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notesSlides/notesSlide2.xml" ContentType="application/vnd.openxmlformats-officedocument.presentationml.notesSlide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notesSlides/notesSlide3.xml" ContentType="application/vnd.openxmlformats-officedocument.presentationml.notesSlide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notesSlides/notesSlide4.xml" ContentType="application/vnd.openxmlformats-officedocument.presentationml.notesSlide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charts/chart11.xml" ContentType="application/vnd.openxmlformats-officedocument.drawingml.chart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0.xml" ContentType="application/vnd.openxmlformats-officedocument.presentationml.tags+xml"/>
  <Override PartName="/ppt/charts/chart12.xml" ContentType="application/vnd.openxmlformats-officedocument.drawingml.chart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 autoCompressPictures="0">
  <p:sldMasterIdLst>
    <p:sldMasterId id="2147483648" r:id="rId1"/>
    <p:sldMasterId id="2147483864" r:id="rId2"/>
  </p:sldMasterIdLst>
  <p:notesMasterIdLst>
    <p:notesMasterId r:id="rId28"/>
  </p:notesMasterIdLst>
  <p:handoutMasterIdLst>
    <p:handoutMasterId r:id="rId29"/>
  </p:handoutMasterIdLst>
  <p:sldIdLst>
    <p:sldId id="2145707139" r:id="rId3"/>
    <p:sldId id="2145707132" r:id="rId4"/>
    <p:sldId id="2145707137" r:id="rId5"/>
    <p:sldId id="2145707134" r:id="rId6"/>
    <p:sldId id="2145707143" r:id="rId7"/>
    <p:sldId id="2145707144" r:id="rId8"/>
    <p:sldId id="2145707141" r:id="rId9"/>
    <p:sldId id="2145707122" r:id="rId10"/>
    <p:sldId id="2145707103" r:id="rId11"/>
    <p:sldId id="2145706988" r:id="rId12"/>
    <p:sldId id="2145706986" r:id="rId13"/>
    <p:sldId id="2145707140" r:id="rId14"/>
    <p:sldId id="2145707010" r:id="rId15"/>
    <p:sldId id="2145707151" r:id="rId16"/>
    <p:sldId id="2145706859" r:id="rId17"/>
    <p:sldId id="2145707148" r:id="rId18"/>
    <p:sldId id="2145706876" r:id="rId19"/>
    <p:sldId id="2145706883" r:id="rId20"/>
    <p:sldId id="2145706875" r:id="rId21"/>
    <p:sldId id="2145706853" r:id="rId22"/>
    <p:sldId id="2145707142" r:id="rId23"/>
    <p:sldId id="2145707084" r:id="rId24"/>
    <p:sldId id="2145707085" r:id="rId25"/>
    <p:sldId id="2145707150" r:id="rId26"/>
    <p:sldId id="2145707145" r:id="rId27"/>
  </p:sldIdLst>
  <p:sldSz cx="12192000" cy="6858000"/>
  <p:notesSz cx="6797675" cy="9928225"/>
  <p:embeddedFontLst>
    <p:embeddedFont>
      <p:font typeface="Georgia" panose="02040502050405020303" pitchFamily="18" charset="0"/>
      <p:regular r:id="rId30"/>
      <p:bold r:id="rId31"/>
      <p:italic r:id="rId32"/>
      <p:boldItalic r:id="rId33"/>
    </p:embeddedFont>
    <p:embeddedFont>
      <p:font typeface="Segoe UI" panose="020B0502040204020203" pitchFamily="34" charset="0"/>
      <p:regular r:id="rId34"/>
      <p:bold r:id="rId35"/>
      <p:italic r:id="rId36"/>
      <p:boldItalic r:id="rId37"/>
    </p:embeddedFont>
  </p:embeddedFontLst>
  <p:custDataLst>
    <p:tags r:id="rId3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Auteur" initials="A" lastIdx="0" clrIdx="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9CCF"/>
    <a:srgbClr val="BDCAE5"/>
    <a:srgbClr val="F2F2F2"/>
    <a:srgbClr val="207D22"/>
    <a:srgbClr val="DAE2F1"/>
    <a:srgbClr val="7F7F7F"/>
    <a:srgbClr val="E6EBF5"/>
    <a:srgbClr val="A6A6A6"/>
    <a:srgbClr val="0070C0"/>
    <a:srgbClr val="B4DE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001" autoAdjust="0"/>
    <p:restoredTop sz="94250" autoAdjust="0"/>
  </p:normalViewPr>
  <p:slideViewPr>
    <p:cSldViewPr snapToGrid="0" snapToObjects="1">
      <p:cViewPr varScale="1">
        <p:scale>
          <a:sx n="111" d="100"/>
          <a:sy n="111" d="100"/>
        </p:scale>
        <p:origin x="384" y="108"/>
      </p:cViewPr>
      <p:guideLst/>
    </p:cSldViewPr>
  </p:slideViewPr>
  <p:outlineViewPr>
    <p:cViewPr>
      <p:scale>
        <a:sx n="33" d="100"/>
        <a:sy n="33" d="100"/>
      </p:scale>
      <p:origin x="0" y="-689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 snapToObjects="1">
      <p:cViewPr>
        <p:scale>
          <a:sx n="75" d="100"/>
          <a:sy n="75" d="100"/>
        </p:scale>
        <p:origin x="3204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5.fntdata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4.fntdata"/><Relationship Id="rId38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7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6092715231788075E-2"/>
          <c:y val="2.0139426800929512E-2"/>
          <c:w val="0.82781456953642385"/>
          <c:h val="0.95972114639814099"/>
        </c:manualLayout>
      </c:layout>
      <c:barChart>
        <c:barDir val="bar"/>
        <c:grouping val="stacked"/>
        <c:varyColors val="0"/>
        <c:ser>
          <c:idx val="0"/>
          <c:order val="0"/>
          <c:spPr>
            <a:noFill/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9525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57E8-4008-816E-C41FE1A46772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/>
              </a:solidFill>
              <a:ln w="9525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57E8-4008-816E-C41FE1A46772}"/>
              </c:ext>
            </c:extLst>
          </c:dPt>
          <c:val>
            <c:numRef>
              <c:f>Sheet1!$A$1:$F$1</c:f>
              <c:numCache>
                <c:formatCode>General</c:formatCode>
                <c:ptCount val="6"/>
                <c:pt idx="0">
                  <c:v>693000</c:v>
                </c:pt>
                <c:pt idx="1">
                  <c:v>693000</c:v>
                </c:pt>
                <c:pt idx="2">
                  <c:v>1028000</c:v>
                </c:pt>
                <c:pt idx="3">
                  <c:v>14548000</c:v>
                </c:pt>
                <c:pt idx="4">
                  <c:v>20823407.202216066</c:v>
                </c:pt>
                <c:pt idx="5">
                  <c:v>22573407.202216066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7E8-4008-816E-C41FE1A46772}"/>
            </c:ext>
          </c:extLst>
        </c:ser>
        <c:ser>
          <c:idx val="1"/>
          <c:order val="1"/>
          <c:spPr>
            <a:solidFill>
              <a:srgbClr val="00006D"/>
            </a:solidFill>
            <a:ln w="9525" algn="ctr">
              <a:solidFill>
                <a:schemeClr val="bg1"/>
              </a:solidFill>
              <a:prstDash val="solid"/>
            </a:ln>
          </c:spPr>
          <c:invertIfNegative val="0"/>
          <c:dPt>
            <c:idx val="2"/>
            <c:invertIfNegative val="0"/>
            <c:bubble3D val="0"/>
            <c:spPr>
              <a:solidFill>
                <a:schemeClr val="hlink"/>
              </a:solidFill>
              <a:ln w="9525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57E8-4008-816E-C41FE1A46772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3"/>
              </a:solidFill>
              <a:ln w="9525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57E8-4008-816E-C41FE1A46772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4"/>
              </a:solidFill>
              <a:ln w="9525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57E8-4008-816E-C41FE1A46772}"/>
              </c:ext>
            </c:extLst>
          </c:dPt>
          <c:val>
            <c:numRef>
              <c:f>Sheet1!$A$2:$F$2</c:f>
              <c:numCache>
                <c:formatCode>General</c:formatCode>
                <c:ptCount val="6"/>
                <c:pt idx="1">
                  <c:v>335000</c:v>
                </c:pt>
                <c:pt idx="2">
                  <c:v>13520000</c:v>
                </c:pt>
                <c:pt idx="3">
                  <c:v>6275407.2022160664</c:v>
                </c:pt>
                <c:pt idx="4">
                  <c:v>1750000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7E8-4008-816E-C41FE1A467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793443423"/>
        <c:axId val="1"/>
      </c:barChart>
      <c:catAx>
        <c:axId val="1793443423"/>
        <c:scaling>
          <c:orientation val="maxMin"/>
        </c:scaling>
        <c:delete val="0"/>
        <c:axPos val="l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22573407.202216066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1793443423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0244286840031522E-2"/>
          <c:y val="5.439330543933054E-2"/>
          <c:w val="0.97951142631993704"/>
          <c:h val="0.89121338912133885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 w="9525" algn="ctr">
              <a:solidFill>
                <a:schemeClr val="bg1"/>
              </a:solidFill>
              <a:prstDash val="solid"/>
            </a:ln>
          </c:spPr>
          <c:invertIfNegative val="0"/>
          <c:dLbls>
            <c:dLbl>
              <c:idx val="6"/>
              <c:layout>
                <c:manualLayout>
                  <c:x val="3.2505910165484632E-2"/>
                  <c:y val="-1.9874476987447699E-2"/>
                </c:manualLayout>
              </c:layout>
              <c:numFmt formatCode="#,##0.0;&quot;-&quot;#,##0.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0-F558-473F-952B-947501D542D2}"/>
                </c:ext>
              </c:extLst>
            </c:dLbl>
            <c:dLbl>
              <c:idx val="7"/>
              <c:layout>
                <c:manualLayout>
                  <c:x val="3.2505910165484632E-2"/>
                  <c:y val="-1.1506276150627616E-2"/>
                </c:manualLayout>
              </c:layout>
              <c:numFmt formatCode="#,##0.0;&quot;-&quot;#,##0.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1-F558-473F-952B-947501D542D2}"/>
                </c:ext>
              </c:extLst>
            </c:dLbl>
            <c:dLbl>
              <c:idx val="8"/>
              <c:layout>
                <c:manualLayout>
                  <c:x val="3.2505910165484632E-2"/>
                  <c:y val="-4.1841004184100415E-3"/>
                </c:manualLayout>
              </c:layout>
              <c:numFmt formatCode="#,##0.0;&quot;-&quot;#,##0.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2-F558-473F-952B-947501D542D2}"/>
                </c:ext>
              </c:extLst>
            </c:dLbl>
            <c:dLbl>
              <c:idx val="9"/>
              <c:layout>
                <c:manualLayout>
                  <c:x val="0"/>
                  <c:y val="-1.0460251046025104E-3"/>
                </c:manualLayout>
              </c:layout>
              <c:numFmt formatCode="#,##0.0;&quot;-&quot;#,##0.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3-F558-473F-952B-947501D542D2}"/>
                </c:ext>
              </c:extLst>
            </c:dLbl>
            <c:dLbl>
              <c:idx val="10"/>
              <c:layout>
                <c:manualLayout>
                  <c:x val="0"/>
                  <c:y val="0"/>
                </c:manualLayout>
              </c:layout>
              <c:numFmt formatCode="#,##0.0;&quot;-&quot;#,##0.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4-F558-473F-952B-947501D542D2}"/>
                </c:ext>
              </c:extLst>
            </c:dLbl>
            <c:dLbl>
              <c:idx val="11"/>
              <c:layout>
                <c:manualLayout>
                  <c:x val="0"/>
                  <c:y val="0"/>
                </c:manualLayout>
              </c:layout>
              <c:numFmt formatCode="#,##0.0;&quot;-&quot;#,##0.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5-F558-473F-952B-947501D542D2}"/>
                </c:ext>
              </c:extLst>
            </c:dLbl>
            <c:dLbl>
              <c:idx val="12"/>
              <c:layout>
                <c:manualLayout>
                  <c:x val="0"/>
                  <c:y val="0"/>
                </c:manualLayout>
              </c:layout>
              <c:numFmt formatCode="#,##0.0;&quot;-&quot;#,##0.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6-F558-473F-952B-947501D542D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Sheet1!$A$1:$M$1</c:f>
              <c:numCache>
                <c:formatCode>General</c:formatCode>
                <c:ptCount val="13"/>
                <c:pt idx="0">
                  <c:v>0.39448499999999997</c:v>
                </c:pt>
                <c:pt idx="1">
                  <c:v>0.54275812499999998</c:v>
                </c:pt>
                <c:pt idx="2">
                  <c:v>0.69103124999999999</c:v>
                </c:pt>
                <c:pt idx="3">
                  <c:v>1.0693068750000001</c:v>
                </c:pt>
                <c:pt idx="4">
                  <c:v>1.4475825</c:v>
                </c:pt>
                <c:pt idx="5">
                  <c:v>1.9975825</c:v>
                </c:pt>
                <c:pt idx="6">
                  <c:v>2.5475824999999999</c:v>
                </c:pt>
                <c:pt idx="7">
                  <c:v>3.0475824999999999</c:v>
                </c:pt>
                <c:pt idx="8">
                  <c:v>3.5475824999999999</c:v>
                </c:pt>
                <c:pt idx="9">
                  <c:v>4.0475824999999999</c:v>
                </c:pt>
                <c:pt idx="10">
                  <c:v>4.5475824999999999</c:v>
                </c:pt>
                <c:pt idx="11">
                  <c:v>5.0475824999999999</c:v>
                </c:pt>
                <c:pt idx="12">
                  <c:v>5.5475824999999999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558-473F-952B-947501D542D2}"/>
            </c:ext>
          </c:extLst>
        </c:ser>
        <c:ser>
          <c:idx val="1"/>
          <c:order val="1"/>
          <c:spPr>
            <a:solidFill>
              <a:schemeClr val="accent5"/>
            </a:solidFill>
            <a:ln w="9525" algn="ctr">
              <a:solidFill>
                <a:schemeClr val="bg1"/>
              </a:solidFill>
              <a:prstDash val="solid"/>
            </a:ln>
          </c:spPr>
          <c:invertIfNegative val="0"/>
          <c:dLbls>
            <c:dLbl>
              <c:idx val="11"/>
              <c:layout>
                <c:manualLayout>
                  <c:x val="3.2505910165484632E-2"/>
                  <c:y val="0"/>
                </c:manualLayout>
              </c:layout>
              <c:numFmt formatCode="#,##0.0;&quot;-&quot;#,##0.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8-F558-473F-952B-947501D542D2}"/>
                </c:ext>
              </c:extLst>
            </c:dLbl>
            <c:dLbl>
              <c:idx val="12"/>
              <c:layout>
                <c:manualLayout>
                  <c:x val="0"/>
                  <c:y val="0"/>
                </c:manualLayout>
              </c:layout>
              <c:numFmt formatCode="#,##0.0;&quot;-&quot;#,##0.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9-F558-473F-952B-947501D542D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Sheet1!$A$2:$M$2</c:f>
              <c:numCache>
                <c:formatCode>General</c:formatCode>
                <c:ptCount val="13"/>
                <c:pt idx="0">
                  <c:v>0</c:v>
                </c:pt>
                <c:pt idx="1">
                  <c:v>9.9999999999999978E-2</c:v>
                </c:pt>
                <c:pt idx="2">
                  <c:v>0.19999999999999996</c:v>
                </c:pt>
                <c:pt idx="3">
                  <c:v>0.30000000000000004</c:v>
                </c:pt>
                <c:pt idx="4">
                  <c:v>0.40000000000000013</c:v>
                </c:pt>
                <c:pt idx="5">
                  <c:v>0.5</c:v>
                </c:pt>
                <c:pt idx="6">
                  <c:v>0.60000000000000009</c:v>
                </c:pt>
                <c:pt idx="7">
                  <c:v>0.90000000000000036</c:v>
                </c:pt>
                <c:pt idx="8">
                  <c:v>1.2000000000000002</c:v>
                </c:pt>
                <c:pt idx="9">
                  <c:v>1.5</c:v>
                </c:pt>
                <c:pt idx="10">
                  <c:v>1.7999999999999998</c:v>
                </c:pt>
                <c:pt idx="11">
                  <c:v>2.1000000000000005</c:v>
                </c:pt>
                <c:pt idx="12">
                  <c:v>2.4000000000000004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558-473F-952B-947501D542D2}"/>
            </c:ext>
          </c:extLst>
        </c:ser>
        <c:ser>
          <c:idx val="2"/>
          <c:order val="2"/>
          <c:spPr>
            <a:solidFill>
              <a:srgbClr val="F8CBCC"/>
            </a:solidFill>
            <a:ln w="9525" algn="ctr">
              <a:solidFill>
                <a:schemeClr val="bg1"/>
              </a:solidFill>
              <a:prstDash val="solid"/>
            </a:ln>
          </c:spPr>
          <c:invertIfNegative val="0"/>
          <c:dLbls>
            <c:dLbl>
              <c:idx val="11"/>
              <c:layout>
                <c:manualLayout>
                  <c:x val="0"/>
                  <c:y val="0"/>
                </c:manualLayout>
              </c:layout>
              <c:numFmt formatCode="#,##0.0;&quot;-&quot;#,##0.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B-F558-473F-952B-947501D542D2}"/>
                </c:ext>
              </c:extLst>
            </c:dLbl>
            <c:dLbl>
              <c:idx val="12"/>
              <c:layout>
                <c:manualLayout>
                  <c:x val="0"/>
                  <c:y val="0"/>
                </c:manualLayout>
              </c:layout>
              <c:numFmt formatCode="#,##0.0;&quot;-&quot;#,##0.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C-F558-473F-952B-947501D542D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Sheet1!$A$3:$M$3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0.39999999999999991</c:v>
                </c:pt>
                <c:pt idx="6">
                  <c:v>0.80000000000000027</c:v>
                </c:pt>
                <c:pt idx="7">
                  <c:v>1.1499999999999995</c:v>
                </c:pt>
                <c:pt idx="8">
                  <c:v>1.5</c:v>
                </c:pt>
                <c:pt idx="9">
                  <c:v>1.8500000000000005</c:v>
                </c:pt>
                <c:pt idx="10">
                  <c:v>2.2000000000000011</c:v>
                </c:pt>
                <c:pt idx="11">
                  <c:v>2.5500000000000007</c:v>
                </c:pt>
                <c:pt idx="12">
                  <c:v>2.9000000000000012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F558-473F-952B-947501D542D2}"/>
            </c:ext>
          </c:extLst>
        </c:ser>
        <c:ser>
          <c:idx val="3"/>
          <c:order val="3"/>
          <c:spPr>
            <a:solidFill>
              <a:srgbClr val="FFE6E8"/>
            </a:solidFill>
            <a:ln w="9525" algn="ctr">
              <a:solidFill>
                <a:schemeClr val="bg1"/>
              </a:solidFill>
              <a:prstDash val="solid"/>
            </a:ln>
          </c:spPr>
          <c:invertIfNegative val="0"/>
          <c:dLbls>
            <c:dLbl>
              <c:idx val="11"/>
              <c:layout>
                <c:manualLayout>
                  <c:x val="3.2505910165484632E-2"/>
                  <c:y val="-1.0460251046025104E-3"/>
                </c:manualLayout>
              </c:layout>
              <c:numFmt formatCode="#,##0.0;&quot;-&quot;#,##0.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E-F558-473F-952B-947501D542D2}"/>
                </c:ext>
              </c:extLst>
            </c:dLbl>
            <c:dLbl>
              <c:idx val="12"/>
              <c:layout>
                <c:manualLayout>
                  <c:x val="0"/>
                  <c:y val="0"/>
                </c:manualLayout>
              </c:layout>
              <c:numFmt formatCode="#,##0.0;&quot;-&quot;#,##0.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F-F558-473F-952B-947501D542D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Sheet1!$A$4:$M$4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0.75</c:v>
                </c:pt>
                <c:pt idx="10">
                  <c:v>1.5</c:v>
                </c:pt>
                <c:pt idx="11">
                  <c:v>2.25</c:v>
                </c:pt>
                <c:pt idx="1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F558-473F-952B-947501D542D2}"/>
            </c:ext>
          </c:extLst>
        </c:ser>
        <c:ser>
          <c:idx val="4"/>
          <c:order val="4"/>
          <c:spPr>
            <a:solidFill>
              <a:srgbClr val="E6E6E6"/>
            </a:solidFill>
            <a:ln w="9525" algn="ctr">
              <a:solidFill>
                <a:schemeClr val="bg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 w="9525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1-F558-473F-952B-947501D542D2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/>
              </a:solidFill>
              <a:ln w="9525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2-F558-473F-952B-947501D542D2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/>
              </a:solidFill>
              <a:ln w="9525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F558-473F-952B-947501D542D2}"/>
              </c:ext>
            </c:extLst>
          </c:dPt>
          <c:dLbls>
            <c:dLbl>
              <c:idx val="7"/>
              <c:layout>
                <c:manualLayout>
                  <c:x val="0"/>
                  <c:y val="0"/>
                </c:manualLayout>
              </c:layout>
              <c:numFmt formatCode="#,##0.0;&quot;-&quot;#,##0.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14-F558-473F-952B-947501D542D2}"/>
                </c:ext>
              </c:extLst>
            </c:dLbl>
            <c:dLbl>
              <c:idx val="8"/>
              <c:layout>
                <c:manualLayout>
                  <c:x val="0"/>
                  <c:y val="0"/>
                </c:manualLayout>
              </c:layout>
              <c:numFmt formatCode="#,##0.0;&quot;-&quot;#,##0.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15-F558-473F-952B-947501D542D2}"/>
                </c:ext>
              </c:extLst>
            </c:dLbl>
            <c:dLbl>
              <c:idx val="9"/>
              <c:layout>
                <c:manualLayout>
                  <c:x val="0"/>
                  <c:y val="-1.0460251046025104E-3"/>
                </c:manualLayout>
              </c:layout>
              <c:numFmt formatCode="#,##0.0;&quot;-&quot;#,##0.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16-F558-473F-952B-947501D542D2}"/>
                </c:ext>
              </c:extLst>
            </c:dLbl>
            <c:dLbl>
              <c:idx val="10"/>
              <c:layout>
                <c:manualLayout>
                  <c:x val="0"/>
                  <c:y val="0"/>
                </c:manualLayout>
              </c:layout>
              <c:numFmt formatCode="#,##0.0;&quot;-&quot;#,##0.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17-F558-473F-952B-947501D542D2}"/>
                </c:ext>
              </c:extLst>
            </c:dLbl>
            <c:dLbl>
              <c:idx val="11"/>
              <c:layout>
                <c:manualLayout>
                  <c:x val="0"/>
                  <c:y val="0"/>
                </c:manualLayout>
              </c:layout>
              <c:numFmt formatCode="#,##0.0;&quot;-&quot;#,##0.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18-F558-473F-952B-947501D542D2}"/>
                </c:ext>
              </c:extLst>
            </c:dLbl>
            <c:dLbl>
              <c:idx val="12"/>
              <c:layout>
                <c:manualLayout>
                  <c:x val="0"/>
                  <c:y val="-1.0460251046025104E-3"/>
                </c:manualLayout>
              </c:layout>
              <c:numFmt formatCode="#,##0.0;&quot;-&quot;#,##0.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19-F558-473F-952B-947501D542D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Sheet1!$A$5:$M$5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0.8</c:v>
                </c:pt>
                <c:pt idx="4">
                  <c:v>1.6</c:v>
                </c:pt>
                <c:pt idx="5">
                  <c:v>2.2999999999999994</c:v>
                </c:pt>
                <c:pt idx="6">
                  <c:v>3</c:v>
                </c:pt>
                <c:pt idx="7">
                  <c:v>3.7999999999999989</c:v>
                </c:pt>
                <c:pt idx="8">
                  <c:v>4.5999999999999996</c:v>
                </c:pt>
                <c:pt idx="9">
                  <c:v>6.5499999999999989</c:v>
                </c:pt>
                <c:pt idx="10">
                  <c:v>8.5</c:v>
                </c:pt>
                <c:pt idx="11">
                  <c:v>10.949999999999998</c:v>
                </c:pt>
                <c:pt idx="12">
                  <c:v>13.399999999999999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F558-473F-952B-947501D542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097465951"/>
        <c:axId val="1"/>
      </c:barChart>
      <c:catAx>
        <c:axId val="1097465951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27.2475825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097465951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7651052274270197E-2"/>
          <c:y val="7.6809453471196457E-2"/>
          <c:w val="0.96469789545145956"/>
          <c:h val="0.84638109305760711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 w="9525" algn="ctr">
              <a:solidFill>
                <a:schemeClr val="bg1"/>
              </a:solidFill>
              <a:prstDash val="solid"/>
            </a:ln>
          </c:spPr>
          <c:invertIfNegative val="0"/>
          <c:dLbls>
            <c:dLbl>
              <c:idx val="5"/>
              <c:layout>
                <c:manualLayout>
                  <c:x val="-5.363204344874406E-2"/>
                  <c:y val="-7.3855243722304287E-2"/>
                </c:manualLayout>
              </c:layout>
              <c:numFmt formatCode="#,##0.0;&quot;-&quot;#,##0.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0-A551-4DD9-A52D-58F968A0FA5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Sheet1!$A$1:$H$1</c:f>
              <c:numCache>
                <c:formatCode>General</c:formatCode>
                <c:ptCount val="8"/>
                <c:pt idx="0">
                  <c:v>0.5544</c:v>
                </c:pt>
                <c:pt idx="1">
                  <c:v>0.5544</c:v>
                </c:pt>
                <c:pt idx="2">
                  <c:v>0.5544</c:v>
                </c:pt>
                <c:pt idx="3">
                  <c:v>0.5544</c:v>
                </c:pt>
                <c:pt idx="4">
                  <c:v>0.5544</c:v>
                </c:pt>
                <c:pt idx="5">
                  <c:v>0.5544</c:v>
                </c:pt>
                <c:pt idx="6">
                  <c:v>0.5544</c:v>
                </c:pt>
                <c:pt idx="7">
                  <c:v>0.5544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551-4DD9-A52D-58F968A0FA5F}"/>
            </c:ext>
          </c:extLst>
        </c:ser>
        <c:ser>
          <c:idx val="1"/>
          <c:order val="1"/>
          <c:spPr>
            <a:solidFill>
              <a:srgbClr val="E7800E"/>
            </a:solidFill>
            <a:ln w="9525" algn="ctr">
              <a:solidFill>
                <a:schemeClr val="bg1"/>
              </a:solidFill>
              <a:prstDash val="solid"/>
            </a:ln>
          </c:spPr>
          <c:invertIfNegative val="0"/>
          <c:val>
            <c:numRef>
              <c:f>Sheet1!$A$2:$H$2</c:f>
              <c:numCache>
                <c:formatCode>General</c:formatCode>
                <c:ptCount val="8"/>
                <c:pt idx="0">
                  <c:v>0.18759999999999999</c:v>
                </c:pt>
                <c:pt idx="1">
                  <c:v>0.26800000000000002</c:v>
                </c:pt>
                <c:pt idx="2">
                  <c:v>0.26800000000000002</c:v>
                </c:pt>
                <c:pt idx="3">
                  <c:v>0.26800000000000002</c:v>
                </c:pt>
                <c:pt idx="4">
                  <c:v>0.26800000000000002</c:v>
                </c:pt>
                <c:pt idx="5">
                  <c:v>0.26800000000000002</c:v>
                </c:pt>
                <c:pt idx="6">
                  <c:v>0.26800000000000002</c:v>
                </c:pt>
                <c:pt idx="7">
                  <c:v>0.26800000000000002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551-4DD9-A52D-58F968A0FA5F}"/>
            </c:ext>
          </c:extLst>
        </c:ser>
        <c:ser>
          <c:idx val="2"/>
          <c:order val="2"/>
          <c:spPr>
            <a:solidFill>
              <a:srgbClr val="026C05"/>
            </a:solidFill>
            <a:ln w="9525" algn="ctr">
              <a:solidFill>
                <a:schemeClr val="bg1"/>
              </a:solidFill>
              <a:prstDash val="solid"/>
            </a:ln>
          </c:spPr>
          <c:invertIfNegative val="0"/>
          <c:dLbls>
            <c:dLbl>
              <c:idx val="2"/>
              <c:layout>
                <c:manualLayout>
                  <c:x val="5.363204344874406E-2"/>
                  <c:y val="-1.4771048744460858E-3"/>
                </c:manualLayout>
              </c:layout>
              <c:numFmt formatCode="#,##0.0;&quot;-&quot;#,##0.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3-A551-4DD9-A52D-58F968A0FA5F}"/>
                </c:ext>
              </c:extLst>
            </c:dLbl>
            <c:dLbl>
              <c:idx val="3"/>
              <c:layout>
                <c:manualLayout>
                  <c:x val="0"/>
                  <c:y val="0"/>
                </c:manualLayout>
              </c:layout>
              <c:numFmt formatCode="#,##0.0;&quot;-&quot;#,##0.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4-A551-4DD9-A52D-58F968A0FA5F}"/>
                </c:ext>
              </c:extLst>
            </c:dLbl>
            <c:dLbl>
              <c:idx val="4"/>
              <c:layout>
                <c:manualLayout>
                  <c:x val="0"/>
                  <c:y val="0"/>
                </c:manualLayout>
              </c:layout>
              <c:numFmt formatCode="#,##0.0;&quot;-&quot;#,##0.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5-A551-4DD9-A52D-58F968A0FA5F}"/>
                </c:ext>
              </c:extLst>
            </c:dLbl>
            <c:dLbl>
              <c:idx val="5"/>
              <c:layout>
                <c:manualLayout>
                  <c:x val="0"/>
                  <c:y val="-1.4771048744460858E-3"/>
                </c:manualLayout>
              </c:layout>
              <c:numFmt formatCode="#,##0.0;&quot;-&quot;#,##0.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6-A551-4DD9-A52D-58F968A0FA5F}"/>
                </c:ext>
              </c:extLst>
            </c:dLbl>
            <c:dLbl>
              <c:idx val="6"/>
              <c:layout>
                <c:manualLayout>
                  <c:x val="0"/>
                  <c:y val="-1.4771048744460858E-3"/>
                </c:manualLayout>
              </c:layout>
              <c:numFmt formatCode="#,##0.0;&quot;-&quot;#,##0.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7-A551-4DD9-A52D-58F968A0FA5F}"/>
                </c:ext>
              </c:extLst>
            </c:dLbl>
            <c:dLbl>
              <c:idx val="7"/>
              <c:layout>
                <c:manualLayout>
                  <c:x val="0"/>
                  <c:y val="-1.4771048744460858E-3"/>
                </c:manualLayout>
              </c:layout>
              <c:numFmt formatCode="#,##0.0;&quot;-&quot;#,##0.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8-A551-4DD9-A52D-58F968A0FA5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Sheet1!$A$3:$H$3</c:f>
              <c:numCache>
                <c:formatCode>General</c:formatCode>
                <c:ptCount val="8"/>
                <c:pt idx="0">
                  <c:v>0.81119999999999992</c:v>
                </c:pt>
                <c:pt idx="1">
                  <c:v>1.6223999999999998</c:v>
                </c:pt>
                <c:pt idx="2">
                  <c:v>3.2447999999999997</c:v>
                </c:pt>
                <c:pt idx="3">
                  <c:v>4.8671999999999995</c:v>
                </c:pt>
                <c:pt idx="4">
                  <c:v>6.4896000000000003</c:v>
                </c:pt>
                <c:pt idx="5">
                  <c:v>8.1120000000000001</c:v>
                </c:pt>
                <c:pt idx="6">
                  <c:v>8.1120000000000001</c:v>
                </c:pt>
                <c:pt idx="7">
                  <c:v>8.1120000000000001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A551-4DD9-A52D-58F968A0FA5F}"/>
            </c:ext>
          </c:extLst>
        </c:ser>
        <c:ser>
          <c:idx val="3"/>
          <c:order val="3"/>
          <c:spPr>
            <a:solidFill>
              <a:schemeClr val="accent4"/>
            </a:solidFill>
            <a:ln w="9525" algn="ctr">
              <a:solidFill>
                <a:schemeClr val="bg1"/>
              </a:solidFill>
              <a:prstDash val="solid"/>
            </a:ln>
          </c:spPr>
          <c:invertIfNegative val="0"/>
          <c:dLbls>
            <c:dLbl>
              <c:idx val="3"/>
              <c:layout>
                <c:manualLayout>
                  <c:x val="0"/>
                  <c:y val="0"/>
                </c:manualLayout>
              </c:layout>
              <c:numFmt formatCode="#,##0.0;&quot;-&quot;#,##0.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A-A551-4DD9-A52D-58F968A0FA5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Sheet1!$A$4:$H$4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1.5299999999999994</c:v>
                </c:pt>
                <c:pt idx="3">
                  <c:v>3.0599999999999996</c:v>
                </c:pt>
                <c:pt idx="4">
                  <c:v>4.0271452322738392</c:v>
                </c:pt>
                <c:pt idx="5">
                  <c:v>4.8094904645476788</c:v>
                </c:pt>
                <c:pt idx="6">
                  <c:v>6.3394904645476782</c:v>
                </c:pt>
                <c:pt idx="7">
                  <c:v>7.8694904645476811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A551-4DD9-A52D-58F968A0FA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106275199"/>
        <c:axId val="1"/>
      </c:barChart>
      <c:catAx>
        <c:axId val="1106275199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16.803890464547681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106275199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6680348896870189E-2"/>
          <c:y val="8.3735909822866342E-2"/>
          <c:w val="0.94663930220625958"/>
          <c:h val="0.83252818035426734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 w="9525" algn="ctr">
              <a:solidFill>
                <a:schemeClr val="bg1"/>
              </a:solidFill>
              <a:prstDash val="solid"/>
            </a:ln>
          </c:spPr>
          <c:invertIfNegative val="0"/>
          <c:val>
            <c:numRef>
              <c:f>Sheet1!$A$1:$E$1</c:f>
              <c:numCache>
                <c:formatCode>General</c:formatCode>
                <c:ptCount val="5"/>
                <c:pt idx="0">
                  <c:v>1.5544000000000001E-2</c:v>
                </c:pt>
                <c:pt idx="1">
                  <c:v>0.19403999999999999</c:v>
                </c:pt>
                <c:pt idx="2">
                  <c:v>0.38807999999999998</c:v>
                </c:pt>
                <c:pt idx="3">
                  <c:v>0.5544</c:v>
                </c:pt>
                <c:pt idx="4">
                  <c:v>0.5544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17-4BD1-8215-C92B1B9ED890}"/>
            </c:ext>
          </c:extLst>
        </c:ser>
        <c:ser>
          <c:idx val="1"/>
          <c:order val="1"/>
          <c:spPr>
            <a:solidFill>
              <a:srgbClr val="E7800E"/>
            </a:solidFill>
            <a:ln w="9525" algn="ctr">
              <a:solidFill>
                <a:schemeClr val="bg1"/>
              </a:solidFill>
              <a:prstDash val="solid"/>
            </a:ln>
          </c:spPr>
          <c:invertIfNegative val="0"/>
          <c:val>
            <c:numRef>
              <c:f>Sheet1!$A$2:$E$2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9.3799999999999994E-2</c:v>
                </c:pt>
                <c:pt idx="4">
                  <c:v>0.18759999999999999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417-4BD1-8215-C92B1B9ED890}"/>
            </c:ext>
          </c:extLst>
        </c:ser>
        <c:ser>
          <c:idx val="2"/>
          <c:order val="2"/>
          <c:spPr>
            <a:solidFill>
              <a:srgbClr val="026C05"/>
            </a:solidFill>
            <a:ln w="9525" algn="ctr">
              <a:solidFill>
                <a:schemeClr val="bg1"/>
              </a:solidFill>
              <a:prstDash val="solid"/>
            </a:ln>
          </c:spPr>
          <c:invertIfNegative val="0"/>
          <c:val>
            <c:numRef>
              <c:f>Sheet1!$A$3:$E$3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0.81119999999999992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417-4BD1-8215-C92B1B9ED8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581781071"/>
        <c:axId val="1"/>
      </c:barChart>
      <c:catAx>
        <c:axId val="581781071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1.5531999999999999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581781071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3111111111111114E-2"/>
          <c:y val="0.10297029702970298"/>
          <c:w val="0.95377777777777784"/>
          <c:h val="0.7940594059405941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2D2DFF"/>
            </a:solidFill>
            <a:ln w="9525" algn="ctr">
              <a:solidFill>
                <a:schemeClr val="bg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AEC2-42F3-B66F-E5516BD70BD8}"/>
                </c:ext>
              </c:extLst>
            </c:dLbl>
            <c:dLbl>
              <c:idx val="1"/>
              <c:layout>
                <c:manualLayout>
                  <c:x val="0"/>
                  <c:y val="-1.9801980198019802E-3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AEC2-42F3-B66F-E5516BD70BD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Sheet1!$A$1:$F$1</c:f>
              <c:numCache>
                <c:formatCode>General</c:formatCode>
                <c:ptCount val="6"/>
                <c:pt idx="0">
                  <c:v>50</c:v>
                </c:pt>
                <c:pt idx="1">
                  <c:v>83</c:v>
                </c:pt>
                <c:pt idx="2">
                  <c:v>83</c:v>
                </c:pt>
                <c:pt idx="3">
                  <c:v>83</c:v>
                </c:pt>
                <c:pt idx="4">
                  <c:v>83</c:v>
                </c:pt>
                <c:pt idx="5">
                  <c:v>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EC2-42F3-B66F-E5516BD70BD8}"/>
            </c:ext>
          </c:extLst>
        </c:ser>
        <c:ser>
          <c:idx val="1"/>
          <c:order val="1"/>
          <c:spPr>
            <a:solidFill>
              <a:schemeClr val="tx1"/>
            </a:solidFill>
            <a:ln w="9525" algn="ctr">
              <a:solidFill>
                <a:schemeClr val="bg1"/>
              </a:solidFill>
              <a:prstDash val="solid"/>
            </a:ln>
          </c:spPr>
          <c:invertIfNegative val="0"/>
          <c:val>
            <c:numRef>
              <c:f>Sheet1!$A$2:$F$2</c:f>
              <c:numCache>
                <c:formatCode>General</c:formatCode>
                <c:ptCount val="6"/>
                <c:pt idx="0">
                  <c:v>33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EC2-42F3-B66F-E5516BD70B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689553343"/>
        <c:axId val="1"/>
      </c:barChart>
      <c:catAx>
        <c:axId val="689553343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83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689553343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3111111111111114E-2"/>
          <c:y val="0.10297029702970298"/>
          <c:w val="0.95377777777777784"/>
          <c:h val="0.7940594059405941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tx1"/>
            </a:solidFill>
            <a:ln w="9525" algn="ctr">
              <a:solidFill>
                <a:schemeClr val="bg1"/>
              </a:solidFill>
              <a:prstDash val="solid"/>
            </a:ln>
          </c:spPr>
          <c:invertIfNegative val="0"/>
          <c:dPt>
            <c:idx val="4"/>
            <c:invertIfNegative val="0"/>
            <c:bubble3D val="0"/>
            <c:spPr>
              <a:solidFill>
                <a:srgbClr val="2D2DFF"/>
              </a:solidFill>
              <a:ln w="9525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6A4E-4B92-8F07-34B2CF4712DB}"/>
              </c:ext>
            </c:extLst>
          </c:dPt>
          <c:dPt>
            <c:idx val="5"/>
            <c:invertIfNegative val="0"/>
            <c:bubble3D val="0"/>
            <c:spPr>
              <a:solidFill>
                <a:srgbClr val="2D2DFF"/>
              </a:solidFill>
              <a:ln w="9525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6A4E-4B92-8F07-34B2CF4712DB}"/>
              </c:ext>
            </c:extLst>
          </c:dPt>
          <c:val>
            <c:numRef>
              <c:f>Sheet1!$A$1:$F$1</c:f>
              <c:numCache>
                <c:formatCode>General</c:formatCode>
                <c:ptCount val="6"/>
                <c:pt idx="0">
                  <c:v>43</c:v>
                </c:pt>
                <c:pt idx="1">
                  <c:v>43</c:v>
                </c:pt>
                <c:pt idx="2">
                  <c:v>43</c:v>
                </c:pt>
                <c:pt idx="3">
                  <c:v>43</c:v>
                </c:pt>
                <c:pt idx="4">
                  <c:v>43</c:v>
                </c:pt>
                <c:pt idx="5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A4E-4B92-8F07-34B2CF4712DB}"/>
            </c:ext>
          </c:extLst>
        </c:ser>
        <c:ser>
          <c:idx val="1"/>
          <c:order val="1"/>
          <c:spPr>
            <a:solidFill>
              <a:srgbClr val="2D2DFF"/>
            </a:solidFill>
            <a:ln w="9525" algn="ctr">
              <a:solidFill>
                <a:schemeClr val="bg1"/>
              </a:solidFill>
              <a:prstDash val="solid"/>
            </a:ln>
          </c:spPr>
          <c:invertIfNegative val="0"/>
          <c:dPt>
            <c:idx val="4"/>
            <c:invertIfNegative val="0"/>
            <c:bubble3D val="0"/>
            <c:spPr>
              <a:solidFill>
                <a:srgbClr val="21215A"/>
              </a:solidFill>
              <a:ln w="9525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6A4E-4B92-8F07-34B2CF4712DB}"/>
              </c:ext>
            </c:extLst>
          </c:dPt>
          <c:dPt>
            <c:idx val="5"/>
            <c:invertIfNegative val="0"/>
            <c:bubble3D val="0"/>
            <c:spPr>
              <a:solidFill>
                <a:srgbClr val="21215A"/>
              </a:solidFill>
              <a:ln w="9525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6A4E-4B92-8F07-34B2CF4712DB}"/>
              </c:ext>
            </c:extLst>
          </c:dPt>
          <c:val>
            <c:numRef>
              <c:f>Sheet1!$A$2:$F$2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A4E-4B92-8F07-34B2CF4712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1134360175"/>
        <c:axId val="1"/>
      </c:barChart>
      <c:catAx>
        <c:axId val="1134360175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43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134360175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7173051519154558E-2"/>
          <c:y val="2.2540095361941917E-2"/>
          <c:w val="0.96565389696169091"/>
          <c:h val="0.95491980927611619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E6E6E6"/>
            </a:solidFill>
            <a:ln w="9525" algn="ctr">
              <a:solidFill>
                <a:schemeClr val="bg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hlink"/>
              </a:solidFill>
              <a:ln w="9525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2887-4CD5-9282-0F93F0F82EB3}"/>
              </c:ext>
            </c:extLst>
          </c:dPt>
          <c:dPt>
            <c:idx val="1"/>
            <c:invertIfNegative val="0"/>
            <c:bubble3D val="0"/>
            <c:spPr>
              <a:solidFill>
                <a:schemeClr val="hlink"/>
              </a:solidFill>
              <a:ln w="9525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2887-4CD5-9282-0F93F0F82EB3}"/>
              </c:ext>
            </c:extLst>
          </c:dPt>
          <c:dLbls>
            <c:dLbl>
              <c:idx val="0"/>
              <c:layout>
                <c:manualLayout>
                  <c:x val="0"/>
                  <c:y val="-9.7962722149978324E-2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2887-4CD5-9282-0F93F0F82EB3}"/>
                </c:ext>
              </c:extLst>
            </c:dLbl>
            <c:dLbl>
              <c:idx val="1"/>
              <c:layout>
                <c:manualLayout>
                  <c:x val="0"/>
                  <c:y val="-0.20459471174685739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2887-4CD5-9282-0F93F0F82EB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Sheet1!$A$1:$F$1</c:f>
              <c:numCache>
                <c:formatCode>General</c:formatCode>
                <c:ptCount val="6"/>
                <c:pt idx="0">
                  <c:v>138000</c:v>
                </c:pt>
                <c:pt idx="1">
                  <c:v>362000</c:v>
                </c:pt>
                <c:pt idx="2">
                  <c:v>500000</c:v>
                </c:pt>
                <c:pt idx="3">
                  <c:v>750000</c:v>
                </c:pt>
                <c:pt idx="4">
                  <c:v>900000</c:v>
                </c:pt>
                <c:pt idx="5">
                  <c:v>1000000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887-4CD5-9282-0F93F0F82E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1134370975"/>
        <c:axId val="1"/>
      </c:barChart>
      <c:catAx>
        <c:axId val="1134370975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1000000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134370975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3111111111111114E-2"/>
          <c:y val="0.10297029702970298"/>
          <c:w val="0.95377777777777784"/>
          <c:h val="0.7940594059405941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2D2DFF"/>
            </a:solidFill>
            <a:ln w="9525" algn="ctr">
              <a:solidFill>
                <a:schemeClr val="bg1"/>
              </a:solidFill>
              <a:prstDash val="solid"/>
            </a:ln>
          </c:spPr>
          <c:invertIfNegative val="0"/>
          <c:val>
            <c:numRef>
              <c:f>Sheet1!$A$1:$F$1</c:f>
              <c:numCache>
                <c:formatCode>General</c:formatCode>
                <c:ptCount val="6"/>
                <c:pt idx="0">
                  <c:v>100</c:v>
                </c:pt>
                <c:pt idx="1">
                  <c:v>280</c:v>
                </c:pt>
                <c:pt idx="2">
                  <c:v>500</c:v>
                </c:pt>
                <c:pt idx="3">
                  <c:v>1000</c:v>
                </c:pt>
                <c:pt idx="4">
                  <c:v>1160</c:v>
                </c:pt>
                <c:pt idx="5">
                  <c:v>1160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33-4797-80D5-CE1DEBC8C19D}"/>
            </c:ext>
          </c:extLst>
        </c:ser>
        <c:ser>
          <c:idx val="1"/>
          <c:order val="1"/>
          <c:spPr>
            <a:solidFill>
              <a:schemeClr val="tx1"/>
            </a:solidFill>
            <a:ln w="9525" algn="ctr">
              <a:solidFill>
                <a:schemeClr val="bg1"/>
              </a:solidFill>
              <a:prstDash val="solid"/>
            </a:ln>
          </c:spPr>
          <c:invertIfNegative val="0"/>
          <c:val>
            <c:numRef>
              <c:f>Sheet1!$A$2:$F$2</c:f>
              <c:numCache>
                <c:formatCode>General</c:formatCode>
                <c:ptCount val="6"/>
                <c:pt idx="0">
                  <c:v>1160</c:v>
                </c:pt>
                <c:pt idx="1">
                  <c:v>980</c:v>
                </c:pt>
                <c:pt idx="2">
                  <c:v>760</c:v>
                </c:pt>
                <c:pt idx="3">
                  <c:v>260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933-4797-80D5-CE1DEBC8C1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1134378175"/>
        <c:axId val="1"/>
      </c:barChart>
      <c:catAx>
        <c:axId val="1134378175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1260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134378175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4401882811231937E-3"/>
          <c:y val="6.6242038216560509E-2"/>
          <c:w val="0.98311962343775361"/>
          <c:h val="0.8675159235668789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2D2DFF"/>
            </a:solidFill>
            <a:ln w="9525" algn="ctr">
              <a:solidFill>
                <a:schemeClr val="bg1"/>
              </a:solidFill>
              <a:prstDash val="solid"/>
            </a:ln>
          </c:spPr>
          <c:invertIfNegative val="0"/>
          <c:dPt>
            <c:idx val="9"/>
            <c:invertIfNegative val="0"/>
            <c:bubble3D val="0"/>
            <c:spPr>
              <a:solidFill>
                <a:schemeClr val="tx1"/>
              </a:solidFill>
              <a:ln w="9525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9C7D-480F-B83D-1DB24223B8E0}"/>
              </c:ext>
            </c:extLst>
          </c:dPt>
          <c:dLbls>
            <c:dLbl>
              <c:idx val="0"/>
              <c:layout>
                <c:manualLayout>
                  <c:x val="0"/>
                  <c:y val="-7.8980891719745219E-2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9C7D-480F-B83D-1DB24223B8E0}"/>
                </c:ext>
              </c:extLst>
            </c:dLbl>
            <c:dLbl>
              <c:idx val="1"/>
              <c:layout>
                <c:manualLayout>
                  <c:x val="0"/>
                  <c:y val="-0.12101910828025478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9C7D-480F-B83D-1DB24223B8E0}"/>
                </c:ext>
              </c:extLst>
            </c:dLbl>
            <c:dLbl>
              <c:idx val="2"/>
              <c:layout>
                <c:manualLayout>
                  <c:x val="0"/>
                  <c:y val="-0.15796178343949044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9C7D-480F-B83D-1DB24223B8E0}"/>
                </c:ext>
              </c:extLst>
            </c:dLbl>
            <c:dLbl>
              <c:idx val="3"/>
              <c:layout>
                <c:manualLayout>
                  <c:x val="0"/>
                  <c:y val="-0.16815286624203821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4-9C7D-480F-B83D-1DB24223B8E0}"/>
                </c:ext>
              </c:extLst>
            </c:dLbl>
            <c:dLbl>
              <c:idx val="4"/>
              <c:layout>
                <c:manualLayout>
                  <c:x val="0"/>
                  <c:y val="-0.18343949044585986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9C7D-480F-B83D-1DB24223B8E0}"/>
                </c:ext>
              </c:extLst>
            </c:dLbl>
            <c:dLbl>
              <c:idx val="5"/>
              <c:layout>
                <c:manualLayout>
                  <c:x val="0"/>
                  <c:y val="-0.21910828025477708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6-9C7D-480F-B83D-1DB24223B8E0}"/>
                </c:ext>
              </c:extLst>
            </c:dLbl>
            <c:dLbl>
              <c:idx val="6"/>
              <c:layout>
                <c:manualLayout>
                  <c:x val="0"/>
                  <c:y val="-0.23312101910828026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7-9C7D-480F-B83D-1DB24223B8E0}"/>
                </c:ext>
              </c:extLst>
            </c:dLbl>
            <c:dLbl>
              <c:idx val="7"/>
              <c:layout>
                <c:manualLayout>
                  <c:x val="0"/>
                  <c:y val="-0.24713375796178344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8-9C7D-480F-B83D-1DB24223B8E0}"/>
                </c:ext>
              </c:extLst>
            </c:dLbl>
            <c:dLbl>
              <c:idx val="8"/>
              <c:layout>
                <c:manualLayout>
                  <c:x val="0"/>
                  <c:y val="-0.26369426751592356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9-9C7D-480F-B83D-1DB24223B8E0}"/>
                </c:ext>
              </c:extLst>
            </c:dLbl>
            <c:dLbl>
              <c:idx val="9"/>
              <c:layout>
                <c:manualLayout>
                  <c:x val="0"/>
                  <c:y val="-0.44840764331210192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b="1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9C7D-480F-B83D-1DB24223B8E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Sheet1!$A$1:$J$1</c:f>
              <c:numCache>
                <c:formatCode>General</c:formatCode>
                <c:ptCount val="10"/>
                <c:pt idx="0">
                  <c:v>1</c:v>
                </c:pt>
                <c:pt idx="1">
                  <c:v>5</c:v>
                </c:pt>
                <c:pt idx="2">
                  <c:v>10</c:v>
                </c:pt>
                <c:pt idx="3">
                  <c:v>12</c:v>
                </c:pt>
                <c:pt idx="4">
                  <c:v>15</c:v>
                </c:pt>
                <c:pt idx="5">
                  <c:v>22</c:v>
                </c:pt>
                <c:pt idx="6">
                  <c:v>24.5</c:v>
                </c:pt>
                <c:pt idx="7">
                  <c:v>27.25</c:v>
                </c:pt>
                <c:pt idx="8">
                  <c:v>30.25</c:v>
                </c:pt>
                <c:pt idx="9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C7D-480F-B83D-1DB24223B8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788194944"/>
        <c:axId val="1"/>
      </c:barChart>
      <c:catAx>
        <c:axId val="788194944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83.5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788194944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4401882811231937E-3"/>
          <c:y val="0.17484008528784648"/>
          <c:w val="0.98311962343775361"/>
          <c:h val="0.76972281449893387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2D2DFF"/>
            </a:solidFill>
            <a:ln w="9525" algn="ctr">
              <a:solidFill>
                <a:schemeClr val="bg1"/>
              </a:solidFill>
              <a:prstDash val="solid"/>
            </a:ln>
          </c:spPr>
          <c:invertIfNegative val="0"/>
          <c:dPt>
            <c:idx val="10"/>
            <c:invertIfNegative val="0"/>
            <c:bubble3D val="0"/>
            <c:spPr>
              <a:solidFill>
                <a:schemeClr val="tx1"/>
              </a:solidFill>
              <a:ln w="9525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7E6F-4775-A926-F88C619BCEE7}"/>
              </c:ext>
            </c:extLst>
          </c:dPt>
          <c:dLbls>
            <c:dLbl>
              <c:idx val="0"/>
              <c:layout>
                <c:manualLayout>
                  <c:x val="0"/>
                  <c:y val="-0.13006396588486141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7E6F-4775-A926-F88C619BCEE7}"/>
                </c:ext>
              </c:extLst>
            </c:dLbl>
            <c:dLbl>
              <c:idx val="2"/>
              <c:layout>
                <c:manualLayout>
                  <c:x val="0"/>
                  <c:y val="-0.1652452025586354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7E6F-4775-A926-F88C619BCEE7}"/>
                </c:ext>
              </c:extLst>
            </c:dLbl>
            <c:dLbl>
              <c:idx val="4"/>
              <c:layout>
                <c:manualLayout>
                  <c:x val="0"/>
                  <c:y val="-0.19296375266524521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7E6F-4775-A926-F88C619BCEE7}"/>
                </c:ext>
              </c:extLst>
            </c:dLbl>
            <c:dLbl>
              <c:idx val="6"/>
              <c:layout>
                <c:manualLayout>
                  <c:x val="0"/>
                  <c:y val="-0.22601279317697229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4-7E6F-4775-A926-F88C619BCEE7}"/>
                </c:ext>
              </c:extLst>
            </c:dLbl>
            <c:dLbl>
              <c:idx val="8"/>
              <c:layout>
                <c:manualLayout>
                  <c:x val="0"/>
                  <c:y val="-0.26652452025586354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7E6F-4775-A926-F88C619BCEE7}"/>
                </c:ext>
              </c:extLst>
            </c:dLbl>
            <c:dLbl>
              <c:idx val="10"/>
              <c:layout>
                <c:manualLayout>
                  <c:x val="0"/>
                  <c:y val="-0.47334754797441364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b="1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7E6F-4775-A926-F88C619BCEE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Sheet1!$A$1:$K$1</c:f>
              <c:numCache>
                <c:formatCode>General</c:formatCode>
                <c:ptCount val="11"/>
                <c:pt idx="0">
                  <c:v>9</c:v>
                </c:pt>
                <c:pt idx="2">
                  <c:v>16.5</c:v>
                </c:pt>
                <c:pt idx="4">
                  <c:v>22.5</c:v>
                </c:pt>
                <c:pt idx="6">
                  <c:v>30</c:v>
                </c:pt>
                <c:pt idx="8">
                  <c:v>38.5</c:v>
                </c:pt>
                <c:pt idx="10">
                  <c:v>83.5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E6F-4775-A926-F88C619BCE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788188144"/>
        <c:axId val="1"/>
      </c:barChart>
      <c:catAx>
        <c:axId val="788188144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83.5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788188144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9986541049798123E-2"/>
          <c:y val="1.9294990723562153E-2"/>
          <c:w val="0.86002691790040375"/>
          <c:h val="0.96141001855287567"/>
        </c:manualLayout>
      </c:layout>
      <c:barChart>
        <c:barDir val="bar"/>
        <c:grouping val="stacked"/>
        <c:varyColors val="0"/>
        <c:ser>
          <c:idx val="0"/>
          <c:order val="0"/>
          <c:spPr>
            <a:noFill/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D0D0D0"/>
              </a:solidFill>
              <a:ln w="9525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7609-4EBF-9F73-E8818014D7DC}"/>
              </c:ext>
            </c:extLst>
          </c:dPt>
          <c:dPt>
            <c:idx val="2"/>
            <c:invertIfNegative val="0"/>
            <c:bubble3D val="0"/>
            <c:spPr>
              <a:solidFill>
                <a:srgbClr val="4D4D4D"/>
              </a:solidFill>
              <a:ln w="9525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7609-4EBF-9F73-E8818014D7DC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1"/>
              </a:solidFill>
              <a:ln w="9525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7609-4EBF-9F73-E8818014D7DC}"/>
              </c:ext>
            </c:extLst>
          </c:dPt>
          <c:val>
            <c:numRef>
              <c:f>Sheet1!$A$1:$I$1</c:f>
              <c:numCache>
                <c:formatCode>General</c:formatCode>
                <c:ptCount val="9"/>
                <c:pt idx="0">
                  <c:v>655000</c:v>
                </c:pt>
                <c:pt idx="1">
                  <c:v>655000</c:v>
                </c:pt>
                <c:pt idx="2">
                  <c:v>693000</c:v>
                </c:pt>
                <c:pt idx="3">
                  <c:v>693000</c:v>
                </c:pt>
                <c:pt idx="4">
                  <c:v>809000</c:v>
                </c:pt>
                <c:pt idx="5">
                  <c:v>902000</c:v>
                </c:pt>
                <c:pt idx="7">
                  <c:v>927000</c:v>
                </c:pt>
                <c:pt idx="8">
                  <c:v>959000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609-4EBF-9F73-E8818014D7DC}"/>
            </c:ext>
          </c:extLst>
        </c:ser>
        <c:ser>
          <c:idx val="1"/>
          <c:order val="1"/>
          <c:spPr>
            <a:solidFill>
              <a:schemeClr val="accent2"/>
            </a:solidFill>
            <a:ln w="9525" algn="ctr">
              <a:solidFill>
                <a:schemeClr val="bg1"/>
              </a:solidFill>
              <a:prstDash val="solid"/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D0D0D0"/>
              </a:solidFill>
              <a:ln w="9525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7609-4EBF-9F73-E8818014D7DC}"/>
              </c:ext>
            </c:extLst>
          </c:dPt>
          <c:val>
            <c:numRef>
              <c:f>Sheet1!$A$2:$I$2</c:f>
              <c:numCache>
                <c:formatCode>General</c:formatCode>
                <c:ptCount val="9"/>
                <c:pt idx="1">
                  <c:v>38000</c:v>
                </c:pt>
                <c:pt idx="3">
                  <c:v>116000</c:v>
                </c:pt>
                <c:pt idx="4">
                  <c:v>93000</c:v>
                </c:pt>
                <c:pt idx="5">
                  <c:v>25000</c:v>
                </c:pt>
                <c:pt idx="7">
                  <c:v>32000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609-4EBF-9F73-E8818014D7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230715375"/>
        <c:axId val="1"/>
      </c:barChart>
      <c:catAx>
        <c:axId val="230715375"/>
        <c:scaling>
          <c:orientation val="maxMin"/>
        </c:scaling>
        <c:delete val="0"/>
        <c:axPos val="l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959000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230715375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3099936346276254E-2"/>
          <c:y val="1.9216555801921657E-2"/>
          <c:w val="0.93380012730744744"/>
          <c:h val="0.96156688839615667"/>
        </c:manualLayout>
      </c:layout>
      <c:barChart>
        <c:barDir val="bar"/>
        <c:grouping val="stacked"/>
        <c:varyColors val="0"/>
        <c:ser>
          <c:idx val="0"/>
          <c:order val="0"/>
          <c:spPr>
            <a:noFill/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D0D0D0"/>
              </a:solidFill>
              <a:ln w="9525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14D9-40AD-867A-AEE9606E12FE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/>
              </a:solidFill>
              <a:ln w="9525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14D9-40AD-867A-AEE9606E12FE}"/>
              </c:ext>
            </c:extLst>
          </c:dPt>
          <c:val>
            <c:numRef>
              <c:f>Sheet1!$A$1:$F$1</c:f>
              <c:numCache>
                <c:formatCode>General</c:formatCode>
                <c:ptCount val="6"/>
                <c:pt idx="0">
                  <c:v>5.2188480000000004</c:v>
                </c:pt>
                <c:pt idx="1">
                  <c:v>5.2188480000000004</c:v>
                </c:pt>
                <c:pt idx="2">
                  <c:v>12.413337</c:v>
                </c:pt>
                <c:pt idx="3">
                  <c:v>12.482337000000001</c:v>
                </c:pt>
                <c:pt idx="4">
                  <c:v>12.833043910246229</c:v>
                </c:pt>
                <c:pt idx="5">
                  <c:v>13.602384082044727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4D9-40AD-867A-AEE9606E12FE}"/>
            </c:ext>
          </c:extLst>
        </c:ser>
        <c:ser>
          <c:idx val="1"/>
          <c:order val="1"/>
          <c:spPr>
            <a:solidFill>
              <a:srgbClr val="D0D0D0"/>
            </a:solidFill>
            <a:ln w="9525" algn="ctr">
              <a:solidFill>
                <a:schemeClr val="bg1"/>
              </a:solidFill>
              <a:prstDash val="solid"/>
            </a:ln>
          </c:spPr>
          <c:invertIfNegative val="0"/>
          <c:dPt>
            <c:idx val="3"/>
            <c:invertIfNegative val="0"/>
            <c:bubble3D val="0"/>
            <c:spPr>
              <a:solidFill>
                <a:srgbClr val="4D4D4D"/>
              </a:solidFill>
              <a:ln w="9525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14D9-40AD-867A-AEE9606E12FE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/>
              </a:solidFill>
              <a:ln w="9525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14D9-40AD-867A-AEE9606E12FE}"/>
              </c:ext>
            </c:extLst>
          </c:dPt>
          <c:val>
            <c:numRef>
              <c:f>Sheet1!$A$2:$F$2</c:f>
              <c:numCache>
                <c:formatCode>General</c:formatCode>
                <c:ptCount val="6"/>
                <c:pt idx="1">
                  <c:v>7.1944889999999999</c:v>
                </c:pt>
                <c:pt idx="2">
                  <c:v>6.9000000000000838E-2</c:v>
                </c:pt>
                <c:pt idx="3">
                  <c:v>0.35070691024622747</c:v>
                </c:pt>
                <c:pt idx="4">
                  <c:v>0.76934017179849867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4D9-40AD-867A-AEE9606E12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1303814271"/>
        <c:axId val="1"/>
      </c:barChart>
      <c:catAx>
        <c:axId val="1303814271"/>
        <c:scaling>
          <c:orientation val="maxMin"/>
        </c:scaling>
        <c:delete val="0"/>
        <c:axPos val="l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13.602384082044727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1303814271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5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5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5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5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04BC41E-EAC0-4D88-BA59-21A53C68F87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065" cy="496915"/>
          </a:xfrm>
          <a:prstGeom prst="rect">
            <a:avLst/>
          </a:prstGeom>
        </p:spPr>
        <p:txBody>
          <a:bodyPr vert="horz" lIns="92758" tIns="46379" rIns="92758" bIns="4637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B5C4BB-B13C-4942-8E14-023ED14A3D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092" y="1"/>
            <a:ext cx="2946065" cy="496915"/>
          </a:xfrm>
          <a:prstGeom prst="rect">
            <a:avLst/>
          </a:prstGeom>
        </p:spPr>
        <p:txBody>
          <a:bodyPr vert="horz" lIns="92758" tIns="46379" rIns="92758" bIns="46379" rtlCol="0"/>
          <a:lstStyle>
            <a:lvl1pPr algn="r">
              <a:defRPr sz="1200"/>
            </a:lvl1pPr>
          </a:lstStyle>
          <a:p>
            <a:fld id="{0CCCBB97-84F2-4D62-B8C2-225DACC20A93}" type="datetime3">
              <a:rPr lang="en-US" smtClean="0"/>
              <a:t>24 December 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221145-1027-4A39-B15A-DD84A26C203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311"/>
            <a:ext cx="2946065" cy="496915"/>
          </a:xfrm>
          <a:prstGeom prst="rect">
            <a:avLst/>
          </a:prstGeom>
        </p:spPr>
        <p:txBody>
          <a:bodyPr vert="horz" lIns="92758" tIns="46379" rIns="92758" bIns="4637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147719-50F5-4089-8123-86F5AF9C88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092" y="9431311"/>
            <a:ext cx="2946065" cy="496915"/>
          </a:xfrm>
          <a:prstGeom prst="rect">
            <a:avLst/>
          </a:prstGeom>
        </p:spPr>
        <p:txBody>
          <a:bodyPr vert="horz" lIns="92758" tIns="46379" rIns="92758" bIns="46379" rtlCol="0" anchor="b"/>
          <a:lstStyle>
            <a:lvl1pPr algn="r">
              <a:defRPr sz="1200"/>
            </a:lvl1pPr>
          </a:lstStyle>
          <a:p>
            <a:fld id="{D2610F73-99D1-48E7-A408-B5EB5C8393F8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19651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135"/>
          </a:xfrm>
          <a:prstGeom prst="rect">
            <a:avLst/>
          </a:prstGeom>
        </p:spPr>
        <p:txBody>
          <a:bodyPr vert="horz" lIns="927583" tIns="47793" rIns="95588" bIns="47793" rtlCol="0"/>
          <a:lstStyle>
            <a:lvl1pPr algn="l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2" y="1"/>
            <a:ext cx="2945659" cy="498135"/>
          </a:xfrm>
          <a:prstGeom prst="rect">
            <a:avLst/>
          </a:prstGeom>
        </p:spPr>
        <p:txBody>
          <a:bodyPr vert="horz" lIns="95588" tIns="47793" rIns="927583" bIns="47793" rtlCol="0"/>
          <a:lstStyle>
            <a:lvl1pPr algn="r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fld id="{0EEB0439-0426-42D3-AE83-47D1AD1449C6}" type="datetime3">
              <a:rPr lang="en-US" smtClean="0"/>
              <a:t>24 December 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595313"/>
            <a:ext cx="5956300" cy="3351212"/>
          </a:xfrm>
          <a:prstGeom prst="rect">
            <a:avLst/>
          </a:prstGeom>
          <a:noFill/>
          <a:ln w="6350">
            <a:solidFill>
              <a:prstClr val="black"/>
            </a:solidFill>
          </a:ln>
        </p:spPr>
        <p:txBody>
          <a:bodyPr vert="horz" lIns="95588" tIns="47793" rIns="95588" bIns="47793" rtlCol="0" anchor="ctr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2"/>
            <a:ext cx="2945659" cy="498134"/>
          </a:xfrm>
          <a:prstGeom prst="rect">
            <a:avLst/>
          </a:prstGeom>
        </p:spPr>
        <p:txBody>
          <a:bodyPr vert="horz" lIns="927583" tIns="47793" rIns="95588" bIns="47793" rtlCol="0" anchor="b"/>
          <a:lstStyle>
            <a:lvl1pPr algn="l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2" y="9430092"/>
            <a:ext cx="2945659" cy="498134"/>
          </a:xfrm>
          <a:prstGeom prst="rect">
            <a:avLst/>
          </a:prstGeom>
        </p:spPr>
        <p:txBody>
          <a:bodyPr vert="horz" lIns="95588" tIns="47793" rIns="927583" bIns="47793" rtlCol="0" anchor="b"/>
          <a:lstStyle>
            <a:lvl1pPr algn="r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fld id="{CF5EBCF4-26FC-4F76-8DA1-52FDDC328D44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2FEA09E-B533-4D4E-953A-87FE390760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3470" y="4777769"/>
            <a:ext cx="5390736" cy="99092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006664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lnSpc>
        <a:spcPct val="100000"/>
      </a:lnSpc>
      <a:spcBef>
        <a:spcPts val="300"/>
      </a:spcBef>
      <a:spcAft>
        <a:spcPts val="300"/>
      </a:spcAft>
      <a:defRPr lang="en-US" sz="11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1pPr>
    <a:lvl2pPr marL="144000" indent="-144000" algn="l" defTabSz="914400" rtl="0" eaLnBrk="1" latinLnBrk="0" hangingPunct="1">
      <a:spcAft>
        <a:spcPts val="300"/>
      </a:spcAft>
      <a:buSzPct val="110000"/>
      <a:buFont typeface="Wingdings" panose="05000000000000000000" pitchFamily="2" charset="2"/>
      <a:buChar char=""/>
      <a:defRPr lang="en-US" sz="1100" kern="1200">
        <a:solidFill>
          <a:schemeClr val="tx1"/>
        </a:solidFill>
        <a:latin typeface="+mn-lt"/>
        <a:ea typeface="+mn-ea"/>
        <a:cs typeface="+mn-cs"/>
      </a:defRPr>
    </a:lvl2pPr>
    <a:lvl3pPr marL="288000" indent="-144000" algn="l" defTabSz="914400" rtl="0" eaLnBrk="1" latinLnBrk="0" hangingPunct="1">
      <a:spcAft>
        <a:spcPts val="300"/>
      </a:spcAft>
      <a:buSzPct val="110000"/>
      <a:buFont typeface="Arial" panose="020B0604020202020204" pitchFamily="34" charset="0"/>
      <a:buChar char="‒"/>
      <a:defRPr lang="en-US" sz="1100" kern="1200">
        <a:solidFill>
          <a:schemeClr val="tx1"/>
        </a:solidFill>
        <a:latin typeface="+mn-lt"/>
        <a:ea typeface="+mn-ea"/>
        <a:cs typeface="+mn-cs"/>
      </a:defRPr>
    </a:lvl3pPr>
    <a:lvl4pPr marL="432000" indent="-144000" algn="l" defTabSz="914400" rtl="0" eaLnBrk="1" latinLnBrk="0" hangingPunct="1">
      <a:spcAft>
        <a:spcPts val="300"/>
      </a:spcAft>
      <a:buSzPct val="100000"/>
      <a:buFont typeface="Arial" panose="020B0604020202020204" pitchFamily="34" charset="0"/>
      <a:buChar char="•"/>
      <a:defRPr lang="en-US" sz="1100" kern="1200">
        <a:solidFill>
          <a:schemeClr val="tx1"/>
        </a:solidFill>
        <a:latin typeface="+mn-lt"/>
        <a:ea typeface="+mn-ea"/>
        <a:cs typeface="+mn-cs"/>
      </a:defRPr>
    </a:lvl4pPr>
    <a:lvl5pPr marL="576000" indent="-144000" algn="l" defTabSz="914400" rtl="0" eaLnBrk="1" latinLnBrk="0" hangingPunct="1">
      <a:spcAft>
        <a:spcPts val="300"/>
      </a:spcAft>
      <a:buFont typeface="Arial" panose="020B0604020202020204" pitchFamily="34" charset="0"/>
      <a:buChar char="̶"/>
      <a:defRPr lang="en-US" sz="11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34885" y="4073768"/>
            <a:ext cx="5632704" cy="475114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DF34805-1F01-4BDA-A8CA-FCEA2B4BC8D0}" type="datetime3">
              <a:rPr lang="en-US" smtClean="0"/>
              <a:pPr/>
              <a:t>24 December 2020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518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EEB0439-0426-42D3-AE83-47D1AD1449C6}" type="datetime3">
              <a:rPr lang="en-US" smtClean="0"/>
              <a:t>24 December 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3143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DD2881-762A-BA44-BA82-0E940410A681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50266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EEB0439-0426-42D3-AE83-47D1AD1449C6}" type="datetime3">
              <a:rPr lang="fr-FR" smtClean="0"/>
              <a:t>24.12.20</a:t>
            </a:fld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fr-FR" smtClean="0"/>
              <a:pPr/>
              <a:t>20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49204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tags" Target="../tags/tag2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1" Type="http://schemas.openxmlformats.org/officeDocument/2006/relationships/vmlDrawing" Target="../drawings/vmlDrawing2.v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10" Type="http://schemas.openxmlformats.org/officeDocument/2006/relationships/image" Target="../media/image4.png"/><Relationship Id="rId4" Type="http://schemas.openxmlformats.org/officeDocument/2006/relationships/tags" Target="../tags/tag24.xml"/><Relationship Id="rId9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3" Type="http://schemas.openxmlformats.org/officeDocument/2006/relationships/tags" Target="../tags/tag28.xml"/><Relationship Id="rId7" Type="http://schemas.openxmlformats.org/officeDocument/2006/relationships/tags" Target="../tags/tag32.xml"/><Relationship Id="rId2" Type="http://schemas.openxmlformats.org/officeDocument/2006/relationships/tags" Target="../tags/tag27.xml"/><Relationship Id="rId1" Type="http://schemas.openxmlformats.org/officeDocument/2006/relationships/vmlDrawing" Target="../drawings/vmlDrawing3.vml"/><Relationship Id="rId6" Type="http://schemas.openxmlformats.org/officeDocument/2006/relationships/tags" Target="../tags/tag31.xml"/><Relationship Id="rId11" Type="http://schemas.openxmlformats.org/officeDocument/2006/relationships/image" Target="../media/image1.emf"/><Relationship Id="rId5" Type="http://schemas.openxmlformats.org/officeDocument/2006/relationships/tags" Target="../tags/tag30.xml"/><Relationship Id="rId10" Type="http://schemas.openxmlformats.org/officeDocument/2006/relationships/oleObject" Target="../embeddings/oleObject3.bin"/><Relationship Id="rId4" Type="http://schemas.openxmlformats.org/officeDocument/2006/relationships/tags" Target="../tags/tag29.xml"/><Relationship Id="rId9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35.xml"/><Relationship Id="rId7" Type="http://schemas.openxmlformats.org/officeDocument/2006/relationships/tags" Target="../tags/tag39.xml"/><Relationship Id="rId2" Type="http://schemas.openxmlformats.org/officeDocument/2006/relationships/tags" Target="../tags/tag34.xml"/><Relationship Id="rId1" Type="http://schemas.openxmlformats.org/officeDocument/2006/relationships/vmlDrawing" Target="../drawings/vmlDrawing4.vml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10" Type="http://schemas.openxmlformats.org/officeDocument/2006/relationships/image" Target="../media/image3.emf"/><Relationship Id="rId4" Type="http://schemas.openxmlformats.org/officeDocument/2006/relationships/tags" Target="../tags/tag36.xml"/><Relationship Id="rId9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41.xml"/><Relationship Id="rId7" Type="http://schemas.openxmlformats.org/officeDocument/2006/relationships/tags" Target="../tags/tag45.xml"/><Relationship Id="rId2" Type="http://schemas.openxmlformats.org/officeDocument/2006/relationships/tags" Target="../tags/tag40.xml"/><Relationship Id="rId1" Type="http://schemas.openxmlformats.org/officeDocument/2006/relationships/vmlDrawing" Target="../drawings/vmlDrawing5.v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10" Type="http://schemas.openxmlformats.org/officeDocument/2006/relationships/image" Target="../media/image3.emf"/><Relationship Id="rId4" Type="http://schemas.openxmlformats.org/officeDocument/2006/relationships/tags" Target="../tags/tag42.xml"/><Relationship Id="rId9" Type="http://schemas.openxmlformats.org/officeDocument/2006/relationships/oleObject" Target="../embeddings/oleObject5.bin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52.xml"/><Relationship Id="rId3" Type="http://schemas.openxmlformats.org/officeDocument/2006/relationships/tags" Target="../tags/tag47.xml"/><Relationship Id="rId7" Type="http://schemas.openxmlformats.org/officeDocument/2006/relationships/tags" Target="../tags/tag51.xml"/><Relationship Id="rId2" Type="http://schemas.openxmlformats.org/officeDocument/2006/relationships/tags" Target="../tags/tag46.xml"/><Relationship Id="rId1" Type="http://schemas.openxmlformats.org/officeDocument/2006/relationships/vmlDrawing" Target="../drawings/vmlDrawing6.vml"/><Relationship Id="rId6" Type="http://schemas.openxmlformats.org/officeDocument/2006/relationships/tags" Target="../tags/tag50.xml"/><Relationship Id="rId11" Type="http://schemas.openxmlformats.org/officeDocument/2006/relationships/image" Target="../media/image3.emf"/><Relationship Id="rId5" Type="http://schemas.openxmlformats.org/officeDocument/2006/relationships/tags" Target="../tags/tag49.xml"/><Relationship Id="rId10" Type="http://schemas.openxmlformats.org/officeDocument/2006/relationships/oleObject" Target="../embeddings/oleObject6.bin"/><Relationship Id="rId4" Type="http://schemas.openxmlformats.org/officeDocument/2006/relationships/tags" Target="../tags/tag48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59.xml"/><Relationship Id="rId3" Type="http://schemas.openxmlformats.org/officeDocument/2006/relationships/tags" Target="../tags/tag54.xml"/><Relationship Id="rId7" Type="http://schemas.openxmlformats.org/officeDocument/2006/relationships/tags" Target="../tags/tag58.xml"/><Relationship Id="rId2" Type="http://schemas.openxmlformats.org/officeDocument/2006/relationships/tags" Target="../tags/tag53.xml"/><Relationship Id="rId1" Type="http://schemas.openxmlformats.org/officeDocument/2006/relationships/vmlDrawing" Target="../drawings/vmlDrawing7.vml"/><Relationship Id="rId6" Type="http://schemas.openxmlformats.org/officeDocument/2006/relationships/tags" Target="../tags/tag57.xml"/><Relationship Id="rId11" Type="http://schemas.openxmlformats.org/officeDocument/2006/relationships/image" Target="../media/image3.emf"/><Relationship Id="rId5" Type="http://schemas.openxmlformats.org/officeDocument/2006/relationships/tags" Target="../tags/tag56.xml"/><Relationship Id="rId10" Type="http://schemas.openxmlformats.org/officeDocument/2006/relationships/oleObject" Target="../embeddings/oleObject7.bin"/><Relationship Id="rId4" Type="http://schemas.openxmlformats.org/officeDocument/2006/relationships/tags" Target="../tags/tag55.xml"/><Relationship Id="rId9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tags" Target="../tags/tag66.xml"/><Relationship Id="rId13" Type="http://schemas.openxmlformats.org/officeDocument/2006/relationships/image" Target="../media/image2.png"/><Relationship Id="rId3" Type="http://schemas.openxmlformats.org/officeDocument/2006/relationships/tags" Target="../tags/tag61.xml"/><Relationship Id="rId7" Type="http://schemas.openxmlformats.org/officeDocument/2006/relationships/tags" Target="../tags/tag65.xml"/><Relationship Id="rId12" Type="http://schemas.openxmlformats.org/officeDocument/2006/relationships/image" Target="../media/image1.emf"/><Relationship Id="rId2" Type="http://schemas.openxmlformats.org/officeDocument/2006/relationships/tags" Target="../tags/tag60.xml"/><Relationship Id="rId1" Type="http://schemas.openxmlformats.org/officeDocument/2006/relationships/vmlDrawing" Target="../drawings/vmlDrawing8.vml"/><Relationship Id="rId6" Type="http://schemas.openxmlformats.org/officeDocument/2006/relationships/tags" Target="../tags/tag64.xml"/><Relationship Id="rId11" Type="http://schemas.openxmlformats.org/officeDocument/2006/relationships/oleObject" Target="../embeddings/oleObject8.bin"/><Relationship Id="rId5" Type="http://schemas.openxmlformats.org/officeDocument/2006/relationships/tags" Target="../tags/tag63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62.xml"/><Relationship Id="rId9" Type="http://schemas.openxmlformats.org/officeDocument/2006/relationships/tags" Target="../tags/tag67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74.xml"/><Relationship Id="rId13" Type="http://schemas.openxmlformats.org/officeDocument/2006/relationships/image" Target="../media/image2.png"/><Relationship Id="rId3" Type="http://schemas.openxmlformats.org/officeDocument/2006/relationships/tags" Target="../tags/tag69.xml"/><Relationship Id="rId7" Type="http://schemas.openxmlformats.org/officeDocument/2006/relationships/tags" Target="../tags/tag73.xml"/><Relationship Id="rId12" Type="http://schemas.openxmlformats.org/officeDocument/2006/relationships/image" Target="../media/image1.emf"/><Relationship Id="rId2" Type="http://schemas.openxmlformats.org/officeDocument/2006/relationships/tags" Target="../tags/tag68.xml"/><Relationship Id="rId1" Type="http://schemas.openxmlformats.org/officeDocument/2006/relationships/vmlDrawing" Target="../drawings/vmlDrawing9.vml"/><Relationship Id="rId6" Type="http://schemas.openxmlformats.org/officeDocument/2006/relationships/tags" Target="../tags/tag72.xml"/><Relationship Id="rId11" Type="http://schemas.openxmlformats.org/officeDocument/2006/relationships/oleObject" Target="../embeddings/oleObject9.bin"/><Relationship Id="rId5" Type="http://schemas.openxmlformats.org/officeDocument/2006/relationships/tags" Target="../tags/tag71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70.xml"/><Relationship Id="rId9" Type="http://schemas.openxmlformats.org/officeDocument/2006/relationships/tags" Target="../tags/tag75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tags" Target="../tags/tag82.xml"/><Relationship Id="rId13" Type="http://schemas.openxmlformats.org/officeDocument/2006/relationships/image" Target="../media/image2.png"/><Relationship Id="rId3" Type="http://schemas.openxmlformats.org/officeDocument/2006/relationships/tags" Target="../tags/tag77.xml"/><Relationship Id="rId7" Type="http://schemas.openxmlformats.org/officeDocument/2006/relationships/tags" Target="../tags/tag81.xml"/><Relationship Id="rId12" Type="http://schemas.openxmlformats.org/officeDocument/2006/relationships/image" Target="../media/image1.emf"/><Relationship Id="rId2" Type="http://schemas.openxmlformats.org/officeDocument/2006/relationships/tags" Target="../tags/tag76.xml"/><Relationship Id="rId1" Type="http://schemas.openxmlformats.org/officeDocument/2006/relationships/vmlDrawing" Target="../drawings/vmlDrawing10.vml"/><Relationship Id="rId6" Type="http://schemas.openxmlformats.org/officeDocument/2006/relationships/tags" Target="../tags/tag80.xml"/><Relationship Id="rId11" Type="http://schemas.openxmlformats.org/officeDocument/2006/relationships/oleObject" Target="../embeddings/oleObject10.bin"/><Relationship Id="rId5" Type="http://schemas.openxmlformats.org/officeDocument/2006/relationships/tags" Target="../tags/tag79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78.xml"/><Relationship Id="rId9" Type="http://schemas.openxmlformats.org/officeDocument/2006/relationships/tags" Target="../tags/tag83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tags" Target="../tags/tag90.xml"/><Relationship Id="rId13" Type="http://schemas.openxmlformats.org/officeDocument/2006/relationships/image" Target="../media/image2.png"/><Relationship Id="rId3" Type="http://schemas.openxmlformats.org/officeDocument/2006/relationships/tags" Target="../tags/tag85.xml"/><Relationship Id="rId7" Type="http://schemas.openxmlformats.org/officeDocument/2006/relationships/tags" Target="../tags/tag89.xml"/><Relationship Id="rId12" Type="http://schemas.openxmlformats.org/officeDocument/2006/relationships/image" Target="../media/image5.emf"/><Relationship Id="rId2" Type="http://schemas.openxmlformats.org/officeDocument/2006/relationships/tags" Target="../tags/tag84.xml"/><Relationship Id="rId1" Type="http://schemas.openxmlformats.org/officeDocument/2006/relationships/vmlDrawing" Target="../drawings/vmlDrawing11.vml"/><Relationship Id="rId6" Type="http://schemas.openxmlformats.org/officeDocument/2006/relationships/tags" Target="../tags/tag88.xml"/><Relationship Id="rId11" Type="http://schemas.openxmlformats.org/officeDocument/2006/relationships/oleObject" Target="../embeddings/oleObject11.bin"/><Relationship Id="rId5" Type="http://schemas.openxmlformats.org/officeDocument/2006/relationships/tags" Target="../tags/tag87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86.xml"/><Relationship Id="rId9" Type="http://schemas.openxmlformats.org/officeDocument/2006/relationships/tags" Target="../tags/tag9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98.xml"/><Relationship Id="rId13" Type="http://schemas.openxmlformats.org/officeDocument/2006/relationships/image" Target="../media/image2.png"/><Relationship Id="rId3" Type="http://schemas.openxmlformats.org/officeDocument/2006/relationships/tags" Target="../tags/tag93.xml"/><Relationship Id="rId7" Type="http://schemas.openxmlformats.org/officeDocument/2006/relationships/tags" Target="../tags/tag97.xml"/><Relationship Id="rId12" Type="http://schemas.openxmlformats.org/officeDocument/2006/relationships/image" Target="../media/image1.emf"/><Relationship Id="rId2" Type="http://schemas.openxmlformats.org/officeDocument/2006/relationships/tags" Target="../tags/tag92.xml"/><Relationship Id="rId1" Type="http://schemas.openxmlformats.org/officeDocument/2006/relationships/vmlDrawing" Target="../drawings/vmlDrawing12.vml"/><Relationship Id="rId6" Type="http://schemas.openxmlformats.org/officeDocument/2006/relationships/tags" Target="../tags/tag96.xml"/><Relationship Id="rId11" Type="http://schemas.openxmlformats.org/officeDocument/2006/relationships/oleObject" Target="../embeddings/oleObject12.bin"/><Relationship Id="rId5" Type="http://schemas.openxmlformats.org/officeDocument/2006/relationships/tags" Target="../tags/tag95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94.xml"/><Relationship Id="rId9" Type="http://schemas.openxmlformats.org/officeDocument/2006/relationships/tags" Target="../tags/tag99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106.xml"/><Relationship Id="rId3" Type="http://schemas.openxmlformats.org/officeDocument/2006/relationships/tags" Target="../tags/tag101.xml"/><Relationship Id="rId7" Type="http://schemas.openxmlformats.org/officeDocument/2006/relationships/tags" Target="../tags/tag105.xml"/><Relationship Id="rId12" Type="http://schemas.openxmlformats.org/officeDocument/2006/relationships/image" Target="../media/image2.png"/><Relationship Id="rId2" Type="http://schemas.openxmlformats.org/officeDocument/2006/relationships/tags" Target="../tags/tag100.xml"/><Relationship Id="rId1" Type="http://schemas.openxmlformats.org/officeDocument/2006/relationships/vmlDrawing" Target="../drawings/vmlDrawing13.vml"/><Relationship Id="rId6" Type="http://schemas.openxmlformats.org/officeDocument/2006/relationships/tags" Target="../tags/tag104.xml"/><Relationship Id="rId11" Type="http://schemas.openxmlformats.org/officeDocument/2006/relationships/image" Target="../media/image3.emf"/><Relationship Id="rId5" Type="http://schemas.openxmlformats.org/officeDocument/2006/relationships/tags" Target="../tags/tag103.xml"/><Relationship Id="rId10" Type="http://schemas.openxmlformats.org/officeDocument/2006/relationships/oleObject" Target="../embeddings/oleObject13.bin"/><Relationship Id="rId4" Type="http://schemas.openxmlformats.org/officeDocument/2006/relationships/tags" Target="../tags/tag102.xml"/><Relationship Id="rId9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108.xml"/><Relationship Id="rId7" Type="http://schemas.openxmlformats.org/officeDocument/2006/relationships/oleObject" Target="../embeddings/oleObject14.bin"/><Relationship Id="rId2" Type="http://schemas.openxmlformats.org/officeDocument/2006/relationships/tags" Target="../tags/tag107.xml"/><Relationship Id="rId1" Type="http://schemas.openxmlformats.org/officeDocument/2006/relationships/vmlDrawing" Target="../drawings/vmlDrawing14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0.xml"/><Relationship Id="rId4" Type="http://schemas.openxmlformats.org/officeDocument/2006/relationships/tags" Target="../tags/tag109.xml"/><Relationship Id="rId9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112.xml"/><Relationship Id="rId7" Type="http://schemas.openxmlformats.org/officeDocument/2006/relationships/image" Target="../media/image7.png"/><Relationship Id="rId2" Type="http://schemas.openxmlformats.org/officeDocument/2006/relationships/tags" Target="../tags/tag111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5.bin"/><Relationship Id="rId4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tags" Target="../tags/tag135.xml"/><Relationship Id="rId7" Type="http://schemas.openxmlformats.org/officeDocument/2006/relationships/slideMaster" Target="../slideMasters/slideMaster2.xml"/><Relationship Id="rId12" Type="http://schemas.openxmlformats.org/officeDocument/2006/relationships/image" Target="../media/image10.png"/><Relationship Id="rId2" Type="http://schemas.openxmlformats.org/officeDocument/2006/relationships/tags" Target="../tags/tag134.xml"/><Relationship Id="rId1" Type="http://schemas.openxmlformats.org/officeDocument/2006/relationships/vmlDrawing" Target="../drawings/vmlDrawing17.vml"/><Relationship Id="rId6" Type="http://schemas.openxmlformats.org/officeDocument/2006/relationships/tags" Target="../tags/tag138.xml"/><Relationship Id="rId11" Type="http://schemas.microsoft.com/office/2007/relationships/hdphoto" Target="../media/hdphoto1.wdp"/><Relationship Id="rId5" Type="http://schemas.openxmlformats.org/officeDocument/2006/relationships/tags" Target="../tags/tag137.xml"/><Relationship Id="rId10" Type="http://schemas.openxmlformats.org/officeDocument/2006/relationships/image" Target="../media/image8.png"/><Relationship Id="rId4" Type="http://schemas.openxmlformats.org/officeDocument/2006/relationships/tags" Target="../tags/tag136.xml"/><Relationship Id="rId9" Type="http://schemas.openxmlformats.org/officeDocument/2006/relationships/image" Target="../media/image3.emf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145.xml"/><Relationship Id="rId3" Type="http://schemas.openxmlformats.org/officeDocument/2006/relationships/tags" Target="../tags/tag140.xml"/><Relationship Id="rId7" Type="http://schemas.openxmlformats.org/officeDocument/2006/relationships/tags" Target="../tags/tag144.xml"/><Relationship Id="rId2" Type="http://schemas.openxmlformats.org/officeDocument/2006/relationships/tags" Target="../tags/tag139.xml"/><Relationship Id="rId1" Type="http://schemas.openxmlformats.org/officeDocument/2006/relationships/vmlDrawing" Target="../drawings/vmlDrawing18.vml"/><Relationship Id="rId6" Type="http://schemas.openxmlformats.org/officeDocument/2006/relationships/tags" Target="../tags/tag143.xml"/><Relationship Id="rId11" Type="http://schemas.openxmlformats.org/officeDocument/2006/relationships/image" Target="../media/image1.emf"/><Relationship Id="rId5" Type="http://schemas.openxmlformats.org/officeDocument/2006/relationships/tags" Target="../tags/tag142.xml"/><Relationship Id="rId10" Type="http://schemas.openxmlformats.org/officeDocument/2006/relationships/oleObject" Target="../embeddings/oleObject18.bin"/><Relationship Id="rId4" Type="http://schemas.openxmlformats.org/officeDocument/2006/relationships/tags" Target="../tags/tag141.xml"/><Relationship Id="rId9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147.xml"/><Relationship Id="rId7" Type="http://schemas.openxmlformats.org/officeDocument/2006/relationships/tags" Target="../tags/tag151.xml"/><Relationship Id="rId2" Type="http://schemas.openxmlformats.org/officeDocument/2006/relationships/tags" Target="../tags/tag146.xml"/><Relationship Id="rId1" Type="http://schemas.openxmlformats.org/officeDocument/2006/relationships/vmlDrawing" Target="../drawings/vmlDrawing19.v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10" Type="http://schemas.openxmlformats.org/officeDocument/2006/relationships/image" Target="../media/image3.emf"/><Relationship Id="rId4" Type="http://schemas.openxmlformats.org/officeDocument/2006/relationships/tags" Target="../tags/tag148.xml"/><Relationship Id="rId9" Type="http://schemas.openxmlformats.org/officeDocument/2006/relationships/oleObject" Target="../embeddings/oleObject19.bin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153.xml"/><Relationship Id="rId7" Type="http://schemas.openxmlformats.org/officeDocument/2006/relationships/tags" Target="../tags/tag157.xml"/><Relationship Id="rId2" Type="http://schemas.openxmlformats.org/officeDocument/2006/relationships/tags" Target="../tags/tag152.xml"/><Relationship Id="rId1" Type="http://schemas.openxmlformats.org/officeDocument/2006/relationships/vmlDrawing" Target="../drawings/vmlDrawing20.vml"/><Relationship Id="rId6" Type="http://schemas.openxmlformats.org/officeDocument/2006/relationships/tags" Target="../tags/tag156.xml"/><Relationship Id="rId5" Type="http://schemas.openxmlformats.org/officeDocument/2006/relationships/tags" Target="../tags/tag155.xml"/><Relationship Id="rId10" Type="http://schemas.openxmlformats.org/officeDocument/2006/relationships/image" Target="../media/image3.emf"/><Relationship Id="rId4" Type="http://schemas.openxmlformats.org/officeDocument/2006/relationships/tags" Target="../tags/tag154.xml"/><Relationship Id="rId9" Type="http://schemas.openxmlformats.org/officeDocument/2006/relationships/oleObject" Target="../embeddings/oleObject20.bin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159.xml"/><Relationship Id="rId7" Type="http://schemas.openxmlformats.org/officeDocument/2006/relationships/tags" Target="../tags/tag163.xml"/><Relationship Id="rId2" Type="http://schemas.openxmlformats.org/officeDocument/2006/relationships/tags" Target="../tags/tag158.xml"/><Relationship Id="rId1" Type="http://schemas.openxmlformats.org/officeDocument/2006/relationships/vmlDrawing" Target="../drawings/vmlDrawing21.vml"/><Relationship Id="rId6" Type="http://schemas.openxmlformats.org/officeDocument/2006/relationships/tags" Target="../tags/tag162.xml"/><Relationship Id="rId5" Type="http://schemas.openxmlformats.org/officeDocument/2006/relationships/tags" Target="../tags/tag161.xml"/><Relationship Id="rId10" Type="http://schemas.openxmlformats.org/officeDocument/2006/relationships/image" Target="../media/image3.emf"/><Relationship Id="rId4" Type="http://schemas.openxmlformats.org/officeDocument/2006/relationships/tags" Target="../tags/tag160.xml"/><Relationship Id="rId9" Type="http://schemas.openxmlformats.org/officeDocument/2006/relationships/oleObject" Target="../embeddings/oleObject21.bin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tags" Target="../tags/tag170.xml"/><Relationship Id="rId3" Type="http://schemas.openxmlformats.org/officeDocument/2006/relationships/tags" Target="../tags/tag165.xml"/><Relationship Id="rId7" Type="http://schemas.openxmlformats.org/officeDocument/2006/relationships/tags" Target="../tags/tag169.xml"/><Relationship Id="rId2" Type="http://schemas.openxmlformats.org/officeDocument/2006/relationships/tags" Target="../tags/tag164.xml"/><Relationship Id="rId1" Type="http://schemas.openxmlformats.org/officeDocument/2006/relationships/vmlDrawing" Target="../drawings/vmlDrawing22.vml"/><Relationship Id="rId6" Type="http://schemas.openxmlformats.org/officeDocument/2006/relationships/tags" Target="../tags/tag168.xml"/><Relationship Id="rId11" Type="http://schemas.openxmlformats.org/officeDocument/2006/relationships/image" Target="../media/image3.emf"/><Relationship Id="rId5" Type="http://schemas.openxmlformats.org/officeDocument/2006/relationships/tags" Target="../tags/tag167.xml"/><Relationship Id="rId10" Type="http://schemas.openxmlformats.org/officeDocument/2006/relationships/oleObject" Target="../embeddings/oleObject22.bin"/><Relationship Id="rId4" Type="http://schemas.openxmlformats.org/officeDocument/2006/relationships/tags" Target="../tags/tag166.xml"/><Relationship Id="rId9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tags" Target="../tags/tag177.xml"/><Relationship Id="rId13" Type="http://schemas.openxmlformats.org/officeDocument/2006/relationships/image" Target="../media/image2.png"/><Relationship Id="rId3" Type="http://schemas.openxmlformats.org/officeDocument/2006/relationships/tags" Target="../tags/tag172.xml"/><Relationship Id="rId7" Type="http://schemas.openxmlformats.org/officeDocument/2006/relationships/tags" Target="../tags/tag176.xml"/><Relationship Id="rId12" Type="http://schemas.openxmlformats.org/officeDocument/2006/relationships/image" Target="../media/image1.emf"/><Relationship Id="rId2" Type="http://schemas.openxmlformats.org/officeDocument/2006/relationships/tags" Target="../tags/tag171.xml"/><Relationship Id="rId1" Type="http://schemas.openxmlformats.org/officeDocument/2006/relationships/vmlDrawing" Target="../drawings/vmlDrawing23.vml"/><Relationship Id="rId6" Type="http://schemas.openxmlformats.org/officeDocument/2006/relationships/tags" Target="../tags/tag175.xml"/><Relationship Id="rId11" Type="http://schemas.openxmlformats.org/officeDocument/2006/relationships/oleObject" Target="../embeddings/oleObject23.bin"/><Relationship Id="rId5" Type="http://schemas.openxmlformats.org/officeDocument/2006/relationships/tags" Target="../tags/tag174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73.xml"/><Relationship Id="rId9" Type="http://schemas.openxmlformats.org/officeDocument/2006/relationships/tags" Target="../tags/tag178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tags" Target="../tags/tag185.xml"/><Relationship Id="rId13" Type="http://schemas.openxmlformats.org/officeDocument/2006/relationships/image" Target="../media/image1.emf"/><Relationship Id="rId3" Type="http://schemas.openxmlformats.org/officeDocument/2006/relationships/tags" Target="../tags/tag180.xml"/><Relationship Id="rId7" Type="http://schemas.openxmlformats.org/officeDocument/2006/relationships/tags" Target="../tags/tag184.xml"/><Relationship Id="rId12" Type="http://schemas.openxmlformats.org/officeDocument/2006/relationships/oleObject" Target="../embeddings/oleObject24.bin"/><Relationship Id="rId2" Type="http://schemas.openxmlformats.org/officeDocument/2006/relationships/tags" Target="../tags/tag179.xml"/><Relationship Id="rId1" Type="http://schemas.openxmlformats.org/officeDocument/2006/relationships/vmlDrawing" Target="../drawings/vmlDrawing24.vml"/><Relationship Id="rId6" Type="http://schemas.openxmlformats.org/officeDocument/2006/relationships/tags" Target="../tags/tag18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82.xml"/><Relationship Id="rId10" Type="http://schemas.openxmlformats.org/officeDocument/2006/relationships/tags" Target="../tags/tag187.xml"/><Relationship Id="rId4" Type="http://schemas.openxmlformats.org/officeDocument/2006/relationships/tags" Target="../tags/tag181.xml"/><Relationship Id="rId9" Type="http://schemas.openxmlformats.org/officeDocument/2006/relationships/tags" Target="../tags/tag186.xml"/><Relationship Id="rId14" Type="http://schemas.openxmlformats.org/officeDocument/2006/relationships/image" Target="../media/image2.png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tags" Target="../tags/tag194.xml"/><Relationship Id="rId13" Type="http://schemas.openxmlformats.org/officeDocument/2006/relationships/image" Target="../media/image2.png"/><Relationship Id="rId3" Type="http://schemas.openxmlformats.org/officeDocument/2006/relationships/tags" Target="../tags/tag189.xml"/><Relationship Id="rId7" Type="http://schemas.openxmlformats.org/officeDocument/2006/relationships/tags" Target="../tags/tag193.xml"/><Relationship Id="rId12" Type="http://schemas.openxmlformats.org/officeDocument/2006/relationships/image" Target="../media/image3.emf"/><Relationship Id="rId2" Type="http://schemas.openxmlformats.org/officeDocument/2006/relationships/tags" Target="../tags/tag188.xml"/><Relationship Id="rId1" Type="http://schemas.openxmlformats.org/officeDocument/2006/relationships/vmlDrawing" Target="../drawings/vmlDrawing25.vml"/><Relationship Id="rId6" Type="http://schemas.openxmlformats.org/officeDocument/2006/relationships/tags" Target="../tags/tag192.xml"/><Relationship Id="rId11" Type="http://schemas.openxmlformats.org/officeDocument/2006/relationships/oleObject" Target="../embeddings/oleObject25.bin"/><Relationship Id="rId5" Type="http://schemas.openxmlformats.org/officeDocument/2006/relationships/tags" Target="../tags/tag19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90.xml"/><Relationship Id="rId9" Type="http://schemas.openxmlformats.org/officeDocument/2006/relationships/tags" Target="../tags/tag195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tags" Target="../tags/tag202.xml"/><Relationship Id="rId13" Type="http://schemas.openxmlformats.org/officeDocument/2006/relationships/image" Target="../media/image2.png"/><Relationship Id="rId3" Type="http://schemas.openxmlformats.org/officeDocument/2006/relationships/tags" Target="../tags/tag197.xml"/><Relationship Id="rId7" Type="http://schemas.openxmlformats.org/officeDocument/2006/relationships/tags" Target="../tags/tag201.xml"/><Relationship Id="rId12" Type="http://schemas.openxmlformats.org/officeDocument/2006/relationships/image" Target="../media/image1.emf"/><Relationship Id="rId2" Type="http://schemas.openxmlformats.org/officeDocument/2006/relationships/tags" Target="../tags/tag196.xml"/><Relationship Id="rId1" Type="http://schemas.openxmlformats.org/officeDocument/2006/relationships/vmlDrawing" Target="../drawings/vmlDrawing26.vml"/><Relationship Id="rId6" Type="http://schemas.openxmlformats.org/officeDocument/2006/relationships/tags" Target="../tags/tag200.xml"/><Relationship Id="rId11" Type="http://schemas.openxmlformats.org/officeDocument/2006/relationships/oleObject" Target="../embeddings/oleObject26.bin"/><Relationship Id="rId5" Type="http://schemas.openxmlformats.org/officeDocument/2006/relationships/tags" Target="../tags/tag199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98.xml"/><Relationship Id="rId9" Type="http://schemas.openxmlformats.org/officeDocument/2006/relationships/tags" Target="../tags/tag203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tags" Target="../tags/tag210.xml"/><Relationship Id="rId13" Type="http://schemas.openxmlformats.org/officeDocument/2006/relationships/image" Target="../media/image2.png"/><Relationship Id="rId3" Type="http://schemas.openxmlformats.org/officeDocument/2006/relationships/tags" Target="../tags/tag205.xml"/><Relationship Id="rId7" Type="http://schemas.openxmlformats.org/officeDocument/2006/relationships/tags" Target="../tags/tag209.xml"/><Relationship Id="rId12" Type="http://schemas.openxmlformats.org/officeDocument/2006/relationships/image" Target="../media/image3.emf"/><Relationship Id="rId2" Type="http://schemas.openxmlformats.org/officeDocument/2006/relationships/tags" Target="../tags/tag204.xml"/><Relationship Id="rId1" Type="http://schemas.openxmlformats.org/officeDocument/2006/relationships/vmlDrawing" Target="../drawings/vmlDrawing27.vml"/><Relationship Id="rId6" Type="http://schemas.openxmlformats.org/officeDocument/2006/relationships/tags" Target="../tags/tag208.xml"/><Relationship Id="rId11" Type="http://schemas.openxmlformats.org/officeDocument/2006/relationships/oleObject" Target="../embeddings/oleObject27.bin"/><Relationship Id="rId5" Type="http://schemas.openxmlformats.org/officeDocument/2006/relationships/tags" Target="../tags/tag207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206.xml"/><Relationship Id="rId9" Type="http://schemas.openxmlformats.org/officeDocument/2006/relationships/tags" Target="../tags/tag211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tags" Target="../tags/tag218.xml"/><Relationship Id="rId13" Type="http://schemas.microsoft.com/office/2007/relationships/hdphoto" Target="../media/hdphoto1.wdp"/><Relationship Id="rId3" Type="http://schemas.openxmlformats.org/officeDocument/2006/relationships/tags" Target="../tags/tag213.xml"/><Relationship Id="rId7" Type="http://schemas.openxmlformats.org/officeDocument/2006/relationships/tags" Target="../tags/tag217.xml"/><Relationship Id="rId12" Type="http://schemas.openxmlformats.org/officeDocument/2006/relationships/image" Target="../media/image8.png"/><Relationship Id="rId2" Type="http://schemas.openxmlformats.org/officeDocument/2006/relationships/tags" Target="../tags/tag212.xml"/><Relationship Id="rId1" Type="http://schemas.openxmlformats.org/officeDocument/2006/relationships/vmlDrawing" Target="../drawings/vmlDrawing28.vml"/><Relationship Id="rId6" Type="http://schemas.openxmlformats.org/officeDocument/2006/relationships/tags" Target="../tags/tag216.xml"/><Relationship Id="rId11" Type="http://schemas.openxmlformats.org/officeDocument/2006/relationships/image" Target="../media/image3.emf"/><Relationship Id="rId5" Type="http://schemas.openxmlformats.org/officeDocument/2006/relationships/tags" Target="../tags/tag215.xml"/><Relationship Id="rId10" Type="http://schemas.openxmlformats.org/officeDocument/2006/relationships/oleObject" Target="../embeddings/oleObject28.bin"/><Relationship Id="rId4" Type="http://schemas.openxmlformats.org/officeDocument/2006/relationships/tags" Target="../tags/tag214.xml"/><Relationship Id="rId9" Type="http://schemas.openxmlformats.org/officeDocument/2006/relationships/slideMaster" Target="../slideMasters/slideMaster2.xml"/><Relationship Id="rId14" Type="http://schemas.openxmlformats.org/officeDocument/2006/relationships/image" Target="../media/image9.png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220.xml"/><Relationship Id="rId7" Type="http://schemas.openxmlformats.org/officeDocument/2006/relationships/oleObject" Target="../embeddings/oleObject29.bin"/><Relationship Id="rId2" Type="http://schemas.openxmlformats.org/officeDocument/2006/relationships/tags" Target="../tags/tag219.xml"/><Relationship Id="rId1" Type="http://schemas.openxmlformats.org/officeDocument/2006/relationships/vmlDrawing" Target="../drawings/vmlDrawing29.vml"/><Relationship Id="rId6" Type="http://schemas.openxmlformats.org/officeDocument/2006/relationships/slideMaster" Target="../slideMasters/slideMaster2.xml"/><Relationship Id="rId11" Type="http://schemas.openxmlformats.org/officeDocument/2006/relationships/image" Target="../media/image9.png"/><Relationship Id="rId5" Type="http://schemas.openxmlformats.org/officeDocument/2006/relationships/tags" Target="../tags/tag222.xml"/><Relationship Id="rId10" Type="http://schemas.microsoft.com/office/2007/relationships/hdphoto" Target="../media/hdphoto1.wdp"/><Relationship Id="rId4" Type="http://schemas.openxmlformats.org/officeDocument/2006/relationships/tags" Target="../tags/tag221.xml"/><Relationship Id="rId9" Type="http://schemas.openxmlformats.org/officeDocument/2006/relationships/image" Target="../media/image8.png"/></Relationships>
</file>

<file path=ppt/slideLayouts/_rels/slideLayout2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tags" Target="../tags/tag224.xml"/><Relationship Id="rId7" Type="http://schemas.openxmlformats.org/officeDocument/2006/relationships/image" Target="../media/image8.png"/><Relationship Id="rId2" Type="http://schemas.openxmlformats.org/officeDocument/2006/relationships/tags" Target="../tags/tag223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30.bin"/><Relationship Id="rId4" Type="http://schemas.openxmlformats.org/officeDocument/2006/relationships/slideMaster" Target="../slideMasters/slideMaster2.xml"/><Relationship Id="rId9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035941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9872"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" name="Rectangle 5">
            <a:extLst>
              <a:ext uri="{FF2B5EF4-FFF2-40B4-BE49-F238E27FC236}">
                <a16:creationId xmlns:a16="http://schemas.microsoft.com/office/drawing/2014/main" id="{4C137221-03EE-458F-8675-457345158FDD}"/>
              </a:ext>
            </a:extLst>
          </p:cNvPr>
          <p:cNvSpPr/>
          <p:nvPr userDrawn="1"/>
        </p:nvSpPr>
        <p:spPr bwMode="auto">
          <a:xfrm>
            <a:off x="342901" y="2057401"/>
            <a:ext cx="11849100" cy="44148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fr-FR" sz="135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550800" y="5997223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en-US" dirty="0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1941" y="4498766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1941" y="2630978"/>
            <a:ext cx="9726795" cy="67710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4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8" name="Image 8">
            <a:extLst>
              <a:ext uri="{FF2B5EF4-FFF2-40B4-BE49-F238E27FC236}">
                <a16:creationId xmlns:a16="http://schemas.microsoft.com/office/drawing/2014/main" id="{A21C3FC3-E727-45E6-B6F0-89EF4F3A53E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ltGray">
          <a:xfrm>
            <a:off x="364727" y="326000"/>
            <a:ext cx="2015735" cy="156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058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538365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629"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2. Slide Title">
            <a:extLst>
              <a:ext uri="{FF2B5EF4-FFF2-40B4-BE49-F238E27FC236}">
                <a16:creationId xmlns:a16="http://schemas.microsoft.com/office/drawing/2014/main" id="{699FD2C4-82B5-475E-9235-DB128978B618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516380" y="198166"/>
            <a:ext cx="10120883" cy="384721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1516380" y="599001"/>
            <a:ext cx="10120883" cy="27699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>
              <a:defRPr lang="en-US" sz="1800" b="0" dirty="0"/>
            </a:lvl1pPr>
          </a:lstStyle>
          <a:p>
            <a:pPr lvl="0"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498754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151638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E717AE98-9C20-485D-AAB2-4384AD4AE60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00C643F6-0E6A-4F40-BCCD-F79CBF4548CA}" type="datetime1">
              <a:rPr lang="fr-FR" cap="all" smtClean="0"/>
              <a:t>24/12/2020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1608224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1938216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20"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1706563"/>
            <a:ext cx="3813048" cy="694944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0E2D5DBB-C1B8-4A27-836D-C2E6D553234D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1510036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C9716002-B3F6-44A8-92E2-E6286449F3AD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F3DB5135-8A93-418D-8B66-D7A5E39B9F36}" type="datetime1">
              <a:rPr lang="fr-FR" cap="all" smtClean="0"/>
              <a:t>24/12/2020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852498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5735167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6238"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rIns="365760" anchor="ctr">
            <a:noAutofit/>
          </a:bodyPr>
          <a:lstStyle>
            <a:lvl1pPr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C0D33C43-5B9F-44B4-82FA-BAAD11A7FB8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0302BB65-7E34-402E-BA82-996F92D8DD4B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9C31E6BE-614B-4F5D-B7F6-E1DC6E328D15}" type="datetime1">
              <a:rPr lang="fr-FR" cap="all" smtClean="0"/>
              <a:t>24/12/2020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079707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669670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7028"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5">
            <a:extLst>
              <a:ext uri="{FF2B5EF4-FFF2-40B4-BE49-F238E27FC236}">
                <a16:creationId xmlns:a16="http://schemas.microsoft.com/office/drawing/2014/main" id="{4184A791-6F08-4A6F-9D72-D8E56EAF463C}"/>
              </a:ext>
            </a:extLst>
          </p:cNvPr>
          <p:cNvSpPr/>
          <p:nvPr userDrawn="1"/>
        </p:nvSpPr>
        <p:spPr bwMode="auto">
          <a:xfrm>
            <a:off x="342901" y="2057401"/>
            <a:ext cx="11849100" cy="2670047"/>
          </a:xfrm>
          <a:prstGeom prst="rect">
            <a:avLst/>
          </a:prstGeom>
          <a:solidFill>
            <a:srgbClr val="0A009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fr-FR" sz="135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2240305"/>
            <a:ext cx="11082528" cy="677108"/>
          </a:xfrm>
        </p:spPr>
        <p:txBody>
          <a:bodyPr vert="horz" anchor="ctr">
            <a:noAutofit/>
          </a:bodyPr>
          <a:lstStyle>
            <a:lvl1pPr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86AE8A6-05EF-4E76-AAAD-41743692E9F9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bg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B871FE09-BB6E-4334-B0EA-E52395AA61B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FA764DC8-CEA6-42F3-8E66-7C768AAD275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1507367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26533CC6-43D1-4148-8060-78C91267D583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1"/>
                </a:solidFill>
              </a:defRPr>
            </a:lvl1pPr>
          </a:lstStyle>
          <a:p>
            <a:fld id="{D9A96176-27B8-4C7F-B66B-DA1E7283D192}" type="datetime1">
              <a:rPr lang="fr-FR" cap="all" smtClean="0"/>
              <a:pPr/>
              <a:t>24/12/2020</a:t>
            </a:fld>
            <a:endParaRPr lang="fr-FR" cap="all" dirty="0"/>
          </a:p>
        </p:txBody>
      </p:sp>
      <p:cxnSp>
        <p:nvCxnSpPr>
          <p:cNvPr id="11" name="BottomLine">
            <a:extLst>
              <a:ext uri="{FF2B5EF4-FFF2-40B4-BE49-F238E27FC236}">
                <a16:creationId xmlns:a16="http://schemas.microsoft.com/office/drawing/2014/main" id="{B2C311C7-C3C4-4FD2-B608-5FAA88B42521}"/>
              </a:ext>
            </a:extLst>
          </p:cNvPr>
          <p:cNvCxnSpPr/>
          <p:nvPr userDrawn="1">
            <p:custDataLst>
              <p:tags r:id="rId8"/>
            </p:custDataLst>
          </p:nvPr>
        </p:nvCxnSpPr>
        <p:spPr bwMode="ltGray">
          <a:xfrm>
            <a:off x="554736" y="6453769"/>
            <a:ext cx="11082528" cy="0"/>
          </a:xfrm>
          <a:prstGeom prst="line">
            <a:avLst/>
          </a:prstGeom>
          <a:ln w="6350">
            <a:solidFill>
              <a:schemeClr val="bg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7063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503983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7262"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34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>
            <a:spAutoFit/>
          </a:bodyPr>
          <a:lstStyle>
            <a:lvl1pPr>
              <a:lnSpc>
                <a:spcPct val="105000"/>
              </a:lnSpc>
              <a:defRPr sz="3400"/>
            </a:lvl1pPr>
          </a:lstStyle>
          <a:p>
            <a:r>
              <a:rPr lang="en-US" dirty="0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1505712" y="4284630"/>
            <a:ext cx="9180576" cy="276999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5. Source" hidden="1">
            <a:extLst>
              <a:ext uri="{FF2B5EF4-FFF2-40B4-BE49-F238E27FC236}">
                <a16:creationId xmlns:a16="http://schemas.microsoft.com/office/drawing/2014/main" id="{97195F4E-ECA7-41A9-AFF3-0C4DAD103DA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724AAFB4-DB46-4A71-906C-D9C34D938D25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B47BA75B-B3A0-451C-A24E-509CF7CB93E1}" type="datetime1">
              <a:rPr lang="fr-FR" cap="all" smtClean="0"/>
              <a:t>24/12/2020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2411697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1740977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091"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6647A441-8DE4-4236-BCC7-B694B2C59E00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3659644"/>
            <a:ext cx="251460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25B2DE14-9B3F-4199-B082-9FEB12CE57EA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13362" y="41597"/>
            <a:ext cx="1555012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F113EEB6-E29F-47E8-B54A-8496523BBCE7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3EA4F80C-8BEB-4278-BA54-BEA445AD31AD}" type="datetime1">
              <a:rPr lang="fr-FR" cap="all" smtClean="0"/>
              <a:t>24/12/2020</a:t>
            </a:fld>
            <a:endParaRPr lang="fr-FR" cap="all" dirty="0"/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E52AC364-311C-4359-ABF3-7AA0243E87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BC0124A4-D024-4024-9440-E1117FA58ADB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2515364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3">
            <a:extLst>
              <a:ext uri="{FF2B5EF4-FFF2-40B4-BE49-F238E27FC236}">
                <a16:creationId xmlns:a16="http://schemas.microsoft.com/office/drawing/2014/main" id="{05F085EA-7825-4EA9-9B33-FA19DBBC98F6}"/>
              </a:ext>
            </a:extLst>
          </p:cNvPr>
          <p:cNvCxnSpPr>
            <a:cxnSpLocks/>
          </p:cNvCxnSpPr>
          <p:nvPr userDrawn="1"/>
        </p:nvCxnSpPr>
        <p:spPr>
          <a:xfrm>
            <a:off x="3715757" y="1086644"/>
            <a:ext cx="7921507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9416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464411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113"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4EF89F43-35C6-451B-BBE8-87D2B8B83F5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5" y="3659644"/>
            <a:ext cx="3465575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DA204BE1-D5C8-4D03-9090-21D41FEC78E0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06828" y="41597"/>
            <a:ext cx="2513484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9CD56C46-4675-4259-887B-BD63BA7F9273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D9E5CCC4-4C9D-43F1-9578-1B4356F6C402}" type="datetime1">
              <a:rPr lang="fr-FR" cap="all" smtClean="0"/>
              <a:t>24/12/2020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51A5CA2F-3D76-4B0D-A191-5D57AA93FF0A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3466338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3379F249-468A-4F27-8D62-08340FEA823C}"/>
              </a:ext>
            </a:extLst>
          </p:cNvPr>
          <p:cNvCxnSpPr>
            <a:cxnSpLocks/>
          </p:cNvCxnSpPr>
          <p:nvPr userDrawn="1"/>
        </p:nvCxnSpPr>
        <p:spPr>
          <a:xfrm>
            <a:off x="4667856" y="1086644"/>
            <a:ext cx="6969408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" name="Image 5">
            <a:extLst>
              <a:ext uri="{FF2B5EF4-FFF2-40B4-BE49-F238E27FC236}">
                <a16:creationId xmlns:a16="http://schemas.microsoft.com/office/drawing/2014/main" id="{269CD9B0-BF4F-4BD6-90BC-69E681722F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098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696037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136"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1510036" y="198166"/>
            <a:ext cx="4109919" cy="769441"/>
          </a:xfrm>
        </p:spPr>
        <p:txBody>
          <a:bodyPr vert="horz" wrap="square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1510036" y="603350"/>
            <a:ext cx="4109919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2" name="5. Source" hidden="1">
            <a:extLst>
              <a:ext uri="{FF2B5EF4-FFF2-40B4-BE49-F238E27FC236}">
                <a16:creationId xmlns:a16="http://schemas.microsoft.com/office/drawing/2014/main" id="{F5E9C22A-A356-4521-A359-338A663DFEA2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7B908E6E-6D8C-493D-9C1C-7BC13DD6A0D0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95C78158-6429-45A6-BE73-90F52F3E3D53}" type="datetime1">
              <a:rPr lang="fr-FR" cap="all" smtClean="0"/>
              <a:t>24/12/2020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67CB9D62-F0CC-4D18-A354-6518B4D5F204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5065983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40DB8961-30F1-4580-9585-4140DE043FC9}"/>
              </a:ext>
            </a:extLst>
          </p:cNvPr>
          <p:cNvCxnSpPr>
            <a:cxnSpLocks/>
          </p:cNvCxnSpPr>
          <p:nvPr userDrawn="1"/>
        </p:nvCxnSpPr>
        <p:spPr>
          <a:xfrm>
            <a:off x="6572054" y="1086644"/>
            <a:ext cx="5065210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1" name="Image 5">
            <a:extLst>
              <a:ext uri="{FF2B5EF4-FFF2-40B4-BE49-F238E27FC236}">
                <a16:creationId xmlns:a16="http://schemas.microsoft.com/office/drawing/2014/main" id="{57E945B2-5CD1-4D0C-9583-2B6EA919A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sp>
        <p:nvSpPr>
          <p:cNvPr id="279" name="1. On-page tracker">
            <a:extLst>
              <a:ext uri="{FF2B5EF4-FFF2-40B4-BE49-F238E27FC236}">
                <a16:creationId xmlns:a16="http://schemas.microsoft.com/office/drawing/2014/main" id="{969467FC-6A4F-473A-8D1E-E32AF25B2A4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06827" y="41597"/>
            <a:ext cx="413314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</p:spTree>
    <p:extLst>
      <p:ext uri="{BB962C8B-B14F-4D97-AF65-F5344CB8AC3E}">
        <p14:creationId xmlns:p14="http://schemas.microsoft.com/office/powerpoint/2010/main" val="3540961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4756757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62" name="think-cell Slide" r:id="rId11" imgW="572" imgH="588" progId="TCLayout.ActiveDocument.1">
                  <p:embed/>
                </p:oleObj>
              </mc:Choice>
              <mc:Fallback>
                <p:oleObj name="think-cell Slide" r:id="rId11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506836" y="198166"/>
            <a:ext cx="6017317" cy="384721"/>
          </a:xfrm>
        </p:spPr>
        <p:txBody>
          <a:bodyPr vert="horz" wrap="square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5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1506836" y="604453"/>
            <a:ext cx="6017317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F25A304F-F50E-4F96-991D-CFEB0706017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6967729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>
                <a:solidFill>
                  <a:schemeClr val="tx1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06836" y="41597"/>
            <a:ext cx="3606409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2" name="Espace réservé de la date 3">
            <a:extLst>
              <a:ext uri="{FF2B5EF4-FFF2-40B4-BE49-F238E27FC236}">
                <a16:creationId xmlns:a16="http://schemas.microsoft.com/office/drawing/2014/main" id="{6D4920F1-BF31-41CE-BE56-E587A0A4E18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715627E8-4CBF-42B3-930A-815EB672D7C3}" type="datetime1">
              <a:rPr lang="fr-FR" cap="all" smtClean="0"/>
              <a:t>24/12/2020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A42BBDC9-153F-409F-B470-F5728D2F5423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6968492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45F407A3-15EF-4600-8CF0-99A9343411AF}"/>
              </a:ext>
            </a:extLst>
          </p:cNvPr>
          <p:cNvCxnSpPr>
            <a:cxnSpLocks/>
          </p:cNvCxnSpPr>
          <p:nvPr userDrawn="1"/>
        </p:nvCxnSpPr>
        <p:spPr>
          <a:xfrm>
            <a:off x="8171527" y="1086644"/>
            <a:ext cx="3465737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" name="Image 5">
            <a:extLst>
              <a:ext uri="{FF2B5EF4-FFF2-40B4-BE49-F238E27FC236}">
                <a16:creationId xmlns:a16="http://schemas.microsoft.com/office/drawing/2014/main" id="{942FA6C5-2AE0-412B-9F54-0F3D4831A7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183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6941221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85"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1506836" y="198166"/>
            <a:ext cx="7151389" cy="384721"/>
          </a:xfrm>
        </p:spPr>
        <p:txBody>
          <a:bodyPr vert="horz" wrap="square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1506836" y="597295"/>
            <a:ext cx="7151389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2" name="5. Source" hidden="1">
            <a:extLst>
              <a:ext uri="{FF2B5EF4-FFF2-40B4-BE49-F238E27FC236}">
                <a16:creationId xmlns:a16="http://schemas.microsoft.com/office/drawing/2014/main" id="{F5E9C22A-A356-4521-A359-338A663DFEA2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19496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BDE6C0AD-0CC7-4AF8-908D-C431E96E8B85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EFF68C05-B2D9-4AD3-AA13-218CD5FC663D}" type="datetime1">
              <a:rPr lang="fr-FR" cap="all" smtClean="0"/>
              <a:t>24/12/2020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B0FF1584-BE3C-4912-B2F3-169496925416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7922280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EA0FFB41-41EE-4D0F-A1BE-22A535986E9E}"/>
              </a:ext>
            </a:extLst>
          </p:cNvPr>
          <p:cNvCxnSpPr>
            <a:cxnSpLocks/>
          </p:cNvCxnSpPr>
          <p:nvPr userDrawn="1"/>
        </p:nvCxnSpPr>
        <p:spPr>
          <a:xfrm>
            <a:off x="9196575" y="1086644"/>
            <a:ext cx="2440689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6" name="Image 5">
            <a:extLst>
              <a:ext uri="{FF2B5EF4-FFF2-40B4-BE49-F238E27FC236}">
                <a16:creationId xmlns:a16="http://schemas.microsoft.com/office/drawing/2014/main" id="{87EEDA00-1746-4932-8BC1-46F6678363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3681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775441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06"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1293090" y="198166"/>
            <a:ext cx="10344936" cy="384721"/>
          </a:xfrm>
        </p:spPr>
        <p:txBody>
          <a:bodyPr wrap="square">
            <a:spAutoFit/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81E2484B-3E40-408C-A350-5EB40C8A09F0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34E139E4-4505-4B60-9765-33A13DAEEDCC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02B4C26C-D6E0-42C2-93D7-0936110A76F8}" type="datetime1">
              <a:rPr lang="fr-FR" cap="all" smtClean="0"/>
              <a:t>24/12/2020</a:t>
            </a:fld>
            <a:endParaRPr lang="fr-FR" cap="all" dirty="0"/>
          </a:p>
        </p:txBody>
      </p:sp>
      <p:cxnSp>
        <p:nvCxnSpPr>
          <p:cNvPr id="12" name="BottomLine">
            <a:extLst>
              <a:ext uri="{FF2B5EF4-FFF2-40B4-BE49-F238E27FC236}">
                <a16:creationId xmlns:a16="http://schemas.microsoft.com/office/drawing/2014/main" id="{B82BE116-6441-42BD-8B19-AA668033CE6A}"/>
              </a:ext>
            </a:extLst>
          </p:cNvPr>
          <p:cNvCxnSpPr/>
          <p:nvPr userDrawn="1">
            <p:custDataLst>
              <p:tags r:id="rId8"/>
            </p:custDataLst>
          </p:nvPr>
        </p:nvCxnSpPr>
        <p:spPr>
          <a:xfrm>
            <a:off x="554736" y="6453769"/>
            <a:ext cx="11082528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5">
            <a:extLst>
              <a:ext uri="{FF2B5EF4-FFF2-40B4-BE49-F238E27FC236}">
                <a16:creationId xmlns:a16="http://schemas.microsoft.com/office/drawing/2014/main" id="{1F5A5DB6-577E-405B-A76E-E7FAC8D0D0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8241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670126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3167"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">
            <a:extLst>
              <a:ext uri="{FF2B5EF4-FFF2-40B4-BE49-F238E27FC236}">
                <a16:creationId xmlns:a16="http://schemas.microsoft.com/office/drawing/2014/main" id="{6982A9EE-ED1D-4D7E-84CA-3C36D0891D68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5. Source" hidden="1">
            <a:extLst>
              <a:ext uri="{FF2B5EF4-FFF2-40B4-BE49-F238E27FC236}">
                <a16:creationId xmlns:a16="http://schemas.microsoft.com/office/drawing/2014/main" id="{09F9A864-CDB7-4063-BBF8-591908AA18D0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D5E1493-E8EF-4031-B447-85DA0B4181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AA6609C0-956C-440C-924D-509B5BDA2236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90088102-4A5E-4AF8-AE27-6D6F7E3C83C9}" type="datetime1">
              <a:rPr lang="fr-FR" cap="all" smtClean="0"/>
              <a:t>24/12/2020</a:t>
            </a:fld>
            <a:endParaRPr lang="fr-FR" cap="all" dirty="0"/>
          </a:p>
        </p:txBody>
      </p:sp>
      <p:pic>
        <p:nvPicPr>
          <p:cNvPr id="10" name="Image 12">
            <a:extLst>
              <a:ext uri="{FF2B5EF4-FFF2-40B4-BE49-F238E27FC236}">
                <a16:creationId xmlns:a16="http://schemas.microsoft.com/office/drawing/2014/main" id="{2D2BCE37-C639-47E8-ADFE-A0A1454E53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554736" y="179071"/>
            <a:ext cx="624250" cy="422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007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5616346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4191"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330AE89A-7771-4A6E-A02D-893DCB66C876}"/>
              </a:ext>
            </a:extLst>
          </p:cNvPr>
          <p:cNvSpPr txBox="1"/>
          <p:nvPr userDrawn="1">
            <p:custDataLst>
              <p:tags r:id="rId3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pic>
        <p:nvPicPr>
          <p:cNvPr id="5" name="Image 8">
            <a:extLst>
              <a:ext uri="{FF2B5EF4-FFF2-40B4-BE49-F238E27FC236}">
                <a16:creationId xmlns:a16="http://schemas.microsoft.com/office/drawing/2014/main" id="{8849DF3C-3E9F-4046-B785-C223FD7E1B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ltGray">
          <a:xfrm>
            <a:off x="676275" y="195486"/>
            <a:ext cx="3982058" cy="3404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4705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12/24/2020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  <p:grpSp>
        <p:nvGrpSpPr>
          <p:cNvPr id="179" name="Grid">
            <a:extLst>
              <a:ext uri="{FF2B5EF4-FFF2-40B4-BE49-F238E27FC236}">
                <a16:creationId xmlns:a16="http://schemas.microsoft.com/office/drawing/2014/main" id="{7F5A81C7-A4F0-4AB1-892A-380DCCDA2CFF}"/>
              </a:ext>
            </a:extLst>
          </p:cNvPr>
          <p:cNvGrpSpPr/>
          <p:nvPr userDrawn="1"/>
        </p:nvGrpSpPr>
        <p:grpSpPr>
          <a:xfrm>
            <a:off x="0" y="0"/>
            <a:ext cx="12190476" cy="6858000"/>
            <a:chOff x="0" y="0"/>
            <a:chExt cx="12190476" cy="6858000"/>
          </a:xfrm>
        </p:grpSpPr>
        <p:sp>
          <p:nvSpPr>
            <p:cNvPr id="180" name="slide margin">
              <a:extLst>
                <a:ext uri="{FF2B5EF4-FFF2-40B4-BE49-F238E27FC236}">
                  <a16:creationId xmlns:a16="http://schemas.microsoft.com/office/drawing/2014/main" id="{513B85B1-B1F8-47B6-A942-FDFBEA53FE52}"/>
                </a:ext>
              </a:extLst>
            </p:cNvPr>
            <p:cNvSpPr/>
            <p:nvPr/>
          </p:nvSpPr>
          <p:spPr bwMode="invGray">
            <a:xfrm>
              <a:off x="1524" y="0"/>
              <a:ext cx="12188952" cy="6858000"/>
            </a:xfrm>
            <a:custGeom>
              <a:avLst/>
              <a:gdLst>
                <a:gd name="connsiteX0" fmla="*/ 551868 w 12188952"/>
                <a:gd name="connsiteY0" fmla="*/ 1709928 h 6858000"/>
                <a:gd name="connsiteX1" fmla="*/ 551868 w 12188952"/>
                <a:gd name="connsiteY1" fmla="*/ 6217920 h 6858000"/>
                <a:gd name="connsiteX2" fmla="*/ 11636196 w 12188952"/>
                <a:gd name="connsiteY2" fmla="*/ 6217920 h 6858000"/>
                <a:gd name="connsiteX3" fmla="*/ 11636196 w 12188952"/>
                <a:gd name="connsiteY3" fmla="*/ 1709928 h 6858000"/>
                <a:gd name="connsiteX4" fmla="*/ 0 w 12188952"/>
                <a:gd name="connsiteY4" fmla="*/ 0 h 6858000"/>
                <a:gd name="connsiteX5" fmla="*/ 12188952 w 12188952"/>
                <a:gd name="connsiteY5" fmla="*/ 0 h 6858000"/>
                <a:gd name="connsiteX6" fmla="*/ 12188952 w 12188952"/>
                <a:gd name="connsiteY6" fmla="*/ 6858000 h 6858000"/>
                <a:gd name="connsiteX7" fmla="*/ 0 w 12188952"/>
                <a:gd name="connsiteY7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88952" h="6858000">
                  <a:moveTo>
                    <a:pt x="551868" y="1709928"/>
                  </a:moveTo>
                  <a:lnTo>
                    <a:pt x="551868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err="1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675CF0DF-EAFF-46EB-B6D9-C72561AFC95D}"/>
                </a:ext>
              </a:extLst>
            </p:cNvPr>
            <p:cNvCxnSpPr/>
            <p:nvPr/>
          </p:nvCxnSpPr>
          <p:spPr bwMode="inv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39942AE7-F58D-41CC-9A45-F0A0BDBE5FCD}"/>
                </a:ext>
              </a:extLst>
            </p:cNvPr>
            <p:cNvCxnSpPr/>
            <p:nvPr/>
          </p:nvCxnSpPr>
          <p:spPr bwMode="inv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6DC95684-2945-4205-95A0-FE415F832726}"/>
                </a:ext>
              </a:extLst>
            </p:cNvPr>
            <p:cNvCxnSpPr/>
            <p:nvPr/>
          </p:nvCxnSpPr>
          <p:spPr bwMode="inv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47F9B320-3C71-40AC-BE59-7037D6ED3556}"/>
                </a:ext>
              </a:extLst>
            </p:cNvPr>
            <p:cNvCxnSpPr/>
            <p:nvPr/>
          </p:nvCxnSpPr>
          <p:spPr bwMode="inv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A7657A2A-3FB0-455E-9591-BED1AEED32E3}"/>
                </a:ext>
              </a:extLst>
            </p:cNvPr>
            <p:cNvCxnSpPr/>
            <p:nvPr/>
          </p:nvCxnSpPr>
          <p:spPr bwMode="inv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870C6B2A-AF86-43E2-88F7-FE8D30E9E877}"/>
                </a:ext>
              </a:extLst>
            </p:cNvPr>
            <p:cNvCxnSpPr/>
            <p:nvPr/>
          </p:nvCxnSpPr>
          <p:spPr bwMode="inv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C3954209-FD55-440D-A54D-8DEC1BD8ECBA}"/>
                </a:ext>
              </a:extLst>
            </p:cNvPr>
            <p:cNvCxnSpPr/>
            <p:nvPr/>
          </p:nvCxnSpPr>
          <p:spPr bwMode="inv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3640DDBE-E6C8-4335-9DA6-6E7A9F7495E4}"/>
                </a:ext>
              </a:extLst>
            </p:cNvPr>
            <p:cNvCxnSpPr/>
            <p:nvPr/>
          </p:nvCxnSpPr>
          <p:spPr bwMode="inv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5CF4524A-D69E-4E63-803A-22751A602B76}"/>
                </a:ext>
              </a:extLst>
            </p:cNvPr>
            <p:cNvCxnSpPr/>
            <p:nvPr/>
          </p:nvCxnSpPr>
          <p:spPr bwMode="inv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77C5FB61-1A13-43EA-B10F-1A9A078EE1AE}"/>
                </a:ext>
              </a:extLst>
            </p:cNvPr>
            <p:cNvCxnSpPr/>
            <p:nvPr/>
          </p:nvCxnSpPr>
          <p:spPr bwMode="inv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312A1E05-FFBA-4D40-AFBD-7E9F1CACC00B}"/>
                </a:ext>
              </a:extLst>
            </p:cNvPr>
            <p:cNvCxnSpPr/>
            <p:nvPr/>
          </p:nvCxnSpPr>
          <p:spPr bwMode="inv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B5115B6C-D2ED-4704-ACDA-29DAB1DF5B4C}"/>
                </a:ext>
              </a:extLst>
            </p:cNvPr>
            <p:cNvCxnSpPr/>
            <p:nvPr/>
          </p:nvCxnSpPr>
          <p:spPr bwMode="inv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F1AF2403-1D71-4202-8580-41129B740075}"/>
                </a:ext>
              </a:extLst>
            </p:cNvPr>
            <p:cNvSpPr/>
            <p:nvPr/>
          </p:nvSpPr>
          <p:spPr bwMode="inv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CC971E8A-16D8-4E86-820F-B37C24989838}"/>
                </a:ext>
              </a:extLst>
            </p:cNvPr>
            <p:cNvSpPr/>
            <p:nvPr/>
          </p:nvSpPr>
          <p:spPr bwMode="inv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942A1581-294A-4DA9-8A31-043D07BA291D}"/>
                </a:ext>
              </a:extLst>
            </p:cNvPr>
            <p:cNvSpPr/>
            <p:nvPr/>
          </p:nvSpPr>
          <p:spPr bwMode="inv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311F010E-9EB8-454A-96C4-5FF58B67178E}"/>
                </a:ext>
              </a:extLst>
            </p:cNvPr>
            <p:cNvSpPr/>
            <p:nvPr/>
          </p:nvSpPr>
          <p:spPr bwMode="inv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DEE58606-C373-433C-9C08-BF79369B18B7}"/>
                </a:ext>
              </a:extLst>
            </p:cNvPr>
            <p:cNvSpPr/>
            <p:nvPr/>
          </p:nvSpPr>
          <p:spPr bwMode="inv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5CEFBBE7-AB96-4027-9B05-F474BEEB87F9}"/>
                </a:ext>
              </a:extLst>
            </p:cNvPr>
            <p:cNvSpPr/>
            <p:nvPr/>
          </p:nvSpPr>
          <p:spPr bwMode="inv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F13C2E04-12B7-4320-9062-9C87FC711CCD}"/>
                </a:ext>
              </a:extLst>
            </p:cNvPr>
            <p:cNvSpPr/>
            <p:nvPr/>
          </p:nvSpPr>
          <p:spPr bwMode="inv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E8EA756F-8EBA-4F54-BE6F-916688DD6FE1}"/>
                </a:ext>
              </a:extLst>
            </p:cNvPr>
            <p:cNvSpPr/>
            <p:nvPr/>
          </p:nvSpPr>
          <p:spPr bwMode="inv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10CB72B5-F44C-41BC-8F40-7431247DC0EA}"/>
                </a:ext>
              </a:extLst>
            </p:cNvPr>
            <p:cNvSpPr/>
            <p:nvPr/>
          </p:nvSpPr>
          <p:spPr bwMode="inv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5CCB429F-437E-43FB-AAF7-459947837627}"/>
                </a:ext>
              </a:extLst>
            </p:cNvPr>
            <p:cNvSpPr/>
            <p:nvPr/>
          </p:nvSpPr>
          <p:spPr bwMode="inv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B2F8881E-7033-4082-BC4F-1AB6488AFE29}"/>
                </a:ext>
              </a:extLst>
            </p:cNvPr>
            <p:cNvSpPr/>
            <p:nvPr/>
          </p:nvSpPr>
          <p:spPr bwMode="inv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2B06C061-4109-41C4-BC9A-EC5D2C76360C}"/>
                </a:ext>
              </a:extLst>
            </p:cNvPr>
            <p:cNvSpPr/>
            <p:nvPr/>
          </p:nvSpPr>
          <p:spPr bwMode="inv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9522FDED-2831-4FDB-9D97-6664FCBD91AA}"/>
                </a:ext>
              </a:extLst>
            </p:cNvPr>
            <p:cNvSpPr/>
            <p:nvPr/>
          </p:nvSpPr>
          <p:spPr bwMode="inv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8DAECF3F-F12B-43C7-A040-62878C8C7EA2}"/>
                </a:ext>
              </a:extLst>
            </p:cNvPr>
            <p:cNvSpPr/>
            <p:nvPr/>
          </p:nvSpPr>
          <p:spPr bwMode="inv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803CB7FD-C722-48BC-9E92-5D10433AC6AE}"/>
                </a:ext>
              </a:extLst>
            </p:cNvPr>
            <p:cNvSpPr/>
            <p:nvPr userDrawn="1"/>
          </p:nvSpPr>
          <p:spPr bwMode="inv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8C9753B9-91F2-482E-B795-DB990B25E3BD}"/>
                </a:ext>
              </a:extLst>
            </p:cNvPr>
            <p:cNvSpPr/>
            <p:nvPr userDrawn="1"/>
          </p:nvSpPr>
          <p:spPr bwMode="inv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8720E813-4251-48C7-8397-A1B609A375FF}"/>
                </a:ext>
              </a:extLst>
            </p:cNvPr>
            <p:cNvSpPr/>
            <p:nvPr userDrawn="1"/>
          </p:nvSpPr>
          <p:spPr bwMode="inv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72134DBA-3401-4EB0-87D6-8FC8EAC560FF}"/>
                </a:ext>
              </a:extLst>
            </p:cNvPr>
            <p:cNvSpPr/>
            <p:nvPr userDrawn="1"/>
          </p:nvSpPr>
          <p:spPr bwMode="inv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F5BE2988-378F-45DA-8DC5-B02EDE748E95}"/>
                </a:ext>
              </a:extLst>
            </p:cNvPr>
            <p:cNvSpPr/>
            <p:nvPr userDrawn="1"/>
          </p:nvSpPr>
          <p:spPr bwMode="inv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12D8F82C-6290-4FBF-ADC3-CCF733843DA8}"/>
                </a:ext>
              </a:extLst>
            </p:cNvPr>
            <p:cNvSpPr/>
            <p:nvPr userDrawn="1"/>
          </p:nvSpPr>
          <p:spPr bwMode="inv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7E9B66B-BD63-4BE2-A75F-7364B5ADC664}"/>
                </a:ext>
              </a:extLst>
            </p:cNvPr>
            <p:cNvSpPr/>
            <p:nvPr userDrawn="1"/>
          </p:nvSpPr>
          <p:spPr bwMode="inv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A39FB4D6-04DF-4F70-BD34-BB39A5B65210}"/>
                </a:ext>
              </a:extLst>
            </p:cNvPr>
            <p:cNvSpPr/>
            <p:nvPr userDrawn="1"/>
          </p:nvSpPr>
          <p:spPr bwMode="inv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9C96CF1A-DCDB-4067-92CB-B5E43B81F401}"/>
                </a:ext>
              </a:extLst>
            </p:cNvPr>
            <p:cNvSpPr/>
            <p:nvPr userDrawn="1"/>
          </p:nvSpPr>
          <p:spPr bwMode="inv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A61B5C9E-74D2-45AC-9C99-DED494E251F4}"/>
                </a:ext>
              </a:extLst>
            </p:cNvPr>
            <p:cNvSpPr/>
            <p:nvPr userDrawn="1"/>
          </p:nvSpPr>
          <p:spPr bwMode="inv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FBF7EB17-45A5-4379-9C9A-E3DE7343015C}"/>
                </a:ext>
              </a:extLst>
            </p:cNvPr>
            <p:cNvSpPr/>
            <p:nvPr userDrawn="1"/>
          </p:nvSpPr>
          <p:spPr bwMode="inv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D2A53130-F171-4D4E-A001-3AEAC3349BE4}"/>
                </a:ext>
              </a:extLst>
            </p:cNvPr>
            <p:cNvCxnSpPr/>
            <p:nvPr userDrawn="1"/>
          </p:nvCxnSpPr>
          <p:spPr bwMode="inv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158AF93A-FBD9-4385-8E12-61251CF772BA}"/>
                </a:ext>
              </a:extLst>
            </p:cNvPr>
            <p:cNvCxnSpPr/>
            <p:nvPr userDrawn="1"/>
          </p:nvCxnSpPr>
          <p:spPr bwMode="inv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89F3ADFE-93B6-41D2-B976-41CAFB980308}"/>
                </a:ext>
              </a:extLst>
            </p:cNvPr>
            <p:cNvCxnSpPr/>
            <p:nvPr userDrawn="1"/>
          </p:nvCxnSpPr>
          <p:spPr bwMode="inv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D7AABBB3-5BC7-4254-807E-68957A622251}"/>
                </a:ext>
              </a:extLst>
            </p:cNvPr>
            <p:cNvCxnSpPr/>
            <p:nvPr userDrawn="1"/>
          </p:nvCxnSpPr>
          <p:spPr bwMode="inv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4D44FE23-9E6F-4F77-8BF7-83FA361FE20E}"/>
                </a:ext>
              </a:extLst>
            </p:cNvPr>
            <p:cNvCxnSpPr/>
            <p:nvPr userDrawn="1"/>
          </p:nvCxnSpPr>
          <p:spPr bwMode="inv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C2649B83-9EC1-473C-8EDF-5672B14A0703}"/>
                </a:ext>
              </a:extLst>
            </p:cNvPr>
            <p:cNvCxnSpPr/>
            <p:nvPr userDrawn="1"/>
          </p:nvCxnSpPr>
          <p:spPr bwMode="inv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E927C87C-0AF5-4EA2-9E31-1F5E780135CC}"/>
                </a:ext>
              </a:extLst>
            </p:cNvPr>
            <p:cNvCxnSpPr/>
            <p:nvPr userDrawn="1"/>
          </p:nvCxnSpPr>
          <p:spPr bwMode="inv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A1CB6E2E-9DA6-473F-97E6-C9FC73FFAF89}"/>
                </a:ext>
              </a:extLst>
            </p:cNvPr>
            <p:cNvCxnSpPr/>
            <p:nvPr userDrawn="1"/>
          </p:nvCxnSpPr>
          <p:spPr bwMode="inv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987068BD-7598-420F-AF70-65602370498A}"/>
                </a:ext>
              </a:extLst>
            </p:cNvPr>
            <p:cNvCxnSpPr/>
            <p:nvPr userDrawn="1"/>
          </p:nvCxnSpPr>
          <p:spPr bwMode="inv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89A0A8F4-FCF0-45E3-B0C1-9C8F307E5328}"/>
                </a:ext>
              </a:extLst>
            </p:cNvPr>
            <p:cNvCxnSpPr/>
            <p:nvPr userDrawn="1"/>
          </p:nvCxnSpPr>
          <p:spPr bwMode="inv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C28A3FDC-E0FE-41D3-ABA7-B9A12A973422}"/>
                </a:ext>
              </a:extLst>
            </p:cNvPr>
            <p:cNvCxnSpPr/>
            <p:nvPr userDrawn="1"/>
          </p:nvCxnSpPr>
          <p:spPr bwMode="inv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771DC358-619F-46AB-AF9A-71B292CCBCA0}"/>
                </a:ext>
              </a:extLst>
            </p:cNvPr>
            <p:cNvCxnSpPr/>
            <p:nvPr userDrawn="1"/>
          </p:nvCxnSpPr>
          <p:spPr bwMode="inv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DC4BBD63-4608-45DC-B47F-611C58D98A7A}"/>
                </a:ext>
              </a:extLst>
            </p:cNvPr>
            <p:cNvCxnSpPr/>
            <p:nvPr userDrawn="1"/>
          </p:nvCxnSpPr>
          <p:spPr bwMode="inv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C6096BC3-55E2-4087-B045-F2EBA312FA1C}"/>
                </a:ext>
              </a:extLst>
            </p:cNvPr>
            <p:cNvCxnSpPr/>
            <p:nvPr userDrawn="1"/>
          </p:nvCxnSpPr>
          <p:spPr bwMode="inv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02F0264B-E74A-4080-B748-9CF6D40F8D34}"/>
                </a:ext>
              </a:extLst>
            </p:cNvPr>
            <p:cNvCxnSpPr/>
            <p:nvPr userDrawn="1"/>
          </p:nvCxnSpPr>
          <p:spPr bwMode="inv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C6D51DD8-2CA2-4530-9FBF-1C3318EF2FE5}"/>
                </a:ext>
              </a:extLst>
            </p:cNvPr>
            <p:cNvCxnSpPr/>
            <p:nvPr userDrawn="1"/>
          </p:nvCxnSpPr>
          <p:spPr bwMode="inv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7F0BC205-E333-4BF1-996A-76CDF6CDC67A}"/>
                </a:ext>
              </a:extLst>
            </p:cNvPr>
            <p:cNvCxnSpPr/>
            <p:nvPr userDrawn="1"/>
          </p:nvCxnSpPr>
          <p:spPr bwMode="inv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6D6F1045-A1C1-43AB-87FB-F32EBE0FE0DF}"/>
                </a:ext>
              </a:extLst>
            </p:cNvPr>
            <p:cNvCxnSpPr/>
            <p:nvPr userDrawn="1"/>
          </p:nvCxnSpPr>
          <p:spPr bwMode="inv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1C765F03-8189-4176-9520-A6674314711B}"/>
                </a:ext>
              </a:extLst>
            </p:cNvPr>
            <p:cNvCxnSpPr/>
            <p:nvPr userDrawn="1"/>
          </p:nvCxnSpPr>
          <p:spPr bwMode="inv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1AB44E1B-F57B-46C0-BE2F-653C76DA92FD}"/>
                </a:ext>
              </a:extLst>
            </p:cNvPr>
            <p:cNvCxnSpPr/>
            <p:nvPr userDrawn="1"/>
          </p:nvCxnSpPr>
          <p:spPr bwMode="inv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E2553036-D613-4341-A587-0F0A4D0EC0C5}"/>
                </a:ext>
              </a:extLst>
            </p:cNvPr>
            <p:cNvCxnSpPr/>
            <p:nvPr userDrawn="1"/>
          </p:nvCxnSpPr>
          <p:spPr bwMode="inv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1A7E9C4C-1113-4301-9CFE-CA0969FB208D}"/>
                </a:ext>
              </a:extLst>
            </p:cNvPr>
            <p:cNvCxnSpPr/>
            <p:nvPr userDrawn="1"/>
          </p:nvCxnSpPr>
          <p:spPr bwMode="inv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49B843DF-1C64-4E03-BE60-3FEDC3280308}"/>
                </a:ext>
              </a:extLst>
            </p:cNvPr>
            <p:cNvCxnSpPr/>
            <p:nvPr userDrawn="1"/>
          </p:nvCxnSpPr>
          <p:spPr bwMode="inv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013350DD-1067-402D-8DE5-D07A48B3B112}"/>
                </a:ext>
              </a:extLst>
            </p:cNvPr>
            <p:cNvCxnSpPr/>
            <p:nvPr userDrawn="1"/>
          </p:nvCxnSpPr>
          <p:spPr bwMode="inv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62D48D3E-C529-40CE-89E5-F52692C765FF}"/>
                </a:ext>
              </a:extLst>
            </p:cNvPr>
            <p:cNvCxnSpPr/>
            <p:nvPr userDrawn="1"/>
          </p:nvCxnSpPr>
          <p:spPr bwMode="inv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ACCF4DD7-3270-4500-9087-3CCA7E34EF21}"/>
                </a:ext>
              </a:extLst>
            </p:cNvPr>
            <p:cNvCxnSpPr/>
            <p:nvPr userDrawn="1"/>
          </p:nvCxnSpPr>
          <p:spPr bwMode="inv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37BFC689-78DF-498D-913F-F83E37E8C3A1}"/>
                </a:ext>
              </a:extLst>
            </p:cNvPr>
            <p:cNvCxnSpPr/>
            <p:nvPr userDrawn="1"/>
          </p:nvCxnSpPr>
          <p:spPr bwMode="inv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FC5EBFD9-F1AA-4365-9BC8-098B6631CFFF}"/>
                </a:ext>
              </a:extLst>
            </p:cNvPr>
            <p:cNvCxnSpPr/>
            <p:nvPr userDrawn="1"/>
          </p:nvCxnSpPr>
          <p:spPr bwMode="inv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0B757437-AF0A-447C-AEED-D1A3174E62ED}"/>
                </a:ext>
              </a:extLst>
            </p:cNvPr>
            <p:cNvCxnSpPr/>
            <p:nvPr userDrawn="1"/>
          </p:nvCxnSpPr>
          <p:spPr bwMode="inv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9CB5F259-7605-46CF-8BCD-CEE285A57071}"/>
                </a:ext>
              </a:extLst>
            </p:cNvPr>
            <p:cNvCxnSpPr/>
            <p:nvPr userDrawn="1"/>
          </p:nvCxnSpPr>
          <p:spPr bwMode="inv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5E38F058-BC0E-4C1F-B630-8C5BEC0548C8}"/>
                </a:ext>
              </a:extLst>
            </p:cNvPr>
            <p:cNvCxnSpPr/>
            <p:nvPr userDrawn="1"/>
          </p:nvCxnSpPr>
          <p:spPr bwMode="inv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1E734E65-01EA-4BFF-86F3-0BC796CD1919}"/>
                </a:ext>
              </a:extLst>
            </p:cNvPr>
            <p:cNvCxnSpPr/>
            <p:nvPr userDrawn="1"/>
          </p:nvCxnSpPr>
          <p:spPr bwMode="inv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B902CB34-A804-4567-845B-D2833F1038BB}"/>
                </a:ext>
              </a:extLst>
            </p:cNvPr>
            <p:cNvCxnSpPr/>
            <p:nvPr userDrawn="1"/>
          </p:nvCxnSpPr>
          <p:spPr bwMode="inv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E5B8A168-15D3-411C-8055-994D164D70D6}"/>
                </a:ext>
              </a:extLst>
            </p:cNvPr>
            <p:cNvCxnSpPr/>
            <p:nvPr userDrawn="1"/>
          </p:nvCxnSpPr>
          <p:spPr bwMode="inv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9B1F233F-D5F5-46FE-BF44-47231B37C732}"/>
                </a:ext>
              </a:extLst>
            </p:cNvPr>
            <p:cNvCxnSpPr/>
            <p:nvPr userDrawn="1"/>
          </p:nvCxnSpPr>
          <p:spPr bwMode="inv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80731799-5B71-40D4-B8C8-0A5FF45F58A0}"/>
                </a:ext>
              </a:extLst>
            </p:cNvPr>
            <p:cNvCxnSpPr/>
            <p:nvPr userDrawn="1"/>
          </p:nvCxnSpPr>
          <p:spPr bwMode="inv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F26D0D02-8DB4-4D2C-99DA-7EDAF21CA8B9}"/>
                </a:ext>
              </a:extLst>
            </p:cNvPr>
            <p:cNvCxnSpPr/>
            <p:nvPr userDrawn="1"/>
          </p:nvCxnSpPr>
          <p:spPr bwMode="inv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D1A597AD-81D9-45C1-90DA-3C9420E8566A}"/>
                </a:ext>
              </a:extLst>
            </p:cNvPr>
            <p:cNvCxnSpPr/>
            <p:nvPr userDrawn="1"/>
          </p:nvCxnSpPr>
          <p:spPr bwMode="inv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1E5BD7A2-AA41-4BE0-978A-F9C984E837F0}"/>
                </a:ext>
              </a:extLst>
            </p:cNvPr>
            <p:cNvCxnSpPr/>
            <p:nvPr userDrawn="1"/>
          </p:nvCxnSpPr>
          <p:spPr bwMode="inv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21E88EDF-F295-41C1-B1F0-5C9C7DE4401A}"/>
                </a:ext>
              </a:extLst>
            </p:cNvPr>
            <p:cNvCxnSpPr/>
            <p:nvPr userDrawn="1"/>
          </p:nvCxnSpPr>
          <p:spPr bwMode="inv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C7C312FB-9E05-460B-BC8C-F917F668EC17}"/>
                </a:ext>
              </a:extLst>
            </p:cNvPr>
            <p:cNvCxnSpPr/>
            <p:nvPr userDrawn="1"/>
          </p:nvCxnSpPr>
          <p:spPr bwMode="inv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2E18F91A-EEF3-4F44-9354-371036189E23}"/>
                </a:ext>
              </a:extLst>
            </p:cNvPr>
            <p:cNvCxnSpPr/>
            <p:nvPr userDrawn="1"/>
          </p:nvCxnSpPr>
          <p:spPr bwMode="inv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E4FA4F5D-518C-4BC4-98A6-41828B154F5D}"/>
                </a:ext>
              </a:extLst>
            </p:cNvPr>
            <p:cNvCxnSpPr/>
            <p:nvPr userDrawn="1"/>
          </p:nvCxnSpPr>
          <p:spPr bwMode="inv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D9A9C32B-142E-4E55-AA1B-399A235887D2}"/>
                </a:ext>
              </a:extLst>
            </p:cNvPr>
            <p:cNvCxnSpPr/>
            <p:nvPr userDrawn="1"/>
          </p:nvCxnSpPr>
          <p:spPr bwMode="inv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2" name="main body box">
              <a:extLst>
                <a:ext uri="{FF2B5EF4-FFF2-40B4-BE49-F238E27FC236}">
                  <a16:creationId xmlns:a16="http://schemas.microsoft.com/office/drawing/2014/main" id="{BE149208-5C7D-4F07-9345-412B8EDA3267}"/>
                </a:ext>
              </a:extLst>
            </p:cNvPr>
            <p:cNvSpPr/>
            <p:nvPr userDrawn="1"/>
          </p:nvSpPr>
          <p:spPr bwMode="invGray">
            <a:xfrm>
              <a:off x="554736" y="1709928"/>
              <a:ext cx="11082528" cy="4507992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0BA27E41-D290-4C2A-952E-17426FF284EF}"/>
                </a:ext>
              </a:extLst>
            </p:cNvPr>
            <p:cNvCxnSpPr/>
            <p:nvPr userDrawn="1"/>
          </p:nvCxnSpPr>
          <p:spPr bwMode="invGray">
            <a:xfrm>
              <a:off x="554736" y="217779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58FD5167-9B70-4190-924B-0F02900C7031}"/>
                </a:ext>
              </a:extLst>
            </p:cNvPr>
            <p:cNvCxnSpPr/>
            <p:nvPr userDrawn="1"/>
          </p:nvCxnSpPr>
          <p:spPr bwMode="invGray">
            <a:xfrm>
              <a:off x="554736" y="1711453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</p:spTree>
    <p:extLst>
      <p:ext uri="{BB962C8B-B14F-4D97-AF65-F5344CB8AC3E}">
        <p14:creationId xmlns:p14="http://schemas.microsoft.com/office/powerpoint/2010/main" val="427073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5874AF67-BBA0-48F4-BB9F-5296344335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9321281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6006"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5">
            <a:extLst>
              <a:ext uri="{FF2B5EF4-FFF2-40B4-BE49-F238E27FC236}">
                <a16:creationId xmlns:a16="http://schemas.microsoft.com/office/drawing/2014/main" id="{C1728D89-DA76-4CF4-B6C3-4A5668E0403D}"/>
              </a:ext>
            </a:extLst>
          </p:cNvPr>
          <p:cNvSpPr/>
          <p:nvPr userDrawn="1"/>
        </p:nvSpPr>
        <p:spPr bwMode="auto">
          <a:xfrm>
            <a:off x="342901" y="2057401"/>
            <a:ext cx="11849100" cy="441483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fr-FR" sz="135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2E7C6E1-5B50-4AAE-A1BC-71B7D944C877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281D2BC9-B23E-4CB2-B4A1-D46C68FDA3F4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53CE4C0A-F236-4469-A16E-5B6CBF95865D}" type="datetime1">
              <a:rPr lang="fr-FR" cap="all" smtClean="0"/>
              <a:t>24/12/2020</a:t>
            </a:fld>
            <a:endParaRPr lang="fr-FR" cap="all" dirty="0"/>
          </a:p>
        </p:txBody>
      </p:sp>
      <p:sp>
        <p:nvSpPr>
          <p:cNvPr id="8" name="Documenttype">
            <a:extLst>
              <a:ext uri="{FF2B5EF4-FFF2-40B4-BE49-F238E27FC236}">
                <a16:creationId xmlns:a16="http://schemas.microsoft.com/office/drawing/2014/main" id="{E8CFDDAC-AF64-44C0-BEB0-5257BA0C7D1C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550800" y="5997223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en-US" dirty="0"/>
              <a:t>Edit date or title/role</a:t>
            </a:r>
          </a:p>
        </p:txBody>
      </p:sp>
      <p:sp>
        <p:nvSpPr>
          <p:cNvPr id="9" name="Subtitle">
            <a:extLst>
              <a:ext uri="{FF2B5EF4-FFF2-40B4-BE49-F238E27FC236}">
                <a16:creationId xmlns:a16="http://schemas.microsoft.com/office/drawing/2014/main" id="{5C8CABA7-7178-4F4F-BA2D-41EB6608F7E2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1941" y="4498766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2E6F47CE-9544-4D6B-B130-16EF96F52C79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1941" y="2630978"/>
            <a:ext cx="9726795" cy="67710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4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77D32A-8AD0-452A-91A9-BCDA8D7611B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4727" y="326000"/>
            <a:ext cx="2017951" cy="1572904"/>
          </a:xfrm>
          <a:prstGeom prst="rect">
            <a:avLst/>
          </a:prstGeom>
        </p:spPr>
      </p:pic>
      <p:pic>
        <p:nvPicPr>
          <p:cNvPr id="11" name="Image 8">
            <a:extLst>
              <a:ext uri="{FF2B5EF4-FFF2-40B4-BE49-F238E27FC236}">
                <a16:creationId xmlns:a16="http://schemas.microsoft.com/office/drawing/2014/main" id="{9184DD3B-23F9-480B-A36F-78DF1CF0BE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ltGray">
          <a:xfrm>
            <a:off x="542925" y="508634"/>
            <a:ext cx="493395" cy="17716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885933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9002316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650"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508760" y="198166"/>
            <a:ext cx="10129266" cy="384721"/>
          </a:xfr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0F8ABF34-9C24-45F4-B9AE-EDBE37FAC548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1508760" y="597295"/>
            <a:ext cx="10129266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lang="en-US" sz="1800" b="0" dirty="0"/>
            </a:lvl1pPr>
          </a:lstStyle>
          <a:p>
            <a:pPr lvl="0"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0CC39C66-1ED1-4BBF-87FB-6C74C9A461BE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498754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150876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C96B02D7-A110-4AB9-BD2D-6C793B7CA24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4669E9AB-3710-4369-9602-9EFC42123E31}" type="datetime1">
              <a:rPr lang="fr-FR" cap="all" smtClean="0"/>
              <a:t>24/12/2020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8545150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6EDB0C68-81D8-4BCB-8FED-587D098337D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562185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144"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98EAA134-9792-4D41-898E-A83D3A4E3D6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1706563"/>
            <a:ext cx="3813048" cy="861774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74A6D15-9D93-480F-A207-CA245151AE2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33F722E2-991C-4728-97C9-8D281DB3C594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79744E48-04EF-4FA7-AF06-13E2E4A9BC5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152247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2727F8DC-4C96-4D06-BDD8-8782BA4C0162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DEDA51FB-0A24-406B-88F6-4C6575D943F0}" type="datetime1">
              <a:rPr lang="fr-FR" cap="all" smtClean="0"/>
              <a:t>24/12/2020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9219664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E10AAB5F-CF0A-4C58-81CA-92C1A8CB900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09647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8286"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A53433-5DFE-4583-A5C0-DE3F3C3DDE8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rIns="365760" anchor="ctr">
            <a:noAutofit/>
          </a:bodyPr>
          <a:lstStyle>
            <a:lvl1pPr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8CFBA6B2-A084-4532-80C0-2629A5553A7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5. Source" hidden="1">
            <a:extLst>
              <a:ext uri="{FF2B5EF4-FFF2-40B4-BE49-F238E27FC236}">
                <a16:creationId xmlns:a16="http://schemas.microsoft.com/office/drawing/2014/main" id="{677DA9EB-F148-4622-AB71-9F38D348578D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9A5BC72-B58B-4282-B0EA-EE79CC589D7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A7E114E9-090D-4A92-9A16-2CC831518DE3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A245DDCD-046E-4350-B6A9-3631F1B677B3}" type="datetime1">
              <a:rPr lang="fr-FR" cap="all" smtClean="0"/>
              <a:t>24/12/2020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5282945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98064E9-3153-4628-A7D5-81F8DEADB0D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124417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9310"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4FCABF2-1291-4CAB-A39C-0FDD2FD8A1F5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E222DC4C-FD9F-4495-B0EA-3E6F1E35596A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4580468"/>
            <a:ext cx="11082528" cy="677108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C4B822-CA6B-4F05-8715-F74C6D5D34B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4376B40D-309A-4442-81B2-638CDEBB2F76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8F89071A-FCD4-4931-B959-81108D770B1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57C246B1-E46E-436C-AEBB-97DB654CCDC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DC3462F4-95AD-4BFE-9149-EF7C1C937998}" type="datetime1">
              <a:rPr lang="fr-FR" cap="all" smtClean="0"/>
              <a:t>24/12/2020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7750153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52273FB-3270-4181-86FF-C1D92782D49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951837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5215"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E3D51E-EFF4-4CED-8D1C-0D351D7D32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34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FB296734-15F7-4BDF-BF7F-AD560B3E09D7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>
            <a:spAutoFit/>
          </a:bodyPr>
          <a:lstStyle>
            <a:lvl1pPr>
              <a:lnSpc>
                <a:spcPct val="105000"/>
              </a:lnSpc>
              <a:defRPr sz="3400"/>
            </a:lvl1pPr>
          </a:lstStyle>
          <a:p>
            <a:r>
              <a:rPr lang="en-US" dirty="0"/>
              <a:t>“Click to add quote</a:t>
            </a:r>
          </a:p>
        </p:txBody>
      </p:sp>
      <p:sp>
        <p:nvSpPr>
          <p:cNvPr id="9" name="3. Subtitle">
            <a:extLst>
              <a:ext uri="{FF2B5EF4-FFF2-40B4-BE49-F238E27FC236}">
                <a16:creationId xmlns:a16="http://schemas.microsoft.com/office/drawing/2014/main" id="{F91EA195-0A6B-4141-BE0A-C29B8632D98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1505712" y="4284630"/>
            <a:ext cx="9180576" cy="276999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quote source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085514-D1F6-4D77-A23F-C5C66C21AB2E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5. Source" hidden="1">
            <a:extLst>
              <a:ext uri="{FF2B5EF4-FFF2-40B4-BE49-F238E27FC236}">
                <a16:creationId xmlns:a16="http://schemas.microsoft.com/office/drawing/2014/main" id="{C5FBD0AF-1EDD-41EB-9A6E-173435ADFFE5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878CBA30-A797-424E-A56B-F43F015ECE9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2" name="Espace réservé de la date 3">
            <a:extLst>
              <a:ext uri="{FF2B5EF4-FFF2-40B4-BE49-F238E27FC236}">
                <a16:creationId xmlns:a16="http://schemas.microsoft.com/office/drawing/2014/main" id="{960D6D50-3BEA-4AAB-841E-2FEA55E4E50F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1A88E110-9B0D-4158-8774-4E235A6993FA}" type="datetime1">
              <a:rPr lang="fr-FR" cap="all" smtClean="0"/>
              <a:t>24/12/2020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23126788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3A3BA4A-22A3-4843-892F-E42C155B428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699032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33"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3A3BA4A-22A3-4843-892F-E42C155B428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A2BA1E0C-CA9F-489D-B144-727B655BD19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7C125983-42A9-42F7-AA00-F56CD87B285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2514600" cy="769441"/>
          </a:xfrm>
        </p:spPr>
        <p:txBody>
          <a:bodyPr anchor="b"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D41FF9F-DFB7-4DFF-B338-08A2CA649393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3659644"/>
            <a:ext cx="251460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2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064AC035-5239-45FF-8383-33CBCD30D33E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>
                <a:solidFill>
                  <a:schemeClr val="bg2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E97B40B-AFF2-4819-823D-9831ADC756C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408877" y="41597"/>
            <a:ext cx="1660459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57820234-9161-4701-AB1D-123A3E240F9D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2"/>
                </a:solidFill>
              </a:defRPr>
            </a:lvl1pPr>
          </a:lstStyle>
          <a:p>
            <a:fld id="{FB5DBE4F-71CF-451B-827C-998DF7AE3FE6}" type="datetime1">
              <a:rPr lang="fr-FR" cap="all" smtClean="0"/>
              <a:t>24/12/2020</a:t>
            </a:fld>
            <a:endParaRPr lang="fr-FR" cap="all" dirty="0"/>
          </a:p>
        </p:txBody>
      </p:sp>
      <p:cxnSp>
        <p:nvCxnSpPr>
          <p:cNvPr id="189" name="Connecteur droit 13">
            <a:extLst>
              <a:ext uri="{FF2B5EF4-FFF2-40B4-BE49-F238E27FC236}">
                <a16:creationId xmlns:a16="http://schemas.microsoft.com/office/drawing/2014/main" id="{63F43E54-2A93-4651-BB23-207E52D2EDBE}"/>
              </a:ext>
            </a:extLst>
          </p:cNvPr>
          <p:cNvCxnSpPr>
            <a:cxnSpLocks/>
          </p:cNvCxnSpPr>
          <p:nvPr userDrawn="1"/>
        </p:nvCxnSpPr>
        <p:spPr>
          <a:xfrm>
            <a:off x="3717281" y="1086644"/>
            <a:ext cx="7919983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3" name="Image 5">
            <a:extLst>
              <a:ext uri="{FF2B5EF4-FFF2-40B4-BE49-F238E27FC236}">
                <a16:creationId xmlns:a16="http://schemas.microsoft.com/office/drawing/2014/main" id="{7828F507-3E60-489D-85C4-D4C3AE2029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94" name="Connecteur droit 13">
            <a:extLst>
              <a:ext uri="{FF2B5EF4-FFF2-40B4-BE49-F238E27FC236}">
                <a16:creationId xmlns:a16="http://schemas.microsoft.com/office/drawing/2014/main" id="{06D1E901-E363-4C43-9BBA-2F844EB61451}"/>
              </a:ext>
            </a:extLst>
          </p:cNvPr>
          <p:cNvCxnSpPr>
            <a:cxnSpLocks/>
          </p:cNvCxnSpPr>
          <p:nvPr userDrawn="1"/>
        </p:nvCxnSpPr>
        <p:spPr>
          <a:xfrm>
            <a:off x="554735" y="1086644"/>
            <a:ext cx="2514601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98185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 hidden="1">
            <a:extLst>
              <a:ext uri="{FF2B5EF4-FFF2-40B4-BE49-F238E27FC236}">
                <a16:creationId xmlns:a16="http://schemas.microsoft.com/office/drawing/2014/main" id="{D6AD2A36-39D2-411F-97A0-A924098965A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002902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58" name="think-cell Slide" r:id="rId12" imgW="413" imgH="416" progId="TCLayout.ActiveDocument.1">
                  <p:embed/>
                </p:oleObj>
              </mc:Choice>
              <mc:Fallback>
                <p:oleObj name="think-cell Slide" r:id="rId12" imgW="413" imgH="416" progId="TCLayout.ActiveDocument.1">
                  <p:embed/>
                  <p:pic>
                    <p:nvPicPr>
                      <p:cNvPr id="4" name="Object 2" hidden="1">
                        <a:extLst>
                          <a:ext uri="{FF2B5EF4-FFF2-40B4-BE49-F238E27FC236}">
                            <a16:creationId xmlns:a16="http://schemas.microsoft.com/office/drawing/2014/main" id="{D6AD2A36-39D2-411F-97A0-A924098965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6FA1A46-CC63-4D80-904D-B75922926F0D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F2EA5A09-84EC-4368-8C76-0BEA141A4333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wrap="square" anchor="b">
            <a:noAutofit/>
          </a:bodyPr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BAE0A91-D3D3-4C9A-9F81-3C13D960A341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5" y="3659644"/>
            <a:ext cx="3465575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2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5" name="5. Source" hidden="1">
            <a:extLst>
              <a:ext uri="{FF2B5EF4-FFF2-40B4-BE49-F238E27FC236}">
                <a16:creationId xmlns:a16="http://schemas.microsoft.com/office/drawing/2014/main" id="{6BA86AD8-0ECF-4EA8-B346-D8EA2716E80C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>
                <a:solidFill>
                  <a:schemeClr val="bg2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635D98B-97DC-4A80-82A3-A8B3C701B73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29904" y="41597"/>
            <a:ext cx="2490406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AB1A60DA-6A91-41B0-ABF3-5DCECA80B8AA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2"/>
                </a:solidFill>
              </a:defRPr>
            </a:lvl1pPr>
          </a:lstStyle>
          <a:p>
            <a:fld id="{83561CCB-65DB-4E86-A2B3-A567F61BDEAA}" type="datetime1">
              <a:rPr lang="fr-FR" cap="all" smtClean="0"/>
              <a:t>24/12/2020</a:t>
            </a:fld>
            <a:endParaRPr lang="fr-FR" cap="all" dirty="0"/>
          </a:p>
        </p:txBody>
      </p:sp>
      <p:grpSp>
        <p:nvGrpSpPr>
          <p:cNvPr id="13" name="Grid">
            <a:extLst>
              <a:ext uri="{FF2B5EF4-FFF2-40B4-BE49-F238E27FC236}">
                <a16:creationId xmlns:a16="http://schemas.microsoft.com/office/drawing/2014/main" id="{DAC371C6-F241-4EAC-91B7-ADD5A591C9E0}"/>
              </a:ext>
            </a:extLst>
          </p:cNvPr>
          <p:cNvGrpSpPr/>
          <p:nvPr userDrawn="1">
            <p:custDataLst>
              <p:tags r:id="rId10"/>
            </p:custDataLst>
          </p:nvPr>
        </p:nvGrpSpPr>
        <p:grpSpPr>
          <a:xfrm>
            <a:off x="1524" y="0"/>
            <a:ext cx="12190476" cy="6858000"/>
            <a:chOff x="0" y="0"/>
            <a:chExt cx="12190476" cy="6858000"/>
          </a:xfrm>
        </p:grpSpPr>
        <p:sp>
          <p:nvSpPr>
            <p:cNvPr id="14" name="slide margin">
              <a:extLst>
                <a:ext uri="{FF2B5EF4-FFF2-40B4-BE49-F238E27FC236}">
                  <a16:creationId xmlns:a16="http://schemas.microsoft.com/office/drawing/2014/main" id="{CACC7A24-FECE-4A43-9EBE-83EF97FC52A0}"/>
                </a:ext>
              </a:extLst>
            </p:cNvPr>
            <p:cNvSpPr/>
            <p:nvPr/>
          </p:nvSpPr>
          <p:spPr bwMode="invGray">
            <a:xfrm>
              <a:off x="1524" y="0"/>
              <a:ext cx="12188952" cy="6858000"/>
            </a:xfrm>
            <a:custGeom>
              <a:avLst/>
              <a:gdLst>
                <a:gd name="connsiteX0" fmla="*/ 551868 w 12188952"/>
                <a:gd name="connsiteY0" fmla="*/ 1709928 h 6858000"/>
                <a:gd name="connsiteX1" fmla="*/ 551868 w 12188952"/>
                <a:gd name="connsiteY1" fmla="*/ 6217920 h 6858000"/>
                <a:gd name="connsiteX2" fmla="*/ 11636196 w 12188952"/>
                <a:gd name="connsiteY2" fmla="*/ 6217920 h 6858000"/>
                <a:gd name="connsiteX3" fmla="*/ 11636196 w 12188952"/>
                <a:gd name="connsiteY3" fmla="*/ 1709928 h 6858000"/>
                <a:gd name="connsiteX4" fmla="*/ 0 w 12188952"/>
                <a:gd name="connsiteY4" fmla="*/ 0 h 6858000"/>
                <a:gd name="connsiteX5" fmla="*/ 12188952 w 12188952"/>
                <a:gd name="connsiteY5" fmla="*/ 0 h 6858000"/>
                <a:gd name="connsiteX6" fmla="*/ 12188952 w 12188952"/>
                <a:gd name="connsiteY6" fmla="*/ 6858000 h 6858000"/>
                <a:gd name="connsiteX7" fmla="*/ 0 w 12188952"/>
                <a:gd name="connsiteY7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88952" h="6858000">
                  <a:moveTo>
                    <a:pt x="551868" y="1709928"/>
                  </a:moveTo>
                  <a:lnTo>
                    <a:pt x="551868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err="1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981C139-0A03-42F8-9CB0-6C32664C046C}"/>
                </a:ext>
              </a:extLst>
            </p:cNvPr>
            <p:cNvCxnSpPr/>
            <p:nvPr/>
          </p:nvCxnSpPr>
          <p:spPr bwMode="inv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B55CC6C-BD3F-4100-91C7-222B0999876E}"/>
                </a:ext>
              </a:extLst>
            </p:cNvPr>
            <p:cNvCxnSpPr/>
            <p:nvPr/>
          </p:nvCxnSpPr>
          <p:spPr bwMode="inv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4532726-B8B1-4770-8BAB-F4F76D14BEC8}"/>
                </a:ext>
              </a:extLst>
            </p:cNvPr>
            <p:cNvCxnSpPr/>
            <p:nvPr/>
          </p:nvCxnSpPr>
          <p:spPr bwMode="inv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D1837BF-2875-4C8E-B927-28387394028D}"/>
                </a:ext>
              </a:extLst>
            </p:cNvPr>
            <p:cNvCxnSpPr/>
            <p:nvPr/>
          </p:nvCxnSpPr>
          <p:spPr bwMode="inv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80D8386-4774-426A-B68F-1404970E2738}"/>
                </a:ext>
              </a:extLst>
            </p:cNvPr>
            <p:cNvCxnSpPr/>
            <p:nvPr/>
          </p:nvCxnSpPr>
          <p:spPr bwMode="inv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EFA2ACD-BBEE-4628-A962-BE2F61B83368}"/>
                </a:ext>
              </a:extLst>
            </p:cNvPr>
            <p:cNvCxnSpPr/>
            <p:nvPr/>
          </p:nvCxnSpPr>
          <p:spPr bwMode="inv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AAF5071-4BA5-4FCC-B8CE-E6885B54DB06}"/>
                </a:ext>
              </a:extLst>
            </p:cNvPr>
            <p:cNvCxnSpPr/>
            <p:nvPr/>
          </p:nvCxnSpPr>
          <p:spPr bwMode="inv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D7E0DF8-D0B5-4CE7-9F3D-A907D4B45303}"/>
                </a:ext>
              </a:extLst>
            </p:cNvPr>
            <p:cNvCxnSpPr/>
            <p:nvPr/>
          </p:nvCxnSpPr>
          <p:spPr bwMode="inv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AE037CC-9592-4812-AFA0-9D799C9AE5A5}"/>
                </a:ext>
              </a:extLst>
            </p:cNvPr>
            <p:cNvCxnSpPr/>
            <p:nvPr/>
          </p:nvCxnSpPr>
          <p:spPr bwMode="inv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0411CF8-46F5-4F4D-B29D-3742D0165837}"/>
                </a:ext>
              </a:extLst>
            </p:cNvPr>
            <p:cNvCxnSpPr/>
            <p:nvPr/>
          </p:nvCxnSpPr>
          <p:spPr bwMode="inv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CBF0908C-C337-494A-B84F-93B7A5DAA89E}"/>
                </a:ext>
              </a:extLst>
            </p:cNvPr>
            <p:cNvCxnSpPr/>
            <p:nvPr/>
          </p:nvCxnSpPr>
          <p:spPr bwMode="inv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CB2A7AA-C852-4CF6-BA4E-5EA44DD2AAC5}"/>
                </a:ext>
              </a:extLst>
            </p:cNvPr>
            <p:cNvCxnSpPr/>
            <p:nvPr/>
          </p:nvCxnSpPr>
          <p:spPr bwMode="inv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22D37C4C-94C5-440D-8661-B237A711112B}"/>
                </a:ext>
              </a:extLst>
            </p:cNvPr>
            <p:cNvSpPr/>
            <p:nvPr/>
          </p:nvSpPr>
          <p:spPr bwMode="inv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63A106C-749D-4C33-AA8C-7B7D1F446020}"/>
                </a:ext>
              </a:extLst>
            </p:cNvPr>
            <p:cNvSpPr/>
            <p:nvPr/>
          </p:nvSpPr>
          <p:spPr bwMode="inv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0563639-CE3B-44C5-9212-CF2298C60646}"/>
                </a:ext>
              </a:extLst>
            </p:cNvPr>
            <p:cNvSpPr/>
            <p:nvPr/>
          </p:nvSpPr>
          <p:spPr bwMode="inv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351A963-21AC-4941-B761-11C14E750CFF}"/>
                </a:ext>
              </a:extLst>
            </p:cNvPr>
            <p:cNvSpPr/>
            <p:nvPr/>
          </p:nvSpPr>
          <p:spPr bwMode="inv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D29426B-6745-41CF-B64A-BE4F847A8673}"/>
                </a:ext>
              </a:extLst>
            </p:cNvPr>
            <p:cNvSpPr/>
            <p:nvPr/>
          </p:nvSpPr>
          <p:spPr bwMode="inv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F5057A6-56F1-4EA8-926D-63F0DE34C115}"/>
                </a:ext>
              </a:extLst>
            </p:cNvPr>
            <p:cNvSpPr/>
            <p:nvPr/>
          </p:nvSpPr>
          <p:spPr bwMode="inv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894D2669-BDF0-48EF-A5D4-E042CFCDEC30}"/>
                </a:ext>
              </a:extLst>
            </p:cNvPr>
            <p:cNvSpPr/>
            <p:nvPr/>
          </p:nvSpPr>
          <p:spPr bwMode="inv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479B3421-4FA0-473E-95FA-9EB7A4E3E5F9}"/>
                </a:ext>
              </a:extLst>
            </p:cNvPr>
            <p:cNvSpPr/>
            <p:nvPr/>
          </p:nvSpPr>
          <p:spPr bwMode="inv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9ACACB0-ACAC-466D-B973-CD59603F224B}"/>
                </a:ext>
              </a:extLst>
            </p:cNvPr>
            <p:cNvSpPr/>
            <p:nvPr/>
          </p:nvSpPr>
          <p:spPr bwMode="inv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87C7869-73C6-4FAE-AF8E-BB4D5F8F63C0}"/>
                </a:ext>
              </a:extLst>
            </p:cNvPr>
            <p:cNvSpPr/>
            <p:nvPr/>
          </p:nvSpPr>
          <p:spPr bwMode="inv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9BFA6E7-02CF-44B4-B808-3F8CCF656AC2}"/>
                </a:ext>
              </a:extLst>
            </p:cNvPr>
            <p:cNvSpPr/>
            <p:nvPr/>
          </p:nvSpPr>
          <p:spPr bwMode="inv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07521D38-F517-41EF-A5F0-83575547794E}"/>
                </a:ext>
              </a:extLst>
            </p:cNvPr>
            <p:cNvSpPr/>
            <p:nvPr/>
          </p:nvSpPr>
          <p:spPr bwMode="inv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E4BD7691-2C2B-4068-B5AA-2E63D0C45FE6}"/>
                </a:ext>
              </a:extLst>
            </p:cNvPr>
            <p:cNvSpPr/>
            <p:nvPr/>
          </p:nvSpPr>
          <p:spPr bwMode="inv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CC007320-717E-4838-AA63-1B96040FB1CA}"/>
                </a:ext>
              </a:extLst>
            </p:cNvPr>
            <p:cNvSpPr/>
            <p:nvPr/>
          </p:nvSpPr>
          <p:spPr bwMode="inv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D0CB492-EB13-4710-934C-41A60F34E24B}"/>
                </a:ext>
              </a:extLst>
            </p:cNvPr>
            <p:cNvSpPr/>
            <p:nvPr userDrawn="1"/>
          </p:nvSpPr>
          <p:spPr bwMode="inv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6ABF595-D566-4E68-A2CF-BC25A724530F}"/>
                </a:ext>
              </a:extLst>
            </p:cNvPr>
            <p:cNvSpPr/>
            <p:nvPr userDrawn="1"/>
          </p:nvSpPr>
          <p:spPr bwMode="inv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0538F94-750A-4FE2-8B6E-04124212EB9D}"/>
                </a:ext>
              </a:extLst>
            </p:cNvPr>
            <p:cNvSpPr/>
            <p:nvPr userDrawn="1"/>
          </p:nvSpPr>
          <p:spPr bwMode="inv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48A4AE36-3885-4E0F-B102-6FDCDA22C9AC}"/>
                </a:ext>
              </a:extLst>
            </p:cNvPr>
            <p:cNvSpPr/>
            <p:nvPr userDrawn="1"/>
          </p:nvSpPr>
          <p:spPr bwMode="inv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ACDB26E7-8D59-46C9-82ED-2DA68EED45FA}"/>
                </a:ext>
              </a:extLst>
            </p:cNvPr>
            <p:cNvSpPr/>
            <p:nvPr userDrawn="1"/>
          </p:nvSpPr>
          <p:spPr bwMode="inv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F8CD886A-121A-44CA-AB5F-6EA1C4A10FFF}"/>
                </a:ext>
              </a:extLst>
            </p:cNvPr>
            <p:cNvSpPr/>
            <p:nvPr userDrawn="1"/>
          </p:nvSpPr>
          <p:spPr bwMode="inv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23399E29-3AB6-4E77-A85D-7CA32F778D4C}"/>
                </a:ext>
              </a:extLst>
            </p:cNvPr>
            <p:cNvSpPr/>
            <p:nvPr userDrawn="1"/>
          </p:nvSpPr>
          <p:spPr bwMode="inv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A3D3DBFA-EE65-4FE6-A9C4-52AA221CF1CC}"/>
                </a:ext>
              </a:extLst>
            </p:cNvPr>
            <p:cNvSpPr/>
            <p:nvPr userDrawn="1"/>
          </p:nvSpPr>
          <p:spPr bwMode="inv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304888CF-178A-4066-B854-B7C7B816DD7A}"/>
                </a:ext>
              </a:extLst>
            </p:cNvPr>
            <p:cNvSpPr/>
            <p:nvPr userDrawn="1"/>
          </p:nvSpPr>
          <p:spPr bwMode="inv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2881A34-47FB-429D-9278-7E6D51E133A6}"/>
                </a:ext>
              </a:extLst>
            </p:cNvPr>
            <p:cNvSpPr/>
            <p:nvPr userDrawn="1"/>
          </p:nvSpPr>
          <p:spPr bwMode="inv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484CFA9-CE8F-4F3C-8993-FB8CC0E3EAB3}"/>
                </a:ext>
              </a:extLst>
            </p:cNvPr>
            <p:cNvSpPr/>
            <p:nvPr userDrawn="1"/>
          </p:nvSpPr>
          <p:spPr bwMode="inv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6C21E5D4-EFA6-4CA0-A91E-7776A88CD633}"/>
                </a:ext>
              </a:extLst>
            </p:cNvPr>
            <p:cNvCxnSpPr/>
            <p:nvPr userDrawn="1"/>
          </p:nvCxnSpPr>
          <p:spPr bwMode="inv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24A29505-07E7-4E43-8642-8E7EC5BEA46F}"/>
                </a:ext>
              </a:extLst>
            </p:cNvPr>
            <p:cNvCxnSpPr/>
            <p:nvPr userDrawn="1"/>
          </p:nvCxnSpPr>
          <p:spPr bwMode="inv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8785F02-9E4D-4988-8010-5506410094C7}"/>
                </a:ext>
              </a:extLst>
            </p:cNvPr>
            <p:cNvCxnSpPr/>
            <p:nvPr userDrawn="1"/>
          </p:nvCxnSpPr>
          <p:spPr bwMode="inv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74D26F2B-C771-4F47-B1C1-8D59720648F1}"/>
                </a:ext>
              </a:extLst>
            </p:cNvPr>
            <p:cNvCxnSpPr/>
            <p:nvPr userDrawn="1"/>
          </p:nvCxnSpPr>
          <p:spPr bwMode="inv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7964E60F-B2A8-4FD2-A6A6-BD7346930EB5}"/>
                </a:ext>
              </a:extLst>
            </p:cNvPr>
            <p:cNvCxnSpPr/>
            <p:nvPr userDrawn="1"/>
          </p:nvCxnSpPr>
          <p:spPr bwMode="inv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96E6801D-73D8-4545-AC57-60896AA09844}"/>
                </a:ext>
              </a:extLst>
            </p:cNvPr>
            <p:cNvCxnSpPr/>
            <p:nvPr userDrawn="1"/>
          </p:nvCxnSpPr>
          <p:spPr bwMode="inv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856FB766-335D-451C-AA3F-4DE01370922A}"/>
                </a:ext>
              </a:extLst>
            </p:cNvPr>
            <p:cNvCxnSpPr/>
            <p:nvPr userDrawn="1"/>
          </p:nvCxnSpPr>
          <p:spPr bwMode="inv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6F652FFD-9F65-4860-A18C-315F5FC2391F}"/>
                </a:ext>
              </a:extLst>
            </p:cNvPr>
            <p:cNvCxnSpPr/>
            <p:nvPr userDrawn="1"/>
          </p:nvCxnSpPr>
          <p:spPr bwMode="inv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85FD7E2B-5268-45A9-A2A6-E732CBDFA5FF}"/>
                </a:ext>
              </a:extLst>
            </p:cNvPr>
            <p:cNvCxnSpPr/>
            <p:nvPr userDrawn="1"/>
          </p:nvCxnSpPr>
          <p:spPr bwMode="inv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462A83D0-EEAB-46FE-B2C4-A74DC14AB772}"/>
                </a:ext>
              </a:extLst>
            </p:cNvPr>
            <p:cNvCxnSpPr/>
            <p:nvPr userDrawn="1"/>
          </p:nvCxnSpPr>
          <p:spPr bwMode="inv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B83B6EC8-3605-4179-9512-4D4999FE6647}"/>
                </a:ext>
              </a:extLst>
            </p:cNvPr>
            <p:cNvCxnSpPr/>
            <p:nvPr userDrawn="1"/>
          </p:nvCxnSpPr>
          <p:spPr bwMode="inv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5E7562BB-D858-4BAA-9596-A12EFBCBD035}"/>
                </a:ext>
              </a:extLst>
            </p:cNvPr>
            <p:cNvCxnSpPr/>
            <p:nvPr userDrawn="1"/>
          </p:nvCxnSpPr>
          <p:spPr bwMode="inv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CB3BFDFC-EB2D-4681-88A9-DBAEB6505250}"/>
                </a:ext>
              </a:extLst>
            </p:cNvPr>
            <p:cNvCxnSpPr/>
            <p:nvPr userDrawn="1"/>
          </p:nvCxnSpPr>
          <p:spPr bwMode="inv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04792E37-8D78-4B6E-AE97-B58A39D61E63}"/>
                </a:ext>
              </a:extLst>
            </p:cNvPr>
            <p:cNvCxnSpPr/>
            <p:nvPr userDrawn="1"/>
          </p:nvCxnSpPr>
          <p:spPr bwMode="inv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3BC03C6D-6953-4224-BE0B-1923EACDC497}"/>
                </a:ext>
              </a:extLst>
            </p:cNvPr>
            <p:cNvCxnSpPr/>
            <p:nvPr userDrawn="1"/>
          </p:nvCxnSpPr>
          <p:spPr bwMode="inv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F3A91EBB-33D7-4707-B527-9EAE8FDC1B6A}"/>
                </a:ext>
              </a:extLst>
            </p:cNvPr>
            <p:cNvCxnSpPr/>
            <p:nvPr userDrawn="1"/>
          </p:nvCxnSpPr>
          <p:spPr bwMode="inv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02CDEC8D-1DD5-4351-9D00-0906034FDE02}"/>
                </a:ext>
              </a:extLst>
            </p:cNvPr>
            <p:cNvCxnSpPr/>
            <p:nvPr userDrawn="1"/>
          </p:nvCxnSpPr>
          <p:spPr bwMode="inv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DC347575-D1EA-4FB0-B862-FAFBEBD2AD1B}"/>
                </a:ext>
              </a:extLst>
            </p:cNvPr>
            <p:cNvCxnSpPr/>
            <p:nvPr userDrawn="1"/>
          </p:nvCxnSpPr>
          <p:spPr bwMode="inv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D21C2697-56FF-4BC9-8CDF-C610F08D81A8}"/>
                </a:ext>
              </a:extLst>
            </p:cNvPr>
            <p:cNvCxnSpPr/>
            <p:nvPr userDrawn="1"/>
          </p:nvCxnSpPr>
          <p:spPr bwMode="inv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F3137312-1D17-44EC-8DF6-BF86A42C7659}"/>
                </a:ext>
              </a:extLst>
            </p:cNvPr>
            <p:cNvCxnSpPr/>
            <p:nvPr userDrawn="1"/>
          </p:nvCxnSpPr>
          <p:spPr bwMode="inv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4E29DFA6-0897-4A29-8E99-ED23EFFB0483}"/>
                </a:ext>
              </a:extLst>
            </p:cNvPr>
            <p:cNvCxnSpPr/>
            <p:nvPr userDrawn="1"/>
          </p:nvCxnSpPr>
          <p:spPr bwMode="inv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895A8CF1-A2B6-4F19-9E81-B86EEE81C9C7}"/>
                </a:ext>
              </a:extLst>
            </p:cNvPr>
            <p:cNvCxnSpPr/>
            <p:nvPr userDrawn="1"/>
          </p:nvCxnSpPr>
          <p:spPr bwMode="inv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7AD46834-2CD8-4425-B642-2B3ED1FCE88B}"/>
                </a:ext>
              </a:extLst>
            </p:cNvPr>
            <p:cNvCxnSpPr/>
            <p:nvPr userDrawn="1"/>
          </p:nvCxnSpPr>
          <p:spPr bwMode="inv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A44FE20B-9C62-4436-A2CC-4D15619FC4A9}"/>
                </a:ext>
              </a:extLst>
            </p:cNvPr>
            <p:cNvCxnSpPr/>
            <p:nvPr userDrawn="1"/>
          </p:nvCxnSpPr>
          <p:spPr bwMode="inv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B3F7F441-9183-4A11-A0A5-119E10043B7F}"/>
                </a:ext>
              </a:extLst>
            </p:cNvPr>
            <p:cNvCxnSpPr/>
            <p:nvPr userDrawn="1"/>
          </p:nvCxnSpPr>
          <p:spPr bwMode="inv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32A1B32F-3EDF-4306-94D2-ADE20383952A}"/>
                </a:ext>
              </a:extLst>
            </p:cNvPr>
            <p:cNvCxnSpPr/>
            <p:nvPr userDrawn="1"/>
          </p:nvCxnSpPr>
          <p:spPr bwMode="inv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7F3990A8-462E-4A33-8A6D-8EAD423939A8}"/>
                </a:ext>
              </a:extLst>
            </p:cNvPr>
            <p:cNvCxnSpPr/>
            <p:nvPr userDrawn="1"/>
          </p:nvCxnSpPr>
          <p:spPr bwMode="inv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A1065D27-4F35-4E57-9150-2B9CBF50405E}"/>
                </a:ext>
              </a:extLst>
            </p:cNvPr>
            <p:cNvCxnSpPr/>
            <p:nvPr userDrawn="1"/>
          </p:nvCxnSpPr>
          <p:spPr bwMode="inv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BEEEF997-608C-4AB5-8DFB-18B036005B7B}"/>
                </a:ext>
              </a:extLst>
            </p:cNvPr>
            <p:cNvCxnSpPr/>
            <p:nvPr userDrawn="1"/>
          </p:nvCxnSpPr>
          <p:spPr bwMode="inv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EFCF4B60-1D39-4BE4-898F-C46AD255C3DC}"/>
                </a:ext>
              </a:extLst>
            </p:cNvPr>
            <p:cNvCxnSpPr/>
            <p:nvPr userDrawn="1"/>
          </p:nvCxnSpPr>
          <p:spPr bwMode="inv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0B11EC16-04EC-419C-8F57-BED90564D1F0}"/>
                </a:ext>
              </a:extLst>
            </p:cNvPr>
            <p:cNvCxnSpPr/>
            <p:nvPr userDrawn="1"/>
          </p:nvCxnSpPr>
          <p:spPr bwMode="inv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C41AC553-583C-46C7-B1EB-C7636052A32F}"/>
                </a:ext>
              </a:extLst>
            </p:cNvPr>
            <p:cNvCxnSpPr/>
            <p:nvPr userDrawn="1"/>
          </p:nvCxnSpPr>
          <p:spPr bwMode="inv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D5FBF4D3-4182-4345-B712-B6755E790123}"/>
                </a:ext>
              </a:extLst>
            </p:cNvPr>
            <p:cNvCxnSpPr/>
            <p:nvPr userDrawn="1"/>
          </p:nvCxnSpPr>
          <p:spPr bwMode="inv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830A4003-DBB7-4641-B35E-2296C3BCF7F1}"/>
                </a:ext>
              </a:extLst>
            </p:cNvPr>
            <p:cNvCxnSpPr/>
            <p:nvPr userDrawn="1"/>
          </p:nvCxnSpPr>
          <p:spPr bwMode="inv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7B78B758-0264-460B-A9D5-F51229AB3CCA}"/>
                </a:ext>
              </a:extLst>
            </p:cNvPr>
            <p:cNvCxnSpPr/>
            <p:nvPr userDrawn="1"/>
          </p:nvCxnSpPr>
          <p:spPr bwMode="inv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1429B0AA-A73D-4B07-B736-A192B218825A}"/>
                </a:ext>
              </a:extLst>
            </p:cNvPr>
            <p:cNvCxnSpPr/>
            <p:nvPr userDrawn="1"/>
          </p:nvCxnSpPr>
          <p:spPr bwMode="inv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17C4A73B-4D56-4BEB-950F-28236C605842}"/>
                </a:ext>
              </a:extLst>
            </p:cNvPr>
            <p:cNvCxnSpPr/>
            <p:nvPr userDrawn="1"/>
          </p:nvCxnSpPr>
          <p:spPr bwMode="inv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585E8017-C3DD-4B90-B5E6-BDB2F82596E2}"/>
                </a:ext>
              </a:extLst>
            </p:cNvPr>
            <p:cNvCxnSpPr/>
            <p:nvPr userDrawn="1"/>
          </p:nvCxnSpPr>
          <p:spPr bwMode="inv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9DC6E3CF-D12C-468E-95B1-F41DA111A62D}"/>
                </a:ext>
              </a:extLst>
            </p:cNvPr>
            <p:cNvCxnSpPr/>
            <p:nvPr userDrawn="1"/>
          </p:nvCxnSpPr>
          <p:spPr bwMode="inv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0646D282-2A68-4996-9703-7997CCC1C043}"/>
                </a:ext>
              </a:extLst>
            </p:cNvPr>
            <p:cNvCxnSpPr/>
            <p:nvPr userDrawn="1"/>
          </p:nvCxnSpPr>
          <p:spPr bwMode="inv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754C34EF-9611-4747-99B2-589C1B16DD8B}"/>
                </a:ext>
              </a:extLst>
            </p:cNvPr>
            <p:cNvCxnSpPr/>
            <p:nvPr userDrawn="1"/>
          </p:nvCxnSpPr>
          <p:spPr bwMode="inv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CB6762F5-672A-4B32-847B-B8E190251760}"/>
                </a:ext>
              </a:extLst>
            </p:cNvPr>
            <p:cNvCxnSpPr/>
            <p:nvPr userDrawn="1"/>
          </p:nvCxnSpPr>
          <p:spPr bwMode="inv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989BDDAD-FC21-4452-91B1-BEE0E06F3895}"/>
                </a:ext>
              </a:extLst>
            </p:cNvPr>
            <p:cNvCxnSpPr/>
            <p:nvPr userDrawn="1"/>
          </p:nvCxnSpPr>
          <p:spPr bwMode="inv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3D3B7F39-FE15-404A-B493-C0875040BDFD}"/>
                </a:ext>
              </a:extLst>
            </p:cNvPr>
            <p:cNvCxnSpPr/>
            <p:nvPr userDrawn="1"/>
          </p:nvCxnSpPr>
          <p:spPr bwMode="inv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main body box">
              <a:extLst>
                <a:ext uri="{FF2B5EF4-FFF2-40B4-BE49-F238E27FC236}">
                  <a16:creationId xmlns:a16="http://schemas.microsoft.com/office/drawing/2014/main" id="{5583EB12-38CD-4BEE-9DBE-30799A7F235B}"/>
                </a:ext>
              </a:extLst>
            </p:cNvPr>
            <p:cNvSpPr/>
            <p:nvPr userDrawn="1"/>
          </p:nvSpPr>
          <p:spPr bwMode="invGray">
            <a:xfrm>
              <a:off x="554736" y="1709928"/>
              <a:ext cx="11082528" cy="4507992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F675CE1B-06C7-4449-9BD9-869EAFC34C6E}"/>
                </a:ext>
              </a:extLst>
            </p:cNvPr>
            <p:cNvCxnSpPr/>
            <p:nvPr userDrawn="1"/>
          </p:nvCxnSpPr>
          <p:spPr bwMode="invGray">
            <a:xfrm>
              <a:off x="554736" y="217779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8DC10E96-12AD-484D-95B5-77B3BCD519F1}"/>
                </a:ext>
              </a:extLst>
            </p:cNvPr>
            <p:cNvCxnSpPr/>
            <p:nvPr userDrawn="1"/>
          </p:nvCxnSpPr>
          <p:spPr bwMode="invGray">
            <a:xfrm>
              <a:off x="554736" y="1711453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cxnSp>
        <p:nvCxnSpPr>
          <p:cNvPr id="103" name="Connecteur droit 13">
            <a:extLst>
              <a:ext uri="{FF2B5EF4-FFF2-40B4-BE49-F238E27FC236}">
                <a16:creationId xmlns:a16="http://schemas.microsoft.com/office/drawing/2014/main" id="{EF550D3B-644C-446B-AEB4-E2278ACA44D6}"/>
              </a:ext>
            </a:extLst>
          </p:cNvPr>
          <p:cNvCxnSpPr>
            <a:cxnSpLocks/>
          </p:cNvCxnSpPr>
          <p:nvPr userDrawn="1"/>
        </p:nvCxnSpPr>
        <p:spPr>
          <a:xfrm>
            <a:off x="4669380" y="1086644"/>
            <a:ext cx="6967884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7" name="Image 5">
            <a:extLst>
              <a:ext uri="{FF2B5EF4-FFF2-40B4-BE49-F238E27FC236}">
                <a16:creationId xmlns:a16="http://schemas.microsoft.com/office/drawing/2014/main" id="{58DC6C91-4FEA-4E20-AD83-52C9A11A60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08" name="Connecteur droit 13">
            <a:extLst>
              <a:ext uri="{FF2B5EF4-FFF2-40B4-BE49-F238E27FC236}">
                <a16:creationId xmlns:a16="http://schemas.microsoft.com/office/drawing/2014/main" id="{7F86CB24-CCD0-421C-87E7-0711173E571C}"/>
              </a:ext>
            </a:extLst>
          </p:cNvPr>
          <p:cNvCxnSpPr>
            <a:cxnSpLocks/>
          </p:cNvCxnSpPr>
          <p:nvPr userDrawn="1"/>
        </p:nvCxnSpPr>
        <p:spPr>
          <a:xfrm>
            <a:off x="554735" y="1086644"/>
            <a:ext cx="3465575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6952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65342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282" name="think-cell Slide" r:id="rId11" imgW="592" imgH="591" progId="TCLayout.ActiveDocument.1">
                  <p:embed/>
                </p:oleObj>
              </mc:Choice>
              <mc:Fallback>
                <p:oleObj name="think-cell Slide" r:id="rId11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1508360" y="198166"/>
            <a:ext cx="4113119" cy="769441"/>
          </a:xfrm>
        </p:spPr>
        <p:txBody>
          <a:bodyPr vert="horz" wrap="square">
            <a:sp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1508360" y="598201"/>
            <a:ext cx="4113119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9" name="5. Source" hidden="1">
            <a:extLst>
              <a:ext uri="{FF2B5EF4-FFF2-40B4-BE49-F238E27FC236}">
                <a16:creationId xmlns:a16="http://schemas.microsoft.com/office/drawing/2014/main" id="{4F4B7457-0497-46CF-9E9B-69EB8E74CC15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>
                <a:solidFill>
                  <a:schemeClr val="bg2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08360" y="41597"/>
            <a:ext cx="3541390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4E8B1916-63AC-408D-BE47-888A1AD78040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2"/>
                </a:solidFill>
              </a:defRPr>
            </a:lvl1pPr>
          </a:lstStyle>
          <a:p>
            <a:fld id="{B45F3705-ED14-4DB7-B339-65CB549F6E1F}" type="datetime1">
              <a:rPr lang="fr-FR" cap="all" smtClean="0"/>
              <a:t>24/12/2020</a:t>
            </a:fld>
            <a:endParaRPr lang="fr-FR" cap="all" dirty="0"/>
          </a:p>
        </p:txBody>
      </p:sp>
      <p:cxnSp>
        <p:nvCxnSpPr>
          <p:cNvPr id="103" name="Connecteur droit 13">
            <a:extLst>
              <a:ext uri="{FF2B5EF4-FFF2-40B4-BE49-F238E27FC236}">
                <a16:creationId xmlns:a16="http://schemas.microsoft.com/office/drawing/2014/main" id="{607586CC-3A3F-417F-8CE6-79B93C5C0BC4}"/>
              </a:ext>
            </a:extLst>
          </p:cNvPr>
          <p:cNvCxnSpPr>
            <a:cxnSpLocks/>
          </p:cNvCxnSpPr>
          <p:nvPr userDrawn="1"/>
        </p:nvCxnSpPr>
        <p:spPr>
          <a:xfrm>
            <a:off x="6573578" y="1086644"/>
            <a:ext cx="5063686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7" name="Image 5">
            <a:extLst>
              <a:ext uri="{FF2B5EF4-FFF2-40B4-BE49-F238E27FC236}">
                <a16:creationId xmlns:a16="http://schemas.microsoft.com/office/drawing/2014/main" id="{B9C530F1-FEB6-4827-84A6-1E9234851D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08" name="Connecteur droit 13">
            <a:extLst>
              <a:ext uri="{FF2B5EF4-FFF2-40B4-BE49-F238E27FC236}">
                <a16:creationId xmlns:a16="http://schemas.microsoft.com/office/drawing/2014/main" id="{BEDB9D89-011E-4E06-98C7-2074F3DA7783}"/>
              </a:ext>
            </a:extLst>
          </p:cNvPr>
          <p:cNvCxnSpPr>
            <a:cxnSpLocks/>
          </p:cNvCxnSpPr>
          <p:nvPr userDrawn="1"/>
        </p:nvCxnSpPr>
        <p:spPr>
          <a:xfrm>
            <a:off x="554735" y="1086644"/>
            <a:ext cx="5066744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77398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95033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306"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E1D61C74-F3E2-42EF-998D-BEC7B3EBD0BC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508360" y="198166"/>
            <a:ext cx="6020517" cy="384721"/>
          </a:xfrm>
        </p:spPr>
        <p:txBody>
          <a:bodyPr vert="horz" wrap="square">
            <a:sp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5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8CA3F7F-79C3-4776-BD80-2B6BECA0AF60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1508360" y="601611"/>
            <a:ext cx="6020517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8" name="5. Source" hidden="1">
            <a:extLst>
              <a:ext uri="{FF2B5EF4-FFF2-40B4-BE49-F238E27FC236}">
                <a16:creationId xmlns:a16="http://schemas.microsoft.com/office/drawing/2014/main" id="{143701BF-655B-4E75-9AF7-14445CDB19BD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6967729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>
                <a:solidFill>
                  <a:schemeClr val="bg2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0836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F61C779D-5627-46C9-93CF-7361578AEFB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2"/>
                </a:solidFill>
              </a:defRPr>
            </a:lvl1pPr>
          </a:lstStyle>
          <a:p>
            <a:fld id="{102605FF-4315-4B75-B53D-5F982C7A77A8}" type="datetime1">
              <a:rPr lang="fr-FR" cap="all" smtClean="0"/>
              <a:t>24/12/2020</a:t>
            </a:fld>
            <a:endParaRPr lang="fr-FR" cap="all" dirty="0"/>
          </a:p>
        </p:txBody>
      </p:sp>
      <p:pic>
        <p:nvPicPr>
          <p:cNvPr id="103" name="Image 5">
            <a:extLst>
              <a:ext uri="{FF2B5EF4-FFF2-40B4-BE49-F238E27FC236}">
                <a16:creationId xmlns:a16="http://schemas.microsoft.com/office/drawing/2014/main" id="{66AD52A6-E60F-4E7E-96F1-78BDE94FD8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04" name="Connecteur droit 13">
            <a:extLst>
              <a:ext uri="{FF2B5EF4-FFF2-40B4-BE49-F238E27FC236}">
                <a16:creationId xmlns:a16="http://schemas.microsoft.com/office/drawing/2014/main" id="{3701FA19-E2EB-4102-94D2-3575234F37AA}"/>
              </a:ext>
            </a:extLst>
          </p:cNvPr>
          <p:cNvCxnSpPr>
            <a:cxnSpLocks/>
          </p:cNvCxnSpPr>
          <p:nvPr userDrawn="1"/>
        </p:nvCxnSpPr>
        <p:spPr>
          <a:xfrm>
            <a:off x="554735" y="1086644"/>
            <a:ext cx="6967729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Connecteur droit 13">
            <a:extLst>
              <a:ext uri="{FF2B5EF4-FFF2-40B4-BE49-F238E27FC236}">
                <a16:creationId xmlns:a16="http://schemas.microsoft.com/office/drawing/2014/main" id="{44AA9480-B633-4B4C-BD60-95F85C07E17C}"/>
              </a:ext>
            </a:extLst>
          </p:cNvPr>
          <p:cNvCxnSpPr>
            <a:cxnSpLocks/>
          </p:cNvCxnSpPr>
          <p:nvPr userDrawn="1"/>
        </p:nvCxnSpPr>
        <p:spPr>
          <a:xfrm>
            <a:off x="8173051" y="1086644"/>
            <a:ext cx="3464213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34228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353460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330" name="think-cell Slide" r:id="rId11" imgW="473" imgH="473" progId="TCLayout.ActiveDocument.1">
                  <p:embed/>
                </p:oleObj>
              </mc:Choice>
              <mc:Fallback>
                <p:oleObj name="think-cell Slide" r:id="rId11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1511560" y="198166"/>
            <a:ext cx="6966216" cy="384721"/>
          </a:xfrm>
        </p:spPr>
        <p:txBody>
          <a:bodyPr vert="horz" wrap="square">
            <a:sp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1511560" y="597295"/>
            <a:ext cx="6966216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9" name="5. Source" hidden="1">
            <a:extLst>
              <a:ext uri="{FF2B5EF4-FFF2-40B4-BE49-F238E27FC236}">
                <a16:creationId xmlns:a16="http://schemas.microsoft.com/office/drawing/2014/main" id="{4F4B7457-0497-46CF-9E9B-69EB8E74CC15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1156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1CBB082E-6093-4935-AD2D-7E1DDFED3350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2"/>
                </a:solidFill>
              </a:defRPr>
            </a:lvl1pPr>
          </a:lstStyle>
          <a:p>
            <a:fld id="{AAB64353-721F-4402-B20A-F477A61C80AD}" type="datetime1">
              <a:rPr lang="fr-FR" cap="all" smtClean="0"/>
              <a:t>24/12/2020</a:t>
            </a:fld>
            <a:endParaRPr lang="fr-FR" cap="all" dirty="0"/>
          </a:p>
        </p:txBody>
      </p:sp>
      <p:pic>
        <p:nvPicPr>
          <p:cNvPr id="104" name="Image 5">
            <a:extLst>
              <a:ext uri="{FF2B5EF4-FFF2-40B4-BE49-F238E27FC236}">
                <a16:creationId xmlns:a16="http://schemas.microsoft.com/office/drawing/2014/main" id="{E66452B4-83B7-4BDC-ACBB-933BE99A42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05" name="Connecteur droit 13">
            <a:extLst>
              <a:ext uri="{FF2B5EF4-FFF2-40B4-BE49-F238E27FC236}">
                <a16:creationId xmlns:a16="http://schemas.microsoft.com/office/drawing/2014/main" id="{C75FFABA-3BA1-49C7-ADF2-889206B05779}"/>
              </a:ext>
            </a:extLst>
          </p:cNvPr>
          <p:cNvCxnSpPr>
            <a:cxnSpLocks/>
          </p:cNvCxnSpPr>
          <p:nvPr userDrawn="1"/>
        </p:nvCxnSpPr>
        <p:spPr>
          <a:xfrm>
            <a:off x="554735" y="1086644"/>
            <a:ext cx="7923041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13">
            <a:extLst>
              <a:ext uri="{FF2B5EF4-FFF2-40B4-BE49-F238E27FC236}">
                <a16:creationId xmlns:a16="http://schemas.microsoft.com/office/drawing/2014/main" id="{C7D82A27-6A0E-4204-87CD-273BFA4778EE}"/>
              </a:ext>
            </a:extLst>
          </p:cNvPr>
          <p:cNvCxnSpPr>
            <a:cxnSpLocks/>
          </p:cNvCxnSpPr>
          <p:nvPr userDrawn="1"/>
        </p:nvCxnSpPr>
        <p:spPr>
          <a:xfrm>
            <a:off x="9125150" y="1086644"/>
            <a:ext cx="2512114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11823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937BF69-DBBB-44FA-AA65-8999BD8B4E5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3347738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351"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937BF69-DBBB-44FA-AA65-8999BD8B4E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0440E0BC-D285-4CB0-BC8F-8E2C57BF2A2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1511560" y="198166"/>
            <a:ext cx="10126466" cy="384721"/>
          </a:xfrm>
        </p:spPr>
        <p:txBody>
          <a:bodyPr vert="horz" wrap="square">
            <a:spAutoFit/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67B1A162-B59D-4B89-B39B-FBDD9E751175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5C5F547-1B1B-411D-99AF-7DE767A71F1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151156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2535A951-01B5-4FAB-91EF-4935B002D855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F7EE0E30-0BBF-4DC4-9AB2-54928F12106A}" type="datetime1">
              <a:rPr lang="fr-FR" cap="all" smtClean="0"/>
              <a:t>24/12/2020</a:t>
            </a:fld>
            <a:endParaRPr lang="fr-FR" cap="all" dirty="0"/>
          </a:p>
        </p:txBody>
      </p:sp>
      <p:cxnSp>
        <p:nvCxnSpPr>
          <p:cNvPr id="12" name="BottomLine">
            <a:extLst>
              <a:ext uri="{FF2B5EF4-FFF2-40B4-BE49-F238E27FC236}">
                <a16:creationId xmlns:a16="http://schemas.microsoft.com/office/drawing/2014/main" id="{68C74BE9-C5A7-4A08-9EC9-7026C4834A50}"/>
              </a:ext>
            </a:extLst>
          </p:cNvPr>
          <p:cNvCxnSpPr/>
          <p:nvPr userDrawn="1">
            <p:custDataLst>
              <p:tags r:id="rId8"/>
            </p:custDataLst>
          </p:nvPr>
        </p:nvCxnSpPr>
        <p:spPr>
          <a:xfrm>
            <a:off x="554736" y="6453769"/>
            <a:ext cx="11082528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3FF033A7-411C-47D8-8179-B0453A3133D2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11083292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E4E9256-70F5-4595-9483-383A9E0B2680}"/>
              </a:ext>
            </a:extLst>
          </p:cNvPr>
          <p:cNvGrpSpPr/>
          <p:nvPr userDrawn="1"/>
        </p:nvGrpSpPr>
        <p:grpSpPr>
          <a:xfrm>
            <a:off x="470535" y="75597"/>
            <a:ext cx="939166" cy="760713"/>
            <a:chOff x="470535" y="197517"/>
            <a:chExt cx="939166" cy="760713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BB1940C-0201-4D48-987B-859FE915CB16}"/>
                </a:ext>
              </a:extLst>
            </p:cNvPr>
            <p:cNvPicPr>
              <a:picLocks/>
            </p:cNvPicPr>
            <p:nvPr userDrawn="1"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70535" y="197517"/>
              <a:ext cx="939166" cy="760713"/>
            </a:xfrm>
            <a:prstGeom prst="rect">
              <a:avLst/>
            </a:prstGeom>
          </p:spPr>
        </p:pic>
        <p:pic>
          <p:nvPicPr>
            <p:cNvPr id="17" name="Image 8">
              <a:extLst>
                <a:ext uri="{FF2B5EF4-FFF2-40B4-BE49-F238E27FC236}">
                  <a16:creationId xmlns:a16="http://schemas.microsoft.com/office/drawing/2014/main" id="{456A3FD5-5F9B-4861-A12E-57A450B39C9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ltGray">
            <a:xfrm>
              <a:off x="549522" y="287655"/>
              <a:ext cx="233434" cy="83820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73216347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7CD2BF5E-92A7-41C4-93AE-C72274D09CB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494998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0097"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">
            <a:extLst>
              <a:ext uri="{FF2B5EF4-FFF2-40B4-BE49-F238E27FC236}">
                <a16:creationId xmlns:a16="http://schemas.microsoft.com/office/drawing/2014/main" id="{4833D5AF-2A75-4978-AA54-00BA594BBA72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48684DB6-320C-4E95-A29C-791B412C8164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7" name="1. On-page tracker">
            <a:extLst>
              <a:ext uri="{FF2B5EF4-FFF2-40B4-BE49-F238E27FC236}">
                <a16:creationId xmlns:a16="http://schemas.microsoft.com/office/drawing/2014/main" id="{E9E206AB-587F-4AC2-9EF7-AA339899F4B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151156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28C70E85-EBCC-4FA7-B18C-7829C44A2EEC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ADAF07CA-87C2-44CE-BB2B-2189DAE7D1E1}" type="datetime1">
              <a:rPr lang="fr-FR" cap="all" smtClean="0"/>
              <a:t>24/12/2020</a:t>
            </a:fld>
            <a:endParaRPr lang="fr-FR" cap="all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C2A7771-4BE2-4497-BF75-66F8D48D3E93}"/>
              </a:ext>
            </a:extLst>
          </p:cNvPr>
          <p:cNvGrpSpPr/>
          <p:nvPr userDrawn="1"/>
        </p:nvGrpSpPr>
        <p:grpSpPr>
          <a:xfrm>
            <a:off x="470535" y="75597"/>
            <a:ext cx="939166" cy="760713"/>
            <a:chOff x="470535" y="197517"/>
            <a:chExt cx="939166" cy="760713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B8C5CF5-1F83-42D8-B383-350C695ACE83}"/>
                </a:ext>
              </a:extLst>
            </p:cNvPr>
            <p:cNvPicPr>
              <a:picLocks/>
            </p:cNvPicPr>
            <p:nvPr userDrawn="1"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70535" y="197517"/>
              <a:ext cx="939166" cy="760713"/>
            </a:xfrm>
            <a:prstGeom prst="rect">
              <a:avLst/>
            </a:prstGeom>
          </p:spPr>
        </p:pic>
        <p:pic>
          <p:nvPicPr>
            <p:cNvPr id="13" name="Image 8">
              <a:extLst>
                <a:ext uri="{FF2B5EF4-FFF2-40B4-BE49-F238E27FC236}">
                  <a16:creationId xmlns:a16="http://schemas.microsoft.com/office/drawing/2014/main" id="{8B16B179-99D0-4027-A5F8-2E1194D52AD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ltGray">
            <a:xfrm>
              <a:off x="549522" y="287655"/>
              <a:ext cx="233434" cy="83820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196490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160316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8051"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EED9D83D-9CC3-45F3-876D-CC42BC0B70E0}"/>
              </a:ext>
            </a:extLst>
          </p:cNvPr>
          <p:cNvSpPr txBox="1"/>
          <p:nvPr userDrawn="1">
            <p:custDataLst>
              <p:tags r:id="rId3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9EECB0-79D8-4436-B36E-94E36D77F9B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5749" y="185961"/>
            <a:ext cx="4405047" cy="3433540"/>
          </a:xfrm>
          <a:prstGeom prst="rect">
            <a:avLst/>
          </a:prstGeom>
        </p:spPr>
      </p:pic>
      <p:pic>
        <p:nvPicPr>
          <p:cNvPr id="6" name="Image 8">
            <a:extLst>
              <a:ext uri="{FF2B5EF4-FFF2-40B4-BE49-F238E27FC236}">
                <a16:creationId xmlns:a16="http://schemas.microsoft.com/office/drawing/2014/main" id="{F208D575-37D1-49EC-971C-033D2EA848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ltGray">
          <a:xfrm>
            <a:off x="659657" y="567000"/>
            <a:ext cx="1130036" cy="40576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77900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ags" Target="../tags/tag2.xml"/><Relationship Id="rId26" Type="http://schemas.openxmlformats.org/officeDocument/2006/relationships/tags" Target="../tags/tag10.xml"/><Relationship Id="rId39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5.xml"/><Relationship Id="rId34" Type="http://schemas.openxmlformats.org/officeDocument/2006/relationships/tags" Target="../tags/tag18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vmlDrawing" Target="../drawings/vmlDrawing1.vml"/><Relationship Id="rId25" Type="http://schemas.openxmlformats.org/officeDocument/2006/relationships/tags" Target="../tags/tag9.xml"/><Relationship Id="rId33" Type="http://schemas.openxmlformats.org/officeDocument/2006/relationships/tags" Target="../tags/tag17.xml"/><Relationship Id="rId38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20" Type="http://schemas.openxmlformats.org/officeDocument/2006/relationships/tags" Target="../tags/tag4.xml"/><Relationship Id="rId29" Type="http://schemas.openxmlformats.org/officeDocument/2006/relationships/tags" Target="../tags/tag13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8.xml"/><Relationship Id="rId32" Type="http://schemas.openxmlformats.org/officeDocument/2006/relationships/tags" Target="../tags/tag16.xml"/><Relationship Id="rId37" Type="http://schemas.openxmlformats.org/officeDocument/2006/relationships/tags" Target="../tags/tag21.xml"/><Relationship Id="rId40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7.xml"/><Relationship Id="rId28" Type="http://schemas.openxmlformats.org/officeDocument/2006/relationships/tags" Target="../tags/tag12.xml"/><Relationship Id="rId36" Type="http://schemas.openxmlformats.org/officeDocument/2006/relationships/tags" Target="../tags/tag20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3.xml"/><Relationship Id="rId31" Type="http://schemas.openxmlformats.org/officeDocument/2006/relationships/tags" Target="../tags/tag1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6.xml"/><Relationship Id="rId27" Type="http://schemas.openxmlformats.org/officeDocument/2006/relationships/tags" Target="../tags/tag11.xml"/><Relationship Id="rId30" Type="http://schemas.openxmlformats.org/officeDocument/2006/relationships/tags" Target="../tags/tag14.xml"/><Relationship Id="rId35" Type="http://schemas.openxmlformats.org/officeDocument/2006/relationships/tags" Target="../tags/tag1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tags" Target="../tags/tag114.xml"/><Relationship Id="rId26" Type="http://schemas.openxmlformats.org/officeDocument/2006/relationships/tags" Target="../tags/tag122.xml"/><Relationship Id="rId39" Type="http://schemas.openxmlformats.org/officeDocument/2006/relationships/image" Target="../media/image3.emf"/><Relationship Id="rId3" Type="http://schemas.openxmlformats.org/officeDocument/2006/relationships/slideLayout" Target="../slideLayouts/slideLayout18.xml"/><Relationship Id="rId21" Type="http://schemas.openxmlformats.org/officeDocument/2006/relationships/tags" Target="../tags/tag117.xml"/><Relationship Id="rId34" Type="http://schemas.openxmlformats.org/officeDocument/2006/relationships/tags" Target="../tags/tag130.xml"/><Relationship Id="rId42" Type="http://schemas.openxmlformats.org/officeDocument/2006/relationships/image" Target="../media/image9.png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tags" Target="../tags/tag113.xml"/><Relationship Id="rId25" Type="http://schemas.openxmlformats.org/officeDocument/2006/relationships/tags" Target="../tags/tag121.xml"/><Relationship Id="rId33" Type="http://schemas.openxmlformats.org/officeDocument/2006/relationships/tags" Target="../tags/tag129.xml"/><Relationship Id="rId38" Type="http://schemas.openxmlformats.org/officeDocument/2006/relationships/oleObject" Target="../embeddings/oleObject16.bin"/><Relationship Id="rId2" Type="http://schemas.openxmlformats.org/officeDocument/2006/relationships/slideLayout" Target="../slideLayouts/slideLayout17.xml"/><Relationship Id="rId16" Type="http://schemas.openxmlformats.org/officeDocument/2006/relationships/vmlDrawing" Target="../drawings/vmlDrawing16.vml"/><Relationship Id="rId20" Type="http://schemas.openxmlformats.org/officeDocument/2006/relationships/tags" Target="../tags/tag116.xml"/><Relationship Id="rId29" Type="http://schemas.openxmlformats.org/officeDocument/2006/relationships/tags" Target="../tags/tag125.xml"/><Relationship Id="rId41" Type="http://schemas.microsoft.com/office/2007/relationships/hdphoto" Target="../media/hdphoto1.wdp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24" Type="http://schemas.openxmlformats.org/officeDocument/2006/relationships/tags" Target="../tags/tag120.xml"/><Relationship Id="rId32" Type="http://schemas.openxmlformats.org/officeDocument/2006/relationships/tags" Target="../tags/tag128.xml"/><Relationship Id="rId37" Type="http://schemas.openxmlformats.org/officeDocument/2006/relationships/tags" Target="../tags/tag133.xml"/><Relationship Id="rId40" Type="http://schemas.openxmlformats.org/officeDocument/2006/relationships/image" Target="../media/image8.png"/><Relationship Id="rId5" Type="http://schemas.openxmlformats.org/officeDocument/2006/relationships/slideLayout" Target="../slideLayouts/slideLayout20.xml"/><Relationship Id="rId15" Type="http://schemas.openxmlformats.org/officeDocument/2006/relationships/theme" Target="../theme/theme2.xml"/><Relationship Id="rId23" Type="http://schemas.openxmlformats.org/officeDocument/2006/relationships/tags" Target="../tags/tag119.xml"/><Relationship Id="rId28" Type="http://schemas.openxmlformats.org/officeDocument/2006/relationships/tags" Target="../tags/tag124.xml"/><Relationship Id="rId36" Type="http://schemas.openxmlformats.org/officeDocument/2006/relationships/tags" Target="../tags/tag132.xml"/><Relationship Id="rId10" Type="http://schemas.openxmlformats.org/officeDocument/2006/relationships/slideLayout" Target="../slideLayouts/slideLayout25.xml"/><Relationship Id="rId19" Type="http://schemas.openxmlformats.org/officeDocument/2006/relationships/tags" Target="../tags/tag115.xml"/><Relationship Id="rId31" Type="http://schemas.openxmlformats.org/officeDocument/2006/relationships/tags" Target="../tags/tag127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Relationship Id="rId22" Type="http://schemas.openxmlformats.org/officeDocument/2006/relationships/tags" Target="../tags/tag118.xml"/><Relationship Id="rId27" Type="http://schemas.openxmlformats.org/officeDocument/2006/relationships/tags" Target="../tags/tag123.xml"/><Relationship Id="rId30" Type="http://schemas.openxmlformats.org/officeDocument/2006/relationships/tags" Target="../tags/tag126.xml"/><Relationship Id="rId35" Type="http://schemas.openxmlformats.org/officeDocument/2006/relationships/tags" Target="../tags/tag1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4BC40847-AF8B-4097-9A07-2349A751A0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3292063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100" name="think-cell Slide" r:id="rId38" imgW="413" imgH="416" progId="TCLayout.ActiveDocument.1">
                  <p:embed/>
                </p:oleObj>
              </mc:Choice>
              <mc:Fallback>
                <p:oleObj name="think-cell Slide" r:id="rId38" imgW="413" imgH="4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5B28737-798E-48D4-BBDB-8EB35CB9FFFB}"/>
              </a:ext>
            </a:extLst>
          </p:cNvPr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4. Footnote" hidden="1">
            <a:extLst>
              <a:ext uri="{FF2B5EF4-FFF2-40B4-BE49-F238E27FC236}">
                <a16:creationId xmlns:a16="http://schemas.microsoft.com/office/drawing/2014/main" id="{772E4927-517C-4D61-9929-9FFDE5F31A03}"/>
              </a:ext>
            </a:extLst>
          </p:cNvPr>
          <p:cNvSpPr txBox="1"/>
          <p:nvPr userDrawn="1">
            <p:custDataLst>
              <p:tags r:id="rId20"/>
            </p:custDataLst>
          </p:nvPr>
        </p:nvSpPr>
        <p:spPr>
          <a:xfrm>
            <a:off x="553972" y="6278400"/>
            <a:ext cx="7278624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Footnotes</a:t>
            </a:r>
          </a:p>
        </p:txBody>
      </p:sp>
      <p:sp>
        <p:nvSpPr>
          <p:cNvPr id="57" name="2. Slide Title">
            <a:extLst>
              <a:ext uri="{FF2B5EF4-FFF2-40B4-BE49-F238E27FC236}">
                <a16:creationId xmlns:a16="http://schemas.microsoft.com/office/drawing/2014/main" id="{98FF70AE-7EF6-4E5B-9FFE-B44C852C9FBA}"/>
              </a:ext>
            </a:extLst>
          </p:cNvPr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1506828" y="198166"/>
            <a:ext cx="10130435" cy="38472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grpSp>
        <p:nvGrpSpPr>
          <p:cNvPr id="59" name="Grid" hidden="1">
            <a:extLst>
              <a:ext uri="{FF2B5EF4-FFF2-40B4-BE49-F238E27FC236}">
                <a16:creationId xmlns:a16="http://schemas.microsoft.com/office/drawing/2014/main" id="{D35250B8-D61E-4F1A-9ACD-6E1BB958B78E}"/>
              </a:ext>
            </a:extLst>
          </p:cNvPr>
          <p:cNvGrpSpPr/>
          <p:nvPr userDrawn="1"/>
        </p:nvGrpSpPr>
        <p:grpSpPr>
          <a:xfrm>
            <a:off x="0" y="0"/>
            <a:ext cx="12190476" cy="6858000"/>
            <a:chOff x="0" y="0"/>
            <a:chExt cx="12190476" cy="6858000"/>
          </a:xfrm>
        </p:grpSpPr>
        <p:sp>
          <p:nvSpPr>
            <p:cNvPr id="60" name="slide margin">
              <a:extLst>
                <a:ext uri="{FF2B5EF4-FFF2-40B4-BE49-F238E27FC236}">
                  <a16:creationId xmlns:a16="http://schemas.microsoft.com/office/drawing/2014/main" id="{B96EBE04-E01D-4922-8601-F1AD43DC4DA0}"/>
                </a:ext>
              </a:extLst>
            </p:cNvPr>
            <p:cNvSpPr/>
            <p:nvPr/>
          </p:nvSpPr>
          <p:spPr bwMode="invGray">
            <a:xfrm>
              <a:off x="1524" y="0"/>
              <a:ext cx="12188952" cy="6858000"/>
            </a:xfrm>
            <a:custGeom>
              <a:avLst/>
              <a:gdLst>
                <a:gd name="connsiteX0" fmla="*/ 551868 w 12188952"/>
                <a:gd name="connsiteY0" fmla="*/ 1709928 h 6858000"/>
                <a:gd name="connsiteX1" fmla="*/ 551868 w 12188952"/>
                <a:gd name="connsiteY1" fmla="*/ 6217920 h 6858000"/>
                <a:gd name="connsiteX2" fmla="*/ 11636196 w 12188952"/>
                <a:gd name="connsiteY2" fmla="*/ 6217920 h 6858000"/>
                <a:gd name="connsiteX3" fmla="*/ 11636196 w 12188952"/>
                <a:gd name="connsiteY3" fmla="*/ 1709928 h 6858000"/>
                <a:gd name="connsiteX4" fmla="*/ 0 w 12188952"/>
                <a:gd name="connsiteY4" fmla="*/ 0 h 6858000"/>
                <a:gd name="connsiteX5" fmla="*/ 12188952 w 12188952"/>
                <a:gd name="connsiteY5" fmla="*/ 0 h 6858000"/>
                <a:gd name="connsiteX6" fmla="*/ 12188952 w 12188952"/>
                <a:gd name="connsiteY6" fmla="*/ 6858000 h 6858000"/>
                <a:gd name="connsiteX7" fmla="*/ 0 w 12188952"/>
                <a:gd name="connsiteY7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88952" h="6858000">
                  <a:moveTo>
                    <a:pt x="551868" y="1709928"/>
                  </a:moveTo>
                  <a:lnTo>
                    <a:pt x="551868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err="1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5CA037B0-2A91-4357-A969-80F65F949266}"/>
                </a:ext>
              </a:extLst>
            </p:cNvPr>
            <p:cNvCxnSpPr/>
            <p:nvPr/>
          </p:nvCxnSpPr>
          <p:spPr bwMode="inv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E1BD7C67-EF90-4AA0-BA50-51299E7EEE4C}"/>
                </a:ext>
              </a:extLst>
            </p:cNvPr>
            <p:cNvCxnSpPr/>
            <p:nvPr/>
          </p:nvCxnSpPr>
          <p:spPr bwMode="inv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7719564A-5227-44A7-ABC0-4C6BBC1E2D6F}"/>
                </a:ext>
              </a:extLst>
            </p:cNvPr>
            <p:cNvCxnSpPr/>
            <p:nvPr/>
          </p:nvCxnSpPr>
          <p:spPr bwMode="inv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FD85D0C-74E8-4603-86B8-FCC481122CE8}"/>
                </a:ext>
              </a:extLst>
            </p:cNvPr>
            <p:cNvCxnSpPr/>
            <p:nvPr/>
          </p:nvCxnSpPr>
          <p:spPr bwMode="inv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7F8BF8BD-68B4-4717-8162-382FFCC9BC9A}"/>
                </a:ext>
              </a:extLst>
            </p:cNvPr>
            <p:cNvCxnSpPr/>
            <p:nvPr/>
          </p:nvCxnSpPr>
          <p:spPr bwMode="inv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89DB0B65-FCD8-4DD7-833A-DEED6A420E2A}"/>
                </a:ext>
              </a:extLst>
            </p:cNvPr>
            <p:cNvCxnSpPr/>
            <p:nvPr/>
          </p:nvCxnSpPr>
          <p:spPr bwMode="inv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E18151F3-D51F-4302-95BF-AE8E806F628D}"/>
                </a:ext>
              </a:extLst>
            </p:cNvPr>
            <p:cNvCxnSpPr/>
            <p:nvPr/>
          </p:nvCxnSpPr>
          <p:spPr bwMode="inv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35A6B330-5ACC-486B-8131-B7F5407825B2}"/>
                </a:ext>
              </a:extLst>
            </p:cNvPr>
            <p:cNvCxnSpPr/>
            <p:nvPr/>
          </p:nvCxnSpPr>
          <p:spPr bwMode="inv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DA5DE7AD-CCFE-4A85-9421-C7CEA9F80DEC}"/>
                </a:ext>
              </a:extLst>
            </p:cNvPr>
            <p:cNvCxnSpPr/>
            <p:nvPr/>
          </p:nvCxnSpPr>
          <p:spPr bwMode="inv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6E2A9A81-75D1-41A9-9821-54FC36E753C1}"/>
                </a:ext>
              </a:extLst>
            </p:cNvPr>
            <p:cNvCxnSpPr/>
            <p:nvPr/>
          </p:nvCxnSpPr>
          <p:spPr bwMode="inv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86FE52AA-2DD1-4D00-A984-41CDC38B2D7F}"/>
                </a:ext>
              </a:extLst>
            </p:cNvPr>
            <p:cNvCxnSpPr/>
            <p:nvPr/>
          </p:nvCxnSpPr>
          <p:spPr bwMode="inv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85C9FC50-7177-43E6-9E56-DC9A2E6B7E6E}"/>
                </a:ext>
              </a:extLst>
            </p:cNvPr>
            <p:cNvCxnSpPr/>
            <p:nvPr/>
          </p:nvCxnSpPr>
          <p:spPr bwMode="inv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BC97F85A-62E2-4591-B8D0-4F068B177B5D}"/>
                </a:ext>
              </a:extLst>
            </p:cNvPr>
            <p:cNvSpPr/>
            <p:nvPr/>
          </p:nvSpPr>
          <p:spPr bwMode="inv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F4B967A-CF91-473D-8A35-2BE771F9F590}"/>
                </a:ext>
              </a:extLst>
            </p:cNvPr>
            <p:cNvSpPr/>
            <p:nvPr/>
          </p:nvSpPr>
          <p:spPr bwMode="inv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5AC41621-77EA-4492-8E68-0BE34108294A}"/>
                </a:ext>
              </a:extLst>
            </p:cNvPr>
            <p:cNvSpPr/>
            <p:nvPr/>
          </p:nvSpPr>
          <p:spPr bwMode="inv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31A06AD2-A9EA-45D9-B15C-089884A54107}"/>
                </a:ext>
              </a:extLst>
            </p:cNvPr>
            <p:cNvSpPr/>
            <p:nvPr/>
          </p:nvSpPr>
          <p:spPr bwMode="inv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3A7B39CC-379F-4224-9E59-81B1690088A0}"/>
                </a:ext>
              </a:extLst>
            </p:cNvPr>
            <p:cNvSpPr/>
            <p:nvPr/>
          </p:nvSpPr>
          <p:spPr bwMode="inv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F8002ACB-1459-4214-B28A-B38E8A1FF8A6}"/>
                </a:ext>
              </a:extLst>
            </p:cNvPr>
            <p:cNvSpPr/>
            <p:nvPr/>
          </p:nvSpPr>
          <p:spPr bwMode="inv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1D59E94-AA3C-4DE0-8345-20C71667A205}"/>
                </a:ext>
              </a:extLst>
            </p:cNvPr>
            <p:cNvSpPr/>
            <p:nvPr/>
          </p:nvSpPr>
          <p:spPr bwMode="inv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805F09B-786C-43E4-8288-B1AAF94C8ADE}"/>
                </a:ext>
              </a:extLst>
            </p:cNvPr>
            <p:cNvSpPr/>
            <p:nvPr/>
          </p:nvSpPr>
          <p:spPr bwMode="inv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5FB23B6E-567C-4896-8B32-DA4C452B4AE7}"/>
                </a:ext>
              </a:extLst>
            </p:cNvPr>
            <p:cNvSpPr/>
            <p:nvPr/>
          </p:nvSpPr>
          <p:spPr bwMode="inv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B792231-972E-4476-BAF2-761E10463BA8}"/>
                </a:ext>
              </a:extLst>
            </p:cNvPr>
            <p:cNvSpPr/>
            <p:nvPr/>
          </p:nvSpPr>
          <p:spPr bwMode="inv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908370B7-3D11-4F78-B977-D8F0DE2694ED}"/>
                </a:ext>
              </a:extLst>
            </p:cNvPr>
            <p:cNvSpPr/>
            <p:nvPr/>
          </p:nvSpPr>
          <p:spPr bwMode="inv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C11EA99D-D15D-43C2-BF4E-36554B346AB6}"/>
                </a:ext>
              </a:extLst>
            </p:cNvPr>
            <p:cNvSpPr/>
            <p:nvPr/>
          </p:nvSpPr>
          <p:spPr bwMode="inv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A72B2F6-0AFF-4E6E-AFFF-60767DB3FA63}"/>
                </a:ext>
              </a:extLst>
            </p:cNvPr>
            <p:cNvSpPr/>
            <p:nvPr/>
          </p:nvSpPr>
          <p:spPr bwMode="inv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A68F8E74-3AE4-4AF9-9F36-63344C9076D2}"/>
                </a:ext>
              </a:extLst>
            </p:cNvPr>
            <p:cNvSpPr/>
            <p:nvPr/>
          </p:nvSpPr>
          <p:spPr bwMode="inv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1D5F169-E1D4-48A3-AE5B-F5F1BEF2E7CF}"/>
                </a:ext>
              </a:extLst>
            </p:cNvPr>
            <p:cNvSpPr/>
            <p:nvPr userDrawn="1"/>
          </p:nvSpPr>
          <p:spPr bwMode="inv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4230F928-F9B2-4955-9800-74DE09DCE6F2}"/>
                </a:ext>
              </a:extLst>
            </p:cNvPr>
            <p:cNvSpPr/>
            <p:nvPr userDrawn="1"/>
          </p:nvSpPr>
          <p:spPr bwMode="inv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37C829A9-6808-4531-8C12-A84988E6DEE1}"/>
                </a:ext>
              </a:extLst>
            </p:cNvPr>
            <p:cNvSpPr/>
            <p:nvPr userDrawn="1"/>
          </p:nvSpPr>
          <p:spPr bwMode="inv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FA5964C-E9C5-4C2F-BD6E-47BAFB5B6D17}"/>
                </a:ext>
              </a:extLst>
            </p:cNvPr>
            <p:cNvSpPr/>
            <p:nvPr userDrawn="1"/>
          </p:nvSpPr>
          <p:spPr bwMode="inv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3C168D8D-76CE-4BE5-BE95-79B96300EA3F}"/>
                </a:ext>
              </a:extLst>
            </p:cNvPr>
            <p:cNvSpPr/>
            <p:nvPr userDrawn="1"/>
          </p:nvSpPr>
          <p:spPr bwMode="inv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6749465C-813A-45F9-8C3E-5D06C8584929}"/>
                </a:ext>
              </a:extLst>
            </p:cNvPr>
            <p:cNvSpPr/>
            <p:nvPr userDrawn="1"/>
          </p:nvSpPr>
          <p:spPr bwMode="inv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53894C26-2473-4C24-B082-48DD1E92241C}"/>
                </a:ext>
              </a:extLst>
            </p:cNvPr>
            <p:cNvSpPr/>
            <p:nvPr userDrawn="1"/>
          </p:nvSpPr>
          <p:spPr bwMode="inv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BFDA0320-8435-46CA-B1B3-5203F54A419F}"/>
                </a:ext>
              </a:extLst>
            </p:cNvPr>
            <p:cNvSpPr/>
            <p:nvPr userDrawn="1"/>
          </p:nvSpPr>
          <p:spPr bwMode="inv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42721E4-5D12-459C-AC2E-7CE148AF9062}"/>
                </a:ext>
              </a:extLst>
            </p:cNvPr>
            <p:cNvSpPr/>
            <p:nvPr userDrawn="1"/>
          </p:nvSpPr>
          <p:spPr bwMode="inv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8BF7D46B-3779-49D0-BCB4-F2DCE091958D}"/>
                </a:ext>
              </a:extLst>
            </p:cNvPr>
            <p:cNvSpPr/>
            <p:nvPr userDrawn="1"/>
          </p:nvSpPr>
          <p:spPr bwMode="inv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634464F0-BD7F-4488-85F0-EC20C24BECAA}"/>
                </a:ext>
              </a:extLst>
            </p:cNvPr>
            <p:cNvSpPr/>
            <p:nvPr userDrawn="1"/>
          </p:nvSpPr>
          <p:spPr bwMode="inv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82B54541-0CDD-4724-8101-AABFF1207033}"/>
                </a:ext>
              </a:extLst>
            </p:cNvPr>
            <p:cNvCxnSpPr/>
            <p:nvPr userDrawn="1"/>
          </p:nvCxnSpPr>
          <p:spPr bwMode="inv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45070398-8D55-4EE2-8CA4-47428E2AF03F}"/>
                </a:ext>
              </a:extLst>
            </p:cNvPr>
            <p:cNvCxnSpPr/>
            <p:nvPr userDrawn="1"/>
          </p:nvCxnSpPr>
          <p:spPr bwMode="inv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42166891-56D0-4EBC-B681-501401DEF9D4}"/>
                </a:ext>
              </a:extLst>
            </p:cNvPr>
            <p:cNvCxnSpPr/>
            <p:nvPr userDrawn="1"/>
          </p:nvCxnSpPr>
          <p:spPr bwMode="inv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C13A87E3-D106-41FF-A8CD-C27DABF0103D}"/>
                </a:ext>
              </a:extLst>
            </p:cNvPr>
            <p:cNvCxnSpPr/>
            <p:nvPr userDrawn="1"/>
          </p:nvCxnSpPr>
          <p:spPr bwMode="inv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2164477D-838D-4C70-ADD7-37AD79A844AA}"/>
                </a:ext>
              </a:extLst>
            </p:cNvPr>
            <p:cNvCxnSpPr/>
            <p:nvPr userDrawn="1"/>
          </p:nvCxnSpPr>
          <p:spPr bwMode="inv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72B193C0-8980-4BB2-8E91-7A1C9ABE0B6C}"/>
                </a:ext>
              </a:extLst>
            </p:cNvPr>
            <p:cNvCxnSpPr/>
            <p:nvPr userDrawn="1"/>
          </p:nvCxnSpPr>
          <p:spPr bwMode="inv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C1A94AAA-1D98-4233-842E-2A2F52812358}"/>
                </a:ext>
              </a:extLst>
            </p:cNvPr>
            <p:cNvCxnSpPr/>
            <p:nvPr userDrawn="1"/>
          </p:nvCxnSpPr>
          <p:spPr bwMode="inv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E21F2B43-A2DC-42F4-8EA4-A8A4DA6D6FA7}"/>
                </a:ext>
              </a:extLst>
            </p:cNvPr>
            <p:cNvCxnSpPr/>
            <p:nvPr userDrawn="1"/>
          </p:nvCxnSpPr>
          <p:spPr bwMode="inv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A60F0923-6896-405D-AD16-F097448F3E3D}"/>
                </a:ext>
              </a:extLst>
            </p:cNvPr>
            <p:cNvCxnSpPr/>
            <p:nvPr userDrawn="1"/>
          </p:nvCxnSpPr>
          <p:spPr bwMode="inv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BC70D5B1-47D7-451F-B83A-973A26731A22}"/>
                </a:ext>
              </a:extLst>
            </p:cNvPr>
            <p:cNvCxnSpPr/>
            <p:nvPr userDrawn="1"/>
          </p:nvCxnSpPr>
          <p:spPr bwMode="inv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3FD9A464-81FE-4829-A1C5-5CCEE42448B3}"/>
                </a:ext>
              </a:extLst>
            </p:cNvPr>
            <p:cNvCxnSpPr/>
            <p:nvPr userDrawn="1"/>
          </p:nvCxnSpPr>
          <p:spPr bwMode="inv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8F55CAB0-53A2-417F-9F66-C0437933E98B}"/>
                </a:ext>
              </a:extLst>
            </p:cNvPr>
            <p:cNvCxnSpPr/>
            <p:nvPr userDrawn="1"/>
          </p:nvCxnSpPr>
          <p:spPr bwMode="inv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1547EE77-7495-47CB-BEC9-D5C742DF2B2C}"/>
                </a:ext>
              </a:extLst>
            </p:cNvPr>
            <p:cNvCxnSpPr/>
            <p:nvPr userDrawn="1"/>
          </p:nvCxnSpPr>
          <p:spPr bwMode="inv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CA942184-696A-4A78-BB9D-3D619B990987}"/>
                </a:ext>
              </a:extLst>
            </p:cNvPr>
            <p:cNvCxnSpPr/>
            <p:nvPr userDrawn="1"/>
          </p:nvCxnSpPr>
          <p:spPr bwMode="inv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1B5F4EE6-4D4C-4488-80DE-36C83D540765}"/>
                </a:ext>
              </a:extLst>
            </p:cNvPr>
            <p:cNvCxnSpPr/>
            <p:nvPr userDrawn="1"/>
          </p:nvCxnSpPr>
          <p:spPr bwMode="inv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CD3A42E3-1ED2-4BBE-8B0B-CEA491522F0A}"/>
                </a:ext>
              </a:extLst>
            </p:cNvPr>
            <p:cNvCxnSpPr/>
            <p:nvPr userDrawn="1"/>
          </p:nvCxnSpPr>
          <p:spPr bwMode="inv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94162AD8-9037-4220-B19F-7B3A0F44E941}"/>
                </a:ext>
              </a:extLst>
            </p:cNvPr>
            <p:cNvCxnSpPr/>
            <p:nvPr userDrawn="1"/>
          </p:nvCxnSpPr>
          <p:spPr bwMode="inv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4C20FB70-03E4-4D7E-BA41-546EAAB33089}"/>
                </a:ext>
              </a:extLst>
            </p:cNvPr>
            <p:cNvCxnSpPr/>
            <p:nvPr userDrawn="1"/>
          </p:nvCxnSpPr>
          <p:spPr bwMode="inv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A84D3C92-FDAE-47DB-9457-A9B216922E98}"/>
                </a:ext>
              </a:extLst>
            </p:cNvPr>
            <p:cNvCxnSpPr/>
            <p:nvPr userDrawn="1"/>
          </p:nvCxnSpPr>
          <p:spPr bwMode="inv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B5DF0860-265F-4ABC-9F65-0C1D385DAA19}"/>
                </a:ext>
              </a:extLst>
            </p:cNvPr>
            <p:cNvCxnSpPr/>
            <p:nvPr userDrawn="1"/>
          </p:nvCxnSpPr>
          <p:spPr bwMode="inv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D878D1D5-E6E5-4FA6-AF6E-95E8AF796777}"/>
                </a:ext>
              </a:extLst>
            </p:cNvPr>
            <p:cNvCxnSpPr/>
            <p:nvPr userDrawn="1"/>
          </p:nvCxnSpPr>
          <p:spPr bwMode="inv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E11FF29A-4B39-4335-9BD5-ED902309BF79}"/>
                </a:ext>
              </a:extLst>
            </p:cNvPr>
            <p:cNvCxnSpPr/>
            <p:nvPr userDrawn="1"/>
          </p:nvCxnSpPr>
          <p:spPr bwMode="inv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3A82A803-5E70-4523-9F20-67F308765C7E}"/>
                </a:ext>
              </a:extLst>
            </p:cNvPr>
            <p:cNvCxnSpPr/>
            <p:nvPr userDrawn="1"/>
          </p:nvCxnSpPr>
          <p:spPr bwMode="inv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B4208CB2-5882-4416-87C9-284BDAF3367A}"/>
                </a:ext>
              </a:extLst>
            </p:cNvPr>
            <p:cNvCxnSpPr/>
            <p:nvPr userDrawn="1"/>
          </p:nvCxnSpPr>
          <p:spPr bwMode="inv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BD4116CD-6422-4E26-9703-D3F7C10FCD56}"/>
                </a:ext>
              </a:extLst>
            </p:cNvPr>
            <p:cNvCxnSpPr/>
            <p:nvPr userDrawn="1"/>
          </p:nvCxnSpPr>
          <p:spPr bwMode="inv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31AB3A35-E2FF-4178-896B-F08E77092825}"/>
                </a:ext>
              </a:extLst>
            </p:cNvPr>
            <p:cNvCxnSpPr/>
            <p:nvPr userDrawn="1"/>
          </p:nvCxnSpPr>
          <p:spPr bwMode="inv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2179C539-DD6F-48AA-8F80-27BC682014AF}"/>
                </a:ext>
              </a:extLst>
            </p:cNvPr>
            <p:cNvCxnSpPr/>
            <p:nvPr userDrawn="1"/>
          </p:nvCxnSpPr>
          <p:spPr bwMode="inv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2784004E-3271-4D1C-B1EA-CA1E334E0D03}"/>
                </a:ext>
              </a:extLst>
            </p:cNvPr>
            <p:cNvCxnSpPr/>
            <p:nvPr userDrawn="1"/>
          </p:nvCxnSpPr>
          <p:spPr bwMode="inv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3657725E-FBF6-491D-9BA1-E6A9727F4F2D}"/>
                </a:ext>
              </a:extLst>
            </p:cNvPr>
            <p:cNvCxnSpPr/>
            <p:nvPr userDrawn="1"/>
          </p:nvCxnSpPr>
          <p:spPr bwMode="inv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31244567-76A7-47AF-9353-403D05D533F0}"/>
                </a:ext>
              </a:extLst>
            </p:cNvPr>
            <p:cNvCxnSpPr/>
            <p:nvPr userDrawn="1"/>
          </p:nvCxnSpPr>
          <p:spPr bwMode="inv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EEC47A2A-ED3B-4AD0-ACD5-F8ED92644229}"/>
                </a:ext>
              </a:extLst>
            </p:cNvPr>
            <p:cNvCxnSpPr/>
            <p:nvPr userDrawn="1"/>
          </p:nvCxnSpPr>
          <p:spPr bwMode="inv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0F3E01E5-F569-4020-BCB0-083537701AB0}"/>
                </a:ext>
              </a:extLst>
            </p:cNvPr>
            <p:cNvCxnSpPr/>
            <p:nvPr userDrawn="1"/>
          </p:nvCxnSpPr>
          <p:spPr bwMode="inv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71121A42-5912-44C8-B9A3-FDEC8EA70284}"/>
                </a:ext>
              </a:extLst>
            </p:cNvPr>
            <p:cNvCxnSpPr/>
            <p:nvPr userDrawn="1"/>
          </p:nvCxnSpPr>
          <p:spPr bwMode="inv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659B1DE7-25C8-4743-8284-FA656D339F55}"/>
                </a:ext>
              </a:extLst>
            </p:cNvPr>
            <p:cNvCxnSpPr/>
            <p:nvPr userDrawn="1"/>
          </p:nvCxnSpPr>
          <p:spPr bwMode="inv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526249F1-59FB-44FC-8AF9-D7F90AFBEE2C}"/>
                </a:ext>
              </a:extLst>
            </p:cNvPr>
            <p:cNvCxnSpPr/>
            <p:nvPr userDrawn="1"/>
          </p:nvCxnSpPr>
          <p:spPr bwMode="inv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E6D42779-D977-4405-A149-D8DE5B52134A}"/>
                </a:ext>
              </a:extLst>
            </p:cNvPr>
            <p:cNvCxnSpPr/>
            <p:nvPr userDrawn="1"/>
          </p:nvCxnSpPr>
          <p:spPr bwMode="inv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27EE8A2F-6AD9-4AE7-B04B-7892891F84AC}"/>
                </a:ext>
              </a:extLst>
            </p:cNvPr>
            <p:cNvCxnSpPr/>
            <p:nvPr userDrawn="1"/>
          </p:nvCxnSpPr>
          <p:spPr bwMode="inv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B8F4A59A-16C3-4C3A-AB79-FE22721EA641}"/>
                </a:ext>
              </a:extLst>
            </p:cNvPr>
            <p:cNvCxnSpPr/>
            <p:nvPr userDrawn="1"/>
          </p:nvCxnSpPr>
          <p:spPr bwMode="inv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5CA3A6CC-1A49-42F6-A318-99D9224BDC91}"/>
                </a:ext>
              </a:extLst>
            </p:cNvPr>
            <p:cNvCxnSpPr/>
            <p:nvPr userDrawn="1"/>
          </p:nvCxnSpPr>
          <p:spPr bwMode="inv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2DC3484E-5EF8-49C4-B1F6-75C854D50C80}"/>
                </a:ext>
              </a:extLst>
            </p:cNvPr>
            <p:cNvCxnSpPr/>
            <p:nvPr userDrawn="1"/>
          </p:nvCxnSpPr>
          <p:spPr bwMode="inv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33461A54-E77E-414D-B7E0-7364070D9566}"/>
                </a:ext>
              </a:extLst>
            </p:cNvPr>
            <p:cNvCxnSpPr/>
            <p:nvPr userDrawn="1"/>
          </p:nvCxnSpPr>
          <p:spPr bwMode="inv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29C48517-171B-43FD-A41C-58C9B531BDB5}"/>
                </a:ext>
              </a:extLst>
            </p:cNvPr>
            <p:cNvCxnSpPr/>
            <p:nvPr userDrawn="1"/>
          </p:nvCxnSpPr>
          <p:spPr bwMode="inv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F429932A-1238-48FC-B171-20A3AA531D40}"/>
                </a:ext>
              </a:extLst>
            </p:cNvPr>
            <p:cNvCxnSpPr/>
            <p:nvPr userDrawn="1"/>
          </p:nvCxnSpPr>
          <p:spPr bwMode="inv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7BED7651-AF04-41D4-9476-5A43476D85BB}"/>
                </a:ext>
              </a:extLst>
            </p:cNvPr>
            <p:cNvCxnSpPr/>
            <p:nvPr userDrawn="1"/>
          </p:nvCxnSpPr>
          <p:spPr bwMode="inv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main body box">
              <a:extLst>
                <a:ext uri="{FF2B5EF4-FFF2-40B4-BE49-F238E27FC236}">
                  <a16:creationId xmlns:a16="http://schemas.microsoft.com/office/drawing/2014/main" id="{100DE417-9DB9-4840-8370-B716FFA27760}"/>
                </a:ext>
              </a:extLst>
            </p:cNvPr>
            <p:cNvSpPr/>
            <p:nvPr userDrawn="1"/>
          </p:nvSpPr>
          <p:spPr bwMode="invGray">
            <a:xfrm>
              <a:off x="554736" y="1709928"/>
              <a:ext cx="11082528" cy="4507992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B93A1E2B-8C80-482F-83BE-384344D09839}"/>
                </a:ext>
              </a:extLst>
            </p:cNvPr>
            <p:cNvCxnSpPr/>
            <p:nvPr userDrawn="1"/>
          </p:nvCxnSpPr>
          <p:spPr bwMode="invGray">
            <a:xfrm>
              <a:off x="554736" y="217779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BEAB22C5-0A46-4041-9158-6DC76EA2F350}"/>
                </a:ext>
              </a:extLst>
            </p:cNvPr>
            <p:cNvCxnSpPr/>
            <p:nvPr userDrawn="1"/>
          </p:nvCxnSpPr>
          <p:spPr bwMode="invGray">
            <a:xfrm>
              <a:off x="554736" y="1711453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sp>
        <p:nvSpPr>
          <p:cNvPr id="4" name="Sticker" hidden="1">
            <a:extLst>
              <a:ext uri="{FF2B5EF4-FFF2-40B4-BE49-F238E27FC236}">
                <a16:creationId xmlns:a16="http://schemas.microsoft.com/office/drawing/2014/main" id="{F9BB011A-568C-4B05-AE57-EB000B2FD8BB}"/>
              </a:ext>
            </a:extLst>
          </p:cNvPr>
          <p:cNvSpPr txBox="1"/>
          <p:nvPr userDrawn="1"/>
        </p:nvSpPr>
        <p:spPr>
          <a:xfrm>
            <a:off x="538600" y="1241437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en-US" dirty="0"/>
              <a:t>STICKER</a:t>
            </a:r>
          </a:p>
        </p:txBody>
      </p:sp>
      <p:sp>
        <p:nvSpPr>
          <p:cNvPr id="169" name="ACET" hidden="1">
            <a:extLst>
              <a:ext uri="{FF2B5EF4-FFF2-40B4-BE49-F238E27FC236}">
                <a16:creationId xmlns:a16="http://schemas.microsoft.com/office/drawing/2014/main" id="{62CF7362-20CB-4908-AFFE-D4E2B9A5DF3B}"/>
              </a:ext>
            </a:extLst>
          </p:cNvPr>
          <p:cNvSpPr txBox="1"/>
          <p:nvPr userDrawn="1">
            <p:custDataLst>
              <p:tags r:id="rId22"/>
            </p:custDataLst>
          </p:nvPr>
        </p:nvSpPr>
        <p:spPr>
          <a:xfrm>
            <a:off x="5987738" y="2170800"/>
            <a:ext cx="3049253" cy="5693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6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Above Chart Exhibit Title</a:t>
            </a:r>
          </a:p>
          <a:p>
            <a:pPr lvl="0"/>
            <a:r>
              <a:rPr lang="en-US" b="0" dirty="0"/>
              <a:t>Unit of Measure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6" y="2170800"/>
            <a:ext cx="2484655" cy="16312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70" name="LegendLines" hidden="1">
            <a:extLst>
              <a:ext uri="{FF2B5EF4-FFF2-40B4-BE49-F238E27FC236}">
                <a16:creationId xmlns:a16="http://schemas.microsoft.com/office/drawing/2014/main" id="{AD7E59F0-D426-4E62-A472-F84774F8AC8B}"/>
              </a:ext>
            </a:extLst>
          </p:cNvPr>
          <p:cNvGrpSpPr/>
          <p:nvPr userDrawn="1"/>
        </p:nvGrpSpPr>
        <p:grpSpPr>
          <a:xfrm>
            <a:off x="10317304" y="3150223"/>
            <a:ext cx="1319960" cy="958286"/>
            <a:chOff x="10162879" y="3243772"/>
            <a:chExt cx="1319960" cy="958286"/>
          </a:xfrm>
        </p:grpSpPr>
        <p:sp>
          <p:nvSpPr>
            <p:cNvPr id="171" name="Legend1" hidden="1">
              <a:extLst>
                <a:ext uri="{FF2B5EF4-FFF2-40B4-BE49-F238E27FC236}">
                  <a16:creationId xmlns:a16="http://schemas.microsoft.com/office/drawing/2014/main" id="{BB8F37CE-3E53-45DF-B8AC-765F531E1A99}"/>
                </a:ext>
              </a:extLst>
            </p:cNvPr>
            <p:cNvSpPr txBox="1"/>
            <p:nvPr/>
          </p:nvSpPr>
          <p:spPr>
            <a:xfrm>
              <a:off x="10886522" y="324377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72" name="Legend2" hidden="1">
              <a:extLst>
                <a:ext uri="{FF2B5EF4-FFF2-40B4-BE49-F238E27FC236}">
                  <a16:creationId xmlns:a16="http://schemas.microsoft.com/office/drawing/2014/main" id="{560003F2-D11B-454F-B67F-B14E9440BB72}"/>
                </a:ext>
              </a:extLst>
            </p:cNvPr>
            <p:cNvSpPr txBox="1"/>
            <p:nvPr/>
          </p:nvSpPr>
          <p:spPr>
            <a:xfrm>
              <a:off x="10886522" y="3615193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73" name="Legend3" hidden="1">
              <a:extLst>
                <a:ext uri="{FF2B5EF4-FFF2-40B4-BE49-F238E27FC236}">
                  <a16:creationId xmlns:a16="http://schemas.microsoft.com/office/drawing/2014/main" id="{7697110C-9407-49FC-B1D3-31E152073456}"/>
                </a:ext>
              </a:extLst>
            </p:cNvPr>
            <p:cNvSpPr txBox="1"/>
            <p:nvPr/>
          </p:nvSpPr>
          <p:spPr>
            <a:xfrm>
              <a:off x="10886522" y="398661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74" name="LineLegend3" hidden="1">
              <a:extLst>
                <a:ext uri="{FF2B5EF4-FFF2-40B4-BE49-F238E27FC236}">
                  <a16:creationId xmlns:a16="http://schemas.microsoft.com/office/drawing/2014/main" id="{B716F6D9-5B3D-44B6-B252-22C0368C8F15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409278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t"/>
            <a:lstStyle/>
            <a:p>
              <a:endParaRPr lang="en-US" sz="1400" baseline="0" dirty="0">
                <a:ea typeface="+mn-ea"/>
              </a:endParaRPr>
            </a:p>
          </p:txBody>
        </p:sp>
        <p:sp>
          <p:nvSpPr>
            <p:cNvPr id="175" name="LineLegend2" hidden="1">
              <a:extLst>
                <a:ext uri="{FF2B5EF4-FFF2-40B4-BE49-F238E27FC236}">
                  <a16:creationId xmlns:a16="http://schemas.microsoft.com/office/drawing/2014/main" id="{947D8390-A89F-40C2-A6E2-730EF2B1C01C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719425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t"/>
            <a:lstStyle/>
            <a:p>
              <a:endParaRPr lang="en-US" sz="1400" baseline="0" dirty="0">
                <a:ea typeface="+mn-ea"/>
              </a:endParaRPr>
            </a:p>
          </p:txBody>
        </p:sp>
        <p:sp>
          <p:nvSpPr>
            <p:cNvPr id="176" name="LineLegend1" hidden="1">
              <a:extLst>
                <a:ext uri="{FF2B5EF4-FFF2-40B4-BE49-F238E27FC236}">
                  <a16:creationId xmlns:a16="http://schemas.microsoft.com/office/drawing/2014/main" id="{7C47454C-AADC-4817-A701-6C7A732D1844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35149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t"/>
            <a:lstStyle/>
            <a:p>
              <a:endParaRPr lang="en-US" sz="1400" baseline="0" dirty="0">
                <a:ea typeface="+mn-ea"/>
              </a:endParaRPr>
            </a:p>
          </p:txBody>
        </p:sp>
      </p:grpSp>
      <p:grpSp>
        <p:nvGrpSpPr>
          <p:cNvPr id="177" name="LegendMoons" hidden="1">
            <a:extLst>
              <a:ext uri="{FF2B5EF4-FFF2-40B4-BE49-F238E27FC236}">
                <a16:creationId xmlns:a16="http://schemas.microsoft.com/office/drawing/2014/main" id="{F5A8AEB0-3FA2-4EF0-96C7-4F57EA90404E}"/>
              </a:ext>
            </a:extLst>
          </p:cNvPr>
          <p:cNvGrpSpPr/>
          <p:nvPr userDrawn="1"/>
        </p:nvGrpSpPr>
        <p:grpSpPr>
          <a:xfrm>
            <a:off x="10688315" y="1145373"/>
            <a:ext cx="948949" cy="1731859"/>
            <a:chOff x="7723680" y="1702457"/>
            <a:chExt cx="948949" cy="1731859"/>
          </a:xfrm>
        </p:grpSpPr>
        <p:sp>
          <p:nvSpPr>
            <p:cNvPr id="178" name="Legend1" hidden="1">
              <a:extLst>
                <a:ext uri="{FF2B5EF4-FFF2-40B4-BE49-F238E27FC236}">
                  <a16:creationId xmlns:a16="http://schemas.microsoft.com/office/drawing/2014/main" id="{17ECB99A-1EF0-4005-AA32-27D519A82AF7}"/>
                </a:ext>
              </a:extLst>
            </p:cNvPr>
            <p:cNvSpPr txBox="1"/>
            <p:nvPr/>
          </p:nvSpPr>
          <p:spPr>
            <a:xfrm>
              <a:off x="8076312" y="1709816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86" name="Legend2" hidden="1">
              <a:extLst>
                <a:ext uri="{FF2B5EF4-FFF2-40B4-BE49-F238E27FC236}">
                  <a16:creationId xmlns:a16="http://schemas.microsoft.com/office/drawing/2014/main" id="{6AE05C57-20FD-4E11-BE0B-90B845F916E7}"/>
                </a:ext>
              </a:extLst>
            </p:cNvPr>
            <p:cNvSpPr txBox="1"/>
            <p:nvPr/>
          </p:nvSpPr>
          <p:spPr>
            <a:xfrm>
              <a:off x="8076312" y="2085275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98" name="Legend3" hidden="1">
              <a:extLst>
                <a:ext uri="{FF2B5EF4-FFF2-40B4-BE49-F238E27FC236}">
                  <a16:creationId xmlns:a16="http://schemas.microsoft.com/office/drawing/2014/main" id="{EF934FD4-82A2-48C6-BD02-D3A6B6B797F8}"/>
                </a:ext>
              </a:extLst>
            </p:cNvPr>
            <p:cNvSpPr txBox="1"/>
            <p:nvPr/>
          </p:nvSpPr>
          <p:spPr>
            <a:xfrm>
              <a:off x="8076312" y="246073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99" name="Legend4" hidden="1">
              <a:extLst>
                <a:ext uri="{FF2B5EF4-FFF2-40B4-BE49-F238E27FC236}">
                  <a16:creationId xmlns:a16="http://schemas.microsoft.com/office/drawing/2014/main" id="{FE0758CD-FA8C-4195-A1BD-610E62F6CDF6}"/>
                </a:ext>
              </a:extLst>
            </p:cNvPr>
            <p:cNvSpPr txBox="1"/>
            <p:nvPr/>
          </p:nvSpPr>
          <p:spPr>
            <a:xfrm>
              <a:off x="8076312" y="2836193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200" name="Legend5" hidden="1">
              <a:extLst>
                <a:ext uri="{FF2B5EF4-FFF2-40B4-BE49-F238E27FC236}">
                  <a16:creationId xmlns:a16="http://schemas.microsoft.com/office/drawing/2014/main" id="{F2A4CC4D-394E-42DA-871A-2CBD0021F1D5}"/>
                </a:ext>
              </a:extLst>
            </p:cNvPr>
            <p:cNvSpPr txBox="1"/>
            <p:nvPr/>
          </p:nvSpPr>
          <p:spPr>
            <a:xfrm>
              <a:off x="8076312" y="321165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grpSp>
          <p:nvGrpSpPr>
            <p:cNvPr id="201" name="MoonLegend1" hidden="1">
              <a:extLst>
                <a:ext uri="{FF2B5EF4-FFF2-40B4-BE49-F238E27FC236}">
                  <a16:creationId xmlns:a16="http://schemas.microsoft.com/office/drawing/2014/main" id="{79E41D2E-8DA0-4B7B-86C6-9A35EFB38627}"/>
                </a:ext>
              </a:extLst>
            </p:cNvPr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>
            <a:xfrm>
              <a:off x="7723680" y="1702457"/>
              <a:ext cx="228600" cy="228600"/>
              <a:chOff x="762000" y="1270000"/>
              <a:chExt cx="254000" cy="254000"/>
            </a:xfrm>
          </p:grpSpPr>
          <p:sp>
            <p:nvSpPr>
              <p:cNvPr id="214" name="Oval 213" hidden="1">
                <a:extLst>
                  <a:ext uri="{FF2B5EF4-FFF2-40B4-BE49-F238E27FC236}">
                    <a16:creationId xmlns:a16="http://schemas.microsoft.com/office/drawing/2014/main" id="{4656DDFC-1AF1-4A24-BCE4-B3814732D419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5" name="Arc 214" hidden="1">
                <a:extLst>
                  <a:ext uri="{FF2B5EF4-FFF2-40B4-BE49-F238E27FC236}">
                    <a16:creationId xmlns:a16="http://schemas.microsoft.com/office/drawing/2014/main" id="{C104FE89-2C5E-4644-9A67-05B51D8DE993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02" name="MoonLegend2" hidden="1">
              <a:extLst>
                <a:ext uri="{FF2B5EF4-FFF2-40B4-BE49-F238E27FC236}">
                  <a16:creationId xmlns:a16="http://schemas.microsoft.com/office/drawing/2014/main" id="{224ADC82-F922-43C5-A9F2-767488E02C1F}"/>
                </a:ext>
              </a:extLst>
            </p:cNvPr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>
            <a:xfrm>
              <a:off x="7723680" y="2078270"/>
              <a:ext cx="228600" cy="228600"/>
              <a:chOff x="762000" y="1270000"/>
              <a:chExt cx="254000" cy="254000"/>
            </a:xfrm>
          </p:grpSpPr>
          <p:sp>
            <p:nvSpPr>
              <p:cNvPr id="212" name="Oval 211" hidden="1">
                <a:extLst>
                  <a:ext uri="{FF2B5EF4-FFF2-40B4-BE49-F238E27FC236}">
                    <a16:creationId xmlns:a16="http://schemas.microsoft.com/office/drawing/2014/main" id="{779C3AFC-F8BF-48EB-8D46-891198387832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3" name="Arc 212" hidden="1">
                <a:extLst>
                  <a:ext uri="{FF2B5EF4-FFF2-40B4-BE49-F238E27FC236}">
                    <a16:creationId xmlns:a16="http://schemas.microsoft.com/office/drawing/2014/main" id="{18F71D0D-2B4F-4880-9D90-C99A126B2A33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03" name="MoonLegend3" hidden="1">
              <a:extLst>
                <a:ext uri="{FF2B5EF4-FFF2-40B4-BE49-F238E27FC236}">
                  <a16:creationId xmlns:a16="http://schemas.microsoft.com/office/drawing/2014/main" id="{02343DA7-886D-45BA-AD97-6FACC45C00F8}"/>
                </a:ext>
              </a:extLst>
            </p:cNvPr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>
            <a:xfrm>
              <a:off x="7723680" y="2454085"/>
              <a:ext cx="228600" cy="228600"/>
              <a:chOff x="762000" y="1270000"/>
              <a:chExt cx="254000" cy="254000"/>
            </a:xfrm>
          </p:grpSpPr>
          <p:sp>
            <p:nvSpPr>
              <p:cNvPr id="210" name="Oval 209" hidden="1">
                <a:extLst>
                  <a:ext uri="{FF2B5EF4-FFF2-40B4-BE49-F238E27FC236}">
                    <a16:creationId xmlns:a16="http://schemas.microsoft.com/office/drawing/2014/main" id="{1C6FCAFF-48FE-412A-8CBD-E4914CBDC49C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1" name="Arc 210" hidden="1">
                <a:extLst>
                  <a:ext uri="{FF2B5EF4-FFF2-40B4-BE49-F238E27FC236}">
                    <a16:creationId xmlns:a16="http://schemas.microsoft.com/office/drawing/2014/main" id="{C693DD76-965B-4B62-9983-BF3874A17159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04" name="MoonLegend4" hidden="1">
              <a:extLst>
                <a:ext uri="{FF2B5EF4-FFF2-40B4-BE49-F238E27FC236}">
                  <a16:creationId xmlns:a16="http://schemas.microsoft.com/office/drawing/2014/main" id="{805AF359-C9D3-4AF8-87EB-C31A85A9FB56}"/>
                </a:ext>
              </a:extLst>
            </p:cNvPr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>
            <a:xfrm>
              <a:off x="7723680" y="2829900"/>
              <a:ext cx="228600" cy="228600"/>
              <a:chOff x="762000" y="1270000"/>
              <a:chExt cx="254000" cy="254000"/>
            </a:xfrm>
          </p:grpSpPr>
          <p:sp>
            <p:nvSpPr>
              <p:cNvPr id="208" name="Oval 207" hidden="1">
                <a:extLst>
                  <a:ext uri="{FF2B5EF4-FFF2-40B4-BE49-F238E27FC236}">
                    <a16:creationId xmlns:a16="http://schemas.microsoft.com/office/drawing/2014/main" id="{9CD6793F-D294-4982-8106-7A9AEC6D63F2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09" name="Arc 208" hidden="1">
                <a:extLst>
                  <a:ext uri="{FF2B5EF4-FFF2-40B4-BE49-F238E27FC236}">
                    <a16:creationId xmlns:a16="http://schemas.microsoft.com/office/drawing/2014/main" id="{5AC6E7F6-5719-4288-BBC4-E9F7BA766314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05" name="MoonLegend5" hidden="1">
              <a:extLst>
                <a:ext uri="{FF2B5EF4-FFF2-40B4-BE49-F238E27FC236}">
                  <a16:creationId xmlns:a16="http://schemas.microsoft.com/office/drawing/2014/main" id="{ABD56F0E-E00B-43B9-9B92-2D2129341439}"/>
                </a:ext>
              </a:extLst>
            </p:cNvPr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>
            <a:xfrm>
              <a:off x="7723680" y="3205716"/>
              <a:ext cx="228600" cy="228600"/>
              <a:chOff x="762000" y="1270000"/>
              <a:chExt cx="254000" cy="254000"/>
            </a:xfrm>
          </p:grpSpPr>
          <p:sp>
            <p:nvSpPr>
              <p:cNvPr id="206" name="Oval 205" hidden="1">
                <a:extLst>
                  <a:ext uri="{FF2B5EF4-FFF2-40B4-BE49-F238E27FC236}">
                    <a16:creationId xmlns:a16="http://schemas.microsoft.com/office/drawing/2014/main" id="{AC3ECE83-1F79-46C0-8189-36B97D037AB2}"/>
                  </a:ext>
                </a:extLst>
              </p:cNvPr>
              <p:cNvSpPr/>
              <p:nvPr>
                <p:custDataLst>
                  <p:tags r:id="rId2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07" name="Arc 206" hidden="1">
                <a:extLst>
                  <a:ext uri="{FF2B5EF4-FFF2-40B4-BE49-F238E27FC236}">
                    <a16:creationId xmlns:a16="http://schemas.microsoft.com/office/drawing/2014/main" id="{2D2C1248-7883-4B71-9ED2-191E65BDBC7A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en-US" sz="1400"/>
              </a:p>
            </p:txBody>
          </p:sp>
        </p:grpSp>
      </p:grpSp>
      <p:grpSp>
        <p:nvGrpSpPr>
          <p:cNvPr id="216" name="LegendBoxes" hidden="1">
            <a:extLst>
              <a:ext uri="{FF2B5EF4-FFF2-40B4-BE49-F238E27FC236}">
                <a16:creationId xmlns:a16="http://schemas.microsoft.com/office/drawing/2014/main" id="{34BEF368-E19D-4584-A811-FFCFE38B8276}"/>
              </a:ext>
            </a:extLst>
          </p:cNvPr>
          <p:cNvGrpSpPr/>
          <p:nvPr userDrawn="1"/>
        </p:nvGrpSpPr>
        <p:grpSpPr>
          <a:xfrm>
            <a:off x="10714801" y="4381500"/>
            <a:ext cx="922463" cy="1717282"/>
            <a:chOff x="10652400" y="4322824"/>
            <a:chExt cx="922463" cy="1717282"/>
          </a:xfrm>
        </p:grpSpPr>
        <p:sp>
          <p:nvSpPr>
            <p:cNvPr id="217" name="RectangleLegend1" hidden="1">
              <a:extLst>
                <a:ext uri="{FF2B5EF4-FFF2-40B4-BE49-F238E27FC236}">
                  <a16:creationId xmlns:a16="http://schemas.microsoft.com/office/drawing/2014/main" id="{1DB4FEFB-B39D-4CE2-8272-A1BE32628E7F}"/>
                </a:ext>
              </a:extLst>
            </p:cNvPr>
            <p:cNvSpPr/>
            <p:nvPr/>
          </p:nvSpPr>
          <p:spPr>
            <a:xfrm>
              <a:off x="10652400" y="4344182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218" name="RectangleLegend2" hidden="1">
              <a:extLst>
                <a:ext uri="{FF2B5EF4-FFF2-40B4-BE49-F238E27FC236}">
                  <a16:creationId xmlns:a16="http://schemas.microsoft.com/office/drawing/2014/main" id="{C6718CD5-889B-4E6C-AA3B-4D92BBA88C10}"/>
                </a:ext>
              </a:extLst>
            </p:cNvPr>
            <p:cNvSpPr/>
            <p:nvPr/>
          </p:nvSpPr>
          <p:spPr>
            <a:xfrm>
              <a:off x="10652400" y="4723680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219" name="RectangleLegend3" hidden="1">
              <a:extLst>
                <a:ext uri="{FF2B5EF4-FFF2-40B4-BE49-F238E27FC236}">
                  <a16:creationId xmlns:a16="http://schemas.microsoft.com/office/drawing/2014/main" id="{8EBCC24D-38BF-47FA-AF8F-7B940E058B68}"/>
                </a:ext>
              </a:extLst>
            </p:cNvPr>
            <p:cNvSpPr/>
            <p:nvPr/>
          </p:nvSpPr>
          <p:spPr>
            <a:xfrm>
              <a:off x="10652400" y="5097276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220" name="RectangleLegend4" hidden="1">
              <a:extLst>
                <a:ext uri="{FF2B5EF4-FFF2-40B4-BE49-F238E27FC236}">
                  <a16:creationId xmlns:a16="http://schemas.microsoft.com/office/drawing/2014/main" id="{046D301A-3750-4CEB-8CCC-8F048591C4B1}"/>
                </a:ext>
              </a:extLst>
            </p:cNvPr>
            <p:cNvSpPr/>
            <p:nvPr/>
          </p:nvSpPr>
          <p:spPr>
            <a:xfrm>
              <a:off x="10652400" y="5470872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221" name="RectangleLegend5" hidden="1">
              <a:extLst>
                <a:ext uri="{FF2B5EF4-FFF2-40B4-BE49-F238E27FC236}">
                  <a16:creationId xmlns:a16="http://schemas.microsoft.com/office/drawing/2014/main" id="{2B2A20CB-697F-43CE-867E-906A2E7A4CA3}"/>
                </a:ext>
              </a:extLst>
            </p:cNvPr>
            <p:cNvSpPr/>
            <p:nvPr/>
          </p:nvSpPr>
          <p:spPr>
            <a:xfrm>
              <a:off x="10652400" y="5844468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222" name="Legend1" hidden="1">
              <a:extLst>
                <a:ext uri="{FF2B5EF4-FFF2-40B4-BE49-F238E27FC236}">
                  <a16:creationId xmlns:a16="http://schemas.microsoft.com/office/drawing/2014/main" id="{E7109D70-D530-4BD7-A2D1-E1AA3804E6F3}"/>
                </a:ext>
              </a:extLst>
            </p:cNvPr>
            <p:cNvSpPr txBox="1"/>
            <p:nvPr/>
          </p:nvSpPr>
          <p:spPr>
            <a:xfrm>
              <a:off x="10978546" y="432282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223" name="Legend2" hidden="1">
              <a:extLst>
                <a:ext uri="{FF2B5EF4-FFF2-40B4-BE49-F238E27FC236}">
                  <a16:creationId xmlns:a16="http://schemas.microsoft.com/office/drawing/2014/main" id="{E8487358-FDA7-4434-BBE0-A7B306A25A94}"/>
                </a:ext>
              </a:extLst>
            </p:cNvPr>
            <p:cNvSpPr txBox="1"/>
            <p:nvPr/>
          </p:nvSpPr>
          <p:spPr>
            <a:xfrm>
              <a:off x="10978546" y="470232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224" name="Legend3" hidden="1">
              <a:extLst>
                <a:ext uri="{FF2B5EF4-FFF2-40B4-BE49-F238E27FC236}">
                  <a16:creationId xmlns:a16="http://schemas.microsoft.com/office/drawing/2014/main" id="{E6E9BC12-3F60-46CC-B0CB-8432163574A1}"/>
                </a:ext>
              </a:extLst>
            </p:cNvPr>
            <p:cNvSpPr txBox="1"/>
            <p:nvPr/>
          </p:nvSpPr>
          <p:spPr>
            <a:xfrm>
              <a:off x="10978546" y="5081820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225" name="Legend4" hidden="1">
              <a:extLst>
                <a:ext uri="{FF2B5EF4-FFF2-40B4-BE49-F238E27FC236}">
                  <a16:creationId xmlns:a16="http://schemas.microsoft.com/office/drawing/2014/main" id="{29355602-9CB3-4427-89FD-06643576BE25}"/>
                </a:ext>
              </a:extLst>
            </p:cNvPr>
            <p:cNvSpPr txBox="1"/>
            <p:nvPr/>
          </p:nvSpPr>
          <p:spPr>
            <a:xfrm>
              <a:off x="10978546" y="5453241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226" name="Legend5" hidden="1">
              <a:extLst>
                <a:ext uri="{FF2B5EF4-FFF2-40B4-BE49-F238E27FC236}">
                  <a16:creationId xmlns:a16="http://schemas.microsoft.com/office/drawing/2014/main" id="{3F3CD601-5A2F-41F4-9FB4-61CDBFFA3A85}"/>
                </a:ext>
              </a:extLst>
            </p:cNvPr>
            <p:cNvSpPr txBox="1"/>
            <p:nvPr/>
          </p:nvSpPr>
          <p:spPr>
            <a:xfrm>
              <a:off x="10978545" y="582466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</p:grpSp>
      <p:sp>
        <p:nvSpPr>
          <p:cNvPr id="151" name="Espace réservé de la date 3">
            <a:extLst>
              <a:ext uri="{FF2B5EF4-FFF2-40B4-BE49-F238E27FC236}">
                <a16:creationId xmlns:a16="http://schemas.microsoft.com/office/drawing/2014/main" id="{F379AE69-F9BA-4C73-A3BB-23ED3A205A67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A6960297-850F-44B2-9F21-8AA04D21A6CB}" type="datetime1">
              <a:rPr lang="fr-FR" cap="all" smtClean="0"/>
              <a:t>24/12/2020</a:t>
            </a:fld>
            <a:endParaRPr lang="fr-FR" cap="all" dirty="0"/>
          </a:p>
        </p:txBody>
      </p:sp>
      <p:pic>
        <p:nvPicPr>
          <p:cNvPr id="148" name="Image 5">
            <a:extLst>
              <a:ext uri="{FF2B5EF4-FFF2-40B4-BE49-F238E27FC236}">
                <a16:creationId xmlns:a16="http://schemas.microsoft.com/office/drawing/2014/main" id="{27B7EC4F-9DEC-4AA4-B154-681CB1EFEF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0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52" name="Connecteur droit 13">
            <a:extLst>
              <a:ext uri="{FF2B5EF4-FFF2-40B4-BE49-F238E27FC236}">
                <a16:creationId xmlns:a16="http://schemas.microsoft.com/office/drawing/2014/main" id="{082C0393-0949-4794-A7BA-B7574E9622FF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11083292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9229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654" r:id="rId2"/>
    <p:sldLayoutId id="2147483807" r:id="rId3"/>
    <p:sldLayoutId id="2147483800" r:id="rId4"/>
    <p:sldLayoutId id="2147483659" r:id="rId5"/>
    <p:sldLayoutId id="2147483804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  <p:sldLayoutId id="2147483706" r:id="rId13"/>
    <p:sldLayoutId id="2147483718" r:id="rId14"/>
    <p:sldLayoutId id="2147483894" r:id="rId15"/>
  </p:sldLayoutIdLst>
  <p:hf sldNum="0"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500" b="1" kern="1200" spc="0" baseline="0" dirty="0">
          <a:ln w="6350" cap="flat">
            <a:noFill/>
            <a:miter lim="800000"/>
          </a:ln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SzPct val="100000"/>
        <a:buFont typeface="Segoe UI" panose="020B0502040204020203" pitchFamily="34" charset="0"/>
        <a:buChar char="​"/>
        <a:defRPr lang="en-US" sz="1600" kern="1200" dirty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228600" indent="-225425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Wingdings" panose="05000000000000000000" pitchFamily="2" charset="2"/>
        <a:buChar char="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442913" indent="-214313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Arial" panose="020B0604020202020204" pitchFamily="34" charset="0"/>
        <a:buChar char="‒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598488" indent="-15240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817563" indent="-14763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̶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68">
          <p15:clr>
            <a:srgbClr val="5ACBF0"/>
          </p15:clr>
        </p15:guide>
        <p15:guide id="3" orient="horz" pos="3912">
          <p15:clr>
            <a:srgbClr val="5ACBF0"/>
          </p15:clr>
        </p15:guide>
        <p15:guide id="4" orient="horz" pos="1075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740B17A4-151A-442A-85BB-61D97FD47CD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88517781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6578" name="think-cell Slide" r:id="rId38" imgW="592" imgH="591" progId="TCLayout.ActiveDocument.1">
                  <p:embed/>
                </p:oleObj>
              </mc:Choice>
              <mc:Fallback>
                <p:oleObj name="think-cell Slide" r:id="rId38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FB3399E7-290D-4CE6-AA08-2DA0CF307E1C}"/>
              </a:ext>
            </a:extLst>
          </p:cNvPr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53" name="2. Slide Title">
            <a:extLst>
              <a:ext uri="{FF2B5EF4-FFF2-40B4-BE49-F238E27FC236}">
                <a16:creationId xmlns:a16="http://schemas.microsoft.com/office/drawing/2014/main" id="{7C8D601E-A2E1-4979-AE83-B694B9829662}"/>
              </a:ext>
            </a:extLst>
          </p:cNvPr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1295400" y="172212"/>
            <a:ext cx="10341864" cy="38472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grpSp>
        <p:nvGrpSpPr>
          <p:cNvPr id="55" name="Grid" hidden="1">
            <a:extLst>
              <a:ext uri="{FF2B5EF4-FFF2-40B4-BE49-F238E27FC236}">
                <a16:creationId xmlns:a16="http://schemas.microsoft.com/office/drawing/2014/main" id="{DEFB2FD9-7CD8-4FAE-9553-EBB1883173D8}"/>
              </a:ext>
            </a:extLst>
          </p:cNvPr>
          <p:cNvGrpSpPr/>
          <p:nvPr userDrawn="1">
            <p:custDataLst>
              <p:tags r:id="rId20"/>
            </p:custDataLst>
          </p:nvPr>
        </p:nvGrpSpPr>
        <p:grpSpPr>
          <a:xfrm>
            <a:off x="1524" y="0"/>
            <a:ext cx="12190476" cy="6858000"/>
            <a:chOff x="0" y="0"/>
            <a:chExt cx="12190476" cy="6858000"/>
          </a:xfrm>
        </p:grpSpPr>
        <p:sp>
          <p:nvSpPr>
            <p:cNvPr id="56" name="slide margin">
              <a:extLst>
                <a:ext uri="{FF2B5EF4-FFF2-40B4-BE49-F238E27FC236}">
                  <a16:creationId xmlns:a16="http://schemas.microsoft.com/office/drawing/2014/main" id="{38DD344F-AD20-46A3-A11B-2D82C3344FEC}"/>
                </a:ext>
              </a:extLst>
            </p:cNvPr>
            <p:cNvSpPr/>
            <p:nvPr/>
          </p:nvSpPr>
          <p:spPr bwMode="invGray">
            <a:xfrm>
              <a:off x="1524" y="0"/>
              <a:ext cx="12188952" cy="6858000"/>
            </a:xfrm>
            <a:custGeom>
              <a:avLst/>
              <a:gdLst>
                <a:gd name="connsiteX0" fmla="*/ 551868 w 12188952"/>
                <a:gd name="connsiteY0" fmla="*/ 1709928 h 6858000"/>
                <a:gd name="connsiteX1" fmla="*/ 551868 w 12188952"/>
                <a:gd name="connsiteY1" fmla="*/ 6217920 h 6858000"/>
                <a:gd name="connsiteX2" fmla="*/ 11636196 w 12188952"/>
                <a:gd name="connsiteY2" fmla="*/ 6217920 h 6858000"/>
                <a:gd name="connsiteX3" fmla="*/ 11636196 w 12188952"/>
                <a:gd name="connsiteY3" fmla="*/ 1709928 h 6858000"/>
                <a:gd name="connsiteX4" fmla="*/ 0 w 12188952"/>
                <a:gd name="connsiteY4" fmla="*/ 0 h 6858000"/>
                <a:gd name="connsiteX5" fmla="*/ 12188952 w 12188952"/>
                <a:gd name="connsiteY5" fmla="*/ 0 h 6858000"/>
                <a:gd name="connsiteX6" fmla="*/ 12188952 w 12188952"/>
                <a:gd name="connsiteY6" fmla="*/ 6858000 h 6858000"/>
                <a:gd name="connsiteX7" fmla="*/ 0 w 12188952"/>
                <a:gd name="connsiteY7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88952" h="6858000">
                  <a:moveTo>
                    <a:pt x="551868" y="1709928"/>
                  </a:moveTo>
                  <a:lnTo>
                    <a:pt x="551868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err="1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6C7601CF-5E5B-457D-847F-427610DA2FB7}"/>
                </a:ext>
              </a:extLst>
            </p:cNvPr>
            <p:cNvCxnSpPr/>
            <p:nvPr/>
          </p:nvCxnSpPr>
          <p:spPr bwMode="inv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31F3C21-0066-454F-858F-CF8DE7C15746}"/>
                </a:ext>
              </a:extLst>
            </p:cNvPr>
            <p:cNvCxnSpPr/>
            <p:nvPr/>
          </p:nvCxnSpPr>
          <p:spPr bwMode="inv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E62C2F96-141D-4584-8AFC-7B03AC967AD5}"/>
                </a:ext>
              </a:extLst>
            </p:cNvPr>
            <p:cNvCxnSpPr/>
            <p:nvPr/>
          </p:nvCxnSpPr>
          <p:spPr bwMode="inv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BFFAB406-01C7-4D16-B756-95AABF69356F}"/>
                </a:ext>
              </a:extLst>
            </p:cNvPr>
            <p:cNvCxnSpPr/>
            <p:nvPr/>
          </p:nvCxnSpPr>
          <p:spPr bwMode="inv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C0947A7-511E-40BC-89AC-7FB57EB8253A}"/>
                </a:ext>
              </a:extLst>
            </p:cNvPr>
            <p:cNvCxnSpPr/>
            <p:nvPr/>
          </p:nvCxnSpPr>
          <p:spPr bwMode="inv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EE13BF7D-FE79-4AD9-BD1E-86E33F888F0B}"/>
                </a:ext>
              </a:extLst>
            </p:cNvPr>
            <p:cNvCxnSpPr/>
            <p:nvPr/>
          </p:nvCxnSpPr>
          <p:spPr bwMode="inv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39CD20B4-6A15-49A2-A59E-FCCFB641E09C}"/>
                </a:ext>
              </a:extLst>
            </p:cNvPr>
            <p:cNvCxnSpPr/>
            <p:nvPr/>
          </p:nvCxnSpPr>
          <p:spPr bwMode="inv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88C9107F-AE78-4984-826C-0B2406DAF134}"/>
                </a:ext>
              </a:extLst>
            </p:cNvPr>
            <p:cNvCxnSpPr/>
            <p:nvPr/>
          </p:nvCxnSpPr>
          <p:spPr bwMode="inv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934F056F-D81A-4196-9B3A-AE8FD5591CB2}"/>
                </a:ext>
              </a:extLst>
            </p:cNvPr>
            <p:cNvCxnSpPr/>
            <p:nvPr/>
          </p:nvCxnSpPr>
          <p:spPr bwMode="inv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A4C1E84A-C73C-43D4-BA3C-8DBC74530EF8}"/>
                </a:ext>
              </a:extLst>
            </p:cNvPr>
            <p:cNvCxnSpPr/>
            <p:nvPr/>
          </p:nvCxnSpPr>
          <p:spPr bwMode="inv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BE85AE8D-58C3-4AA0-B6F0-E5B277CA7900}"/>
                </a:ext>
              </a:extLst>
            </p:cNvPr>
            <p:cNvCxnSpPr/>
            <p:nvPr/>
          </p:nvCxnSpPr>
          <p:spPr bwMode="inv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7C36F9C0-4B83-4C02-9FB8-FE87C7414EE2}"/>
                </a:ext>
              </a:extLst>
            </p:cNvPr>
            <p:cNvCxnSpPr/>
            <p:nvPr/>
          </p:nvCxnSpPr>
          <p:spPr bwMode="inv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3B3485C-D98D-4843-9430-BAB5037871BA}"/>
                </a:ext>
              </a:extLst>
            </p:cNvPr>
            <p:cNvSpPr/>
            <p:nvPr/>
          </p:nvSpPr>
          <p:spPr bwMode="inv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D4711F5E-C124-4817-92AB-CA50490512E0}"/>
                </a:ext>
              </a:extLst>
            </p:cNvPr>
            <p:cNvSpPr/>
            <p:nvPr/>
          </p:nvSpPr>
          <p:spPr bwMode="inv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287B4A93-F9FF-464C-9429-7F0508C752D8}"/>
                </a:ext>
              </a:extLst>
            </p:cNvPr>
            <p:cNvSpPr/>
            <p:nvPr/>
          </p:nvSpPr>
          <p:spPr bwMode="inv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F30BD8E3-A9FF-4CAF-AFCE-78BAF967AB1A}"/>
                </a:ext>
              </a:extLst>
            </p:cNvPr>
            <p:cNvSpPr/>
            <p:nvPr/>
          </p:nvSpPr>
          <p:spPr bwMode="inv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68DFD3D7-8227-4BAE-92E3-7A8D1D9D120B}"/>
                </a:ext>
              </a:extLst>
            </p:cNvPr>
            <p:cNvSpPr/>
            <p:nvPr/>
          </p:nvSpPr>
          <p:spPr bwMode="inv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1BDBD63-521E-429E-88F1-146A189AC445}"/>
                </a:ext>
              </a:extLst>
            </p:cNvPr>
            <p:cNvSpPr/>
            <p:nvPr/>
          </p:nvSpPr>
          <p:spPr bwMode="inv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0B0088A-AB05-469E-9D5A-008850E9B532}"/>
                </a:ext>
              </a:extLst>
            </p:cNvPr>
            <p:cNvSpPr/>
            <p:nvPr/>
          </p:nvSpPr>
          <p:spPr bwMode="inv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9BCFA35-14ED-4686-918B-E003CB0183E0}"/>
                </a:ext>
              </a:extLst>
            </p:cNvPr>
            <p:cNvSpPr/>
            <p:nvPr/>
          </p:nvSpPr>
          <p:spPr bwMode="inv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32C9479A-9B75-4DAD-BD6F-ACA06F40053D}"/>
                </a:ext>
              </a:extLst>
            </p:cNvPr>
            <p:cNvSpPr/>
            <p:nvPr/>
          </p:nvSpPr>
          <p:spPr bwMode="inv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E502045-AFEE-46BD-82EF-7FDCA210A972}"/>
                </a:ext>
              </a:extLst>
            </p:cNvPr>
            <p:cNvSpPr/>
            <p:nvPr/>
          </p:nvSpPr>
          <p:spPr bwMode="inv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8331B978-23AB-4D1C-BDEB-D3F9BEDAA2DB}"/>
                </a:ext>
              </a:extLst>
            </p:cNvPr>
            <p:cNvSpPr/>
            <p:nvPr/>
          </p:nvSpPr>
          <p:spPr bwMode="inv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B5C2958A-8756-4F5D-9D2E-8609AF3FE7F3}"/>
                </a:ext>
              </a:extLst>
            </p:cNvPr>
            <p:cNvSpPr/>
            <p:nvPr/>
          </p:nvSpPr>
          <p:spPr bwMode="inv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05E51A7-0B73-4EDC-8853-4C4885C3CD12}"/>
                </a:ext>
              </a:extLst>
            </p:cNvPr>
            <p:cNvSpPr/>
            <p:nvPr/>
          </p:nvSpPr>
          <p:spPr bwMode="inv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A655BB02-C70B-4783-95E3-349A9749DE81}"/>
                </a:ext>
              </a:extLst>
            </p:cNvPr>
            <p:cNvSpPr/>
            <p:nvPr/>
          </p:nvSpPr>
          <p:spPr bwMode="inv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F414889-E577-40C3-8CDF-DA20200FC4BB}"/>
                </a:ext>
              </a:extLst>
            </p:cNvPr>
            <p:cNvSpPr/>
            <p:nvPr userDrawn="1"/>
          </p:nvSpPr>
          <p:spPr bwMode="inv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10578B73-0DC8-40FE-8A21-280C0818D286}"/>
                </a:ext>
              </a:extLst>
            </p:cNvPr>
            <p:cNvSpPr/>
            <p:nvPr userDrawn="1"/>
          </p:nvSpPr>
          <p:spPr bwMode="inv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2A3EAB8C-6F2A-4487-A2BB-0984642F92BD}"/>
                </a:ext>
              </a:extLst>
            </p:cNvPr>
            <p:cNvSpPr/>
            <p:nvPr userDrawn="1"/>
          </p:nvSpPr>
          <p:spPr bwMode="inv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07D70175-6613-45BC-AF43-015C72F13A7B}"/>
                </a:ext>
              </a:extLst>
            </p:cNvPr>
            <p:cNvSpPr/>
            <p:nvPr userDrawn="1"/>
          </p:nvSpPr>
          <p:spPr bwMode="inv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B942F25-6CDB-4981-97B7-D7BDEBE5ADF5}"/>
                </a:ext>
              </a:extLst>
            </p:cNvPr>
            <p:cNvSpPr/>
            <p:nvPr userDrawn="1"/>
          </p:nvSpPr>
          <p:spPr bwMode="inv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1315AFB-F00B-4517-B2CA-2588A030EFF4}"/>
                </a:ext>
              </a:extLst>
            </p:cNvPr>
            <p:cNvSpPr/>
            <p:nvPr userDrawn="1"/>
          </p:nvSpPr>
          <p:spPr bwMode="inv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F2EAC9B8-160B-4F7F-8029-F358F771D704}"/>
                </a:ext>
              </a:extLst>
            </p:cNvPr>
            <p:cNvSpPr/>
            <p:nvPr userDrawn="1"/>
          </p:nvSpPr>
          <p:spPr bwMode="inv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42671AAA-F5BF-4B8E-9B20-12F8E97A3021}"/>
                </a:ext>
              </a:extLst>
            </p:cNvPr>
            <p:cNvSpPr/>
            <p:nvPr userDrawn="1"/>
          </p:nvSpPr>
          <p:spPr bwMode="inv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3FB4F88-2E32-42AF-931D-73EEE391186B}"/>
                </a:ext>
              </a:extLst>
            </p:cNvPr>
            <p:cNvSpPr/>
            <p:nvPr userDrawn="1"/>
          </p:nvSpPr>
          <p:spPr bwMode="inv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4A1769F-CE92-4633-87B1-DDCB8F121456}"/>
                </a:ext>
              </a:extLst>
            </p:cNvPr>
            <p:cNvSpPr/>
            <p:nvPr userDrawn="1"/>
          </p:nvSpPr>
          <p:spPr bwMode="inv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4B597847-9D21-4E79-A3C1-CD09A72ED17A}"/>
                </a:ext>
              </a:extLst>
            </p:cNvPr>
            <p:cNvSpPr/>
            <p:nvPr userDrawn="1"/>
          </p:nvSpPr>
          <p:spPr bwMode="inv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A4475F4C-A18C-4D1A-BA57-171FB0889ED5}"/>
                </a:ext>
              </a:extLst>
            </p:cNvPr>
            <p:cNvCxnSpPr/>
            <p:nvPr userDrawn="1"/>
          </p:nvCxnSpPr>
          <p:spPr bwMode="inv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CB668352-A3AB-4B2E-9A58-3447022124C4}"/>
                </a:ext>
              </a:extLst>
            </p:cNvPr>
            <p:cNvCxnSpPr/>
            <p:nvPr userDrawn="1"/>
          </p:nvCxnSpPr>
          <p:spPr bwMode="inv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7FB43971-E513-473C-A51D-9EE94E61083C}"/>
                </a:ext>
              </a:extLst>
            </p:cNvPr>
            <p:cNvCxnSpPr/>
            <p:nvPr userDrawn="1"/>
          </p:nvCxnSpPr>
          <p:spPr bwMode="inv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45DF1BF3-81AD-4891-9BB0-2F7A0C9D4E46}"/>
                </a:ext>
              </a:extLst>
            </p:cNvPr>
            <p:cNvCxnSpPr/>
            <p:nvPr userDrawn="1"/>
          </p:nvCxnSpPr>
          <p:spPr bwMode="inv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00BDB8E3-D6DD-4760-8A19-73C078A70F87}"/>
                </a:ext>
              </a:extLst>
            </p:cNvPr>
            <p:cNvCxnSpPr/>
            <p:nvPr userDrawn="1"/>
          </p:nvCxnSpPr>
          <p:spPr bwMode="inv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CF12D775-122F-40DE-9D53-9EE07EEAA8F5}"/>
                </a:ext>
              </a:extLst>
            </p:cNvPr>
            <p:cNvCxnSpPr/>
            <p:nvPr userDrawn="1"/>
          </p:nvCxnSpPr>
          <p:spPr bwMode="inv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AD2CAD56-BA05-4C75-8034-7BE3F452236F}"/>
                </a:ext>
              </a:extLst>
            </p:cNvPr>
            <p:cNvCxnSpPr/>
            <p:nvPr userDrawn="1"/>
          </p:nvCxnSpPr>
          <p:spPr bwMode="inv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790E0245-1DD4-47DE-874E-81EEEC5BC8F7}"/>
                </a:ext>
              </a:extLst>
            </p:cNvPr>
            <p:cNvCxnSpPr/>
            <p:nvPr userDrawn="1"/>
          </p:nvCxnSpPr>
          <p:spPr bwMode="inv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1CFFCCA0-3335-4A1D-ABE0-05033DB06A2E}"/>
                </a:ext>
              </a:extLst>
            </p:cNvPr>
            <p:cNvCxnSpPr/>
            <p:nvPr userDrawn="1"/>
          </p:nvCxnSpPr>
          <p:spPr bwMode="inv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F4D72CB9-C1AD-44DE-9701-7AC2B6FF96CE}"/>
                </a:ext>
              </a:extLst>
            </p:cNvPr>
            <p:cNvCxnSpPr/>
            <p:nvPr userDrawn="1"/>
          </p:nvCxnSpPr>
          <p:spPr bwMode="inv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889B3321-C5E9-4805-BC66-EA0432C4C15B}"/>
                </a:ext>
              </a:extLst>
            </p:cNvPr>
            <p:cNvCxnSpPr/>
            <p:nvPr userDrawn="1"/>
          </p:nvCxnSpPr>
          <p:spPr bwMode="inv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7ACEEB3E-3F13-47FD-9363-059ECF85CA24}"/>
                </a:ext>
              </a:extLst>
            </p:cNvPr>
            <p:cNvCxnSpPr/>
            <p:nvPr userDrawn="1"/>
          </p:nvCxnSpPr>
          <p:spPr bwMode="inv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373AB56B-1DBC-4E4B-A722-E8BD0ECD1B41}"/>
                </a:ext>
              </a:extLst>
            </p:cNvPr>
            <p:cNvCxnSpPr/>
            <p:nvPr userDrawn="1"/>
          </p:nvCxnSpPr>
          <p:spPr bwMode="inv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7406E6C7-24A3-4B83-8726-B30607709EF5}"/>
                </a:ext>
              </a:extLst>
            </p:cNvPr>
            <p:cNvCxnSpPr/>
            <p:nvPr userDrawn="1"/>
          </p:nvCxnSpPr>
          <p:spPr bwMode="inv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ABF470C1-8F17-46A7-9CF6-68959FCC27C5}"/>
                </a:ext>
              </a:extLst>
            </p:cNvPr>
            <p:cNvCxnSpPr/>
            <p:nvPr userDrawn="1"/>
          </p:nvCxnSpPr>
          <p:spPr bwMode="inv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BDFB440D-CD6D-4896-879A-A739507A9DA0}"/>
                </a:ext>
              </a:extLst>
            </p:cNvPr>
            <p:cNvCxnSpPr/>
            <p:nvPr userDrawn="1"/>
          </p:nvCxnSpPr>
          <p:spPr bwMode="inv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213BC5EF-1845-45CB-A034-F5C2FECB524D}"/>
                </a:ext>
              </a:extLst>
            </p:cNvPr>
            <p:cNvCxnSpPr/>
            <p:nvPr userDrawn="1"/>
          </p:nvCxnSpPr>
          <p:spPr bwMode="inv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52206814-DAB9-4959-9312-D81139D2AED1}"/>
                </a:ext>
              </a:extLst>
            </p:cNvPr>
            <p:cNvCxnSpPr/>
            <p:nvPr userDrawn="1"/>
          </p:nvCxnSpPr>
          <p:spPr bwMode="inv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863072DF-59FF-4A0A-BAA0-5A11E1D2E4E3}"/>
                </a:ext>
              </a:extLst>
            </p:cNvPr>
            <p:cNvCxnSpPr/>
            <p:nvPr userDrawn="1"/>
          </p:nvCxnSpPr>
          <p:spPr bwMode="inv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8A4BE5F7-9CDA-49D9-BFEC-F2B196770FC3}"/>
                </a:ext>
              </a:extLst>
            </p:cNvPr>
            <p:cNvCxnSpPr/>
            <p:nvPr userDrawn="1"/>
          </p:nvCxnSpPr>
          <p:spPr bwMode="inv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CC5C0C16-0A28-498B-9C6F-5032271897D0}"/>
                </a:ext>
              </a:extLst>
            </p:cNvPr>
            <p:cNvCxnSpPr/>
            <p:nvPr userDrawn="1"/>
          </p:nvCxnSpPr>
          <p:spPr bwMode="inv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91131945-8EE6-4545-BF8A-AF353687BEB3}"/>
                </a:ext>
              </a:extLst>
            </p:cNvPr>
            <p:cNvCxnSpPr/>
            <p:nvPr userDrawn="1"/>
          </p:nvCxnSpPr>
          <p:spPr bwMode="inv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A75DD299-052D-4F8E-A9FE-D093F95B0FF2}"/>
                </a:ext>
              </a:extLst>
            </p:cNvPr>
            <p:cNvCxnSpPr/>
            <p:nvPr userDrawn="1"/>
          </p:nvCxnSpPr>
          <p:spPr bwMode="inv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58EBC29A-6A7B-40D5-897C-5DEEBEE6A4B2}"/>
                </a:ext>
              </a:extLst>
            </p:cNvPr>
            <p:cNvCxnSpPr/>
            <p:nvPr userDrawn="1"/>
          </p:nvCxnSpPr>
          <p:spPr bwMode="inv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C66B5FDD-F1EC-4F2C-B392-BC178AD8DA90}"/>
                </a:ext>
              </a:extLst>
            </p:cNvPr>
            <p:cNvCxnSpPr/>
            <p:nvPr userDrawn="1"/>
          </p:nvCxnSpPr>
          <p:spPr bwMode="inv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D93E83BE-872E-48AC-9FFE-A9F5597742DF}"/>
                </a:ext>
              </a:extLst>
            </p:cNvPr>
            <p:cNvCxnSpPr/>
            <p:nvPr userDrawn="1"/>
          </p:nvCxnSpPr>
          <p:spPr bwMode="inv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D9D1C528-2748-4906-ABB1-D32D60EC43E0}"/>
                </a:ext>
              </a:extLst>
            </p:cNvPr>
            <p:cNvCxnSpPr/>
            <p:nvPr userDrawn="1"/>
          </p:nvCxnSpPr>
          <p:spPr bwMode="inv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6982271F-16E6-4B46-8B36-C850AA36014C}"/>
                </a:ext>
              </a:extLst>
            </p:cNvPr>
            <p:cNvCxnSpPr/>
            <p:nvPr userDrawn="1"/>
          </p:nvCxnSpPr>
          <p:spPr bwMode="inv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8A678F6B-D7A6-4C5F-A60A-68F375965733}"/>
                </a:ext>
              </a:extLst>
            </p:cNvPr>
            <p:cNvCxnSpPr/>
            <p:nvPr userDrawn="1"/>
          </p:nvCxnSpPr>
          <p:spPr bwMode="inv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B1F16AAE-3D56-49D9-B1F8-CF0D668C4625}"/>
                </a:ext>
              </a:extLst>
            </p:cNvPr>
            <p:cNvCxnSpPr/>
            <p:nvPr userDrawn="1"/>
          </p:nvCxnSpPr>
          <p:spPr bwMode="inv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2146BA71-43F2-4516-96BC-46C1F7150D1F}"/>
                </a:ext>
              </a:extLst>
            </p:cNvPr>
            <p:cNvCxnSpPr/>
            <p:nvPr userDrawn="1"/>
          </p:nvCxnSpPr>
          <p:spPr bwMode="inv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6B2820DA-E0D5-407B-9227-F00335F2855C}"/>
                </a:ext>
              </a:extLst>
            </p:cNvPr>
            <p:cNvCxnSpPr/>
            <p:nvPr userDrawn="1"/>
          </p:nvCxnSpPr>
          <p:spPr bwMode="inv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A6A61357-206A-4A6B-82AD-45174279B301}"/>
                </a:ext>
              </a:extLst>
            </p:cNvPr>
            <p:cNvCxnSpPr/>
            <p:nvPr userDrawn="1"/>
          </p:nvCxnSpPr>
          <p:spPr bwMode="inv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6FD4E7D7-1920-4CDF-8C8E-2C8843C3234E}"/>
                </a:ext>
              </a:extLst>
            </p:cNvPr>
            <p:cNvCxnSpPr/>
            <p:nvPr userDrawn="1"/>
          </p:nvCxnSpPr>
          <p:spPr bwMode="inv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B6B52954-99B2-4CA1-BC58-BC2CE3144C2E}"/>
                </a:ext>
              </a:extLst>
            </p:cNvPr>
            <p:cNvCxnSpPr/>
            <p:nvPr userDrawn="1"/>
          </p:nvCxnSpPr>
          <p:spPr bwMode="inv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A58B8F17-F2CF-4C8B-9384-4763AEB46266}"/>
                </a:ext>
              </a:extLst>
            </p:cNvPr>
            <p:cNvCxnSpPr/>
            <p:nvPr userDrawn="1"/>
          </p:nvCxnSpPr>
          <p:spPr bwMode="inv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BF4D57F3-3690-4C8F-9DD3-6514140E8449}"/>
                </a:ext>
              </a:extLst>
            </p:cNvPr>
            <p:cNvCxnSpPr/>
            <p:nvPr userDrawn="1"/>
          </p:nvCxnSpPr>
          <p:spPr bwMode="inv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6F1248E6-58FC-4800-A342-F266640388C0}"/>
                </a:ext>
              </a:extLst>
            </p:cNvPr>
            <p:cNvCxnSpPr/>
            <p:nvPr userDrawn="1"/>
          </p:nvCxnSpPr>
          <p:spPr bwMode="inv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B8011EA-A67B-4792-899C-6F30861FB41B}"/>
                </a:ext>
              </a:extLst>
            </p:cNvPr>
            <p:cNvCxnSpPr/>
            <p:nvPr userDrawn="1"/>
          </p:nvCxnSpPr>
          <p:spPr bwMode="inv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4E187538-C1B6-4AB3-9E92-1CBE573E39EA}"/>
                </a:ext>
              </a:extLst>
            </p:cNvPr>
            <p:cNvCxnSpPr/>
            <p:nvPr userDrawn="1"/>
          </p:nvCxnSpPr>
          <p:spPr bwMode="inv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F725F436-5B17-4F6D-B174-9FD6324175C9}"/>
                </a:ext>
              </a:extLst>
            </p:cNvPr>
            <p:cNvCxnSpPr/>
            <p:nvPr userDrawn="1"/>
          </p:nvCxnSpPr>
          <p:spPr bwMode="inv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3DD99996-2943-48E4-B56E-D3F05FDFEC4F}"/>
                </a:ext>
              </a:extLst>
            </p:cNvPr>
            <p:cNvCxnSpPr/>
            <p:nvPr userDrawn="1"/>
          </p:nvCxnSpPr>
          <p:spPr bwMode="inv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E8B8D663-5E52-4EA2-8D3F-41F6121FAE3C}"/>
                </a:ext>
              </a:extLst>
            </p:cNvPr>
            <p:cNvCxnSpPr/>
            <p:nvPr userDrawn="1"/>
          </p:nvCxnSpPr>
          <p:spPr bwMode="inv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11F6EC2A-C5C1-4266-92CE-81F84B827556}"/>
                </a:ext>
              </a:extLst>
            </p:cNvPr>
            <p:cNvCxnSpPr/>
            <p:nvPr userDrawn="1"/>
          </p:nvCxnSpPr>
          <p:spPr bwMode="inv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main body box">
              <a:extLst>
                <a:ext uri="{FF2B5EF4-FFF2-40B4-BE49-F238E27FC236}">
                  <a16:creationId xmlns:a16="http://schemas.microsoft.com/office/drawing/2014/main" id="{B218B8DC-43D2-4BF0-8019-414A6C978B50}"/>
                </a:ext>
              </a:extLst>
            </p:cNvPr>
            <p:cNvSpPr/>
            <p:nvPr userDrawn="1"/>
          </p:nvSpPr>
          <p:spPr bwMode="invGray">
            <a:xfrm>
              <a:off x="554736" y="1709928"/>
              <a:ext cx="11082528" cy="4507992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F8A6CBCB-2578-43F1-B7A4-69F595E6E013}"/>
                </a:ext>
              </a:extLst>
            </p:cNvPr>
            <p:cNvCxnSpPr/>
            <p:nvPr userDrawn="1"/>
          </p:nvCxnSpPr>
          <p:spPr bwMode="invGray">
            <a:xfrm>
              <a:off x="554736" y="217779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62E19C48-49CD-490C-82AF-6A807F4A91F8}"/>
                </a:ext>
              </a:extLst>
            </p:cNvPr>
            <p:cNvCxnSpPr/>
            <p:nvPr userDrawn="1"/>
          </p:nvCxnSpPr>
          <p:spPr bwMode="invGray">
            <a:xfrm>
              <a:off x="554736" y="1711453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sp>
        <p:nvSpPr>
          <p:cNvPr id="145" name="4. Footnote" hidden="1">
            <a:extLst>
              <a:ext uri="{FF2B5EF4-FFF2-40B4-BE49-F238E27FC236}">
                <a16:creationId xmlns:a16="http://schemas.microsoft.com/office/drawing/2014/main" id="{56E3DC21-21DB-42FE-8721-1BC0E89F13AE}"/>
              </a:ext>
            </a:extLst>
          </p:cNvPr>
          <p:cNvSpPr txBox="1"/>
          <p:nvPr userDrawn="1">
            <p:custDataLst>
              <p:tags r:id="rId21"/>
            </p:custDataLst>
          </p:nvPr>
        </p:nvSpPr>
        <p:spPr>
          <a:xfrm>
            <a:off x="553972" y="6278400"/>
            <a:ext cx="7278624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Footnotes</a:t>
            </a:r>
          </a:p>
        </p:txBody>
      </p:sp>
      <p:sp>
        <p:nvSpPr>
          <p:cNvPr id="176" name="Sticker" hidden="1">
            <a:extLst>
              <a:ext uri="{FF2B5EF4-FFF2-40B4-BE49-F238E27FC236}">
                <a16:creationId xmlns:a16="http://schemas.microsoft.com/office/drawing/2014/main" id="{F05F3D84-B1F2-4969-91DD-7BB0F78A4159}"/>
              </a:ext>
            </a:extLst>
          </p:cNvPr>
          <p:cNvSpPr txBox="1"/>
          <p:nvPr userDrawn="1"/>
        </p:nvSpPr>
        <p:spPr>
          <a:xfrm>
            <a:off x="549522" y="1219714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en-US" dirty="0"/>
              <a:t>STICKER</a:t>
            </a:r>
          </a:p>
        </p:txBody>
      </p:sp>
      <p:sp>
        <p:nvSpPr>
          <p:cNvPr id="207" name="ACET" hidden="1">
            <a:extLst>
              <a:ext uri="{FF2B5EF4-FFF2-40B4-BE49-F238E27FC236}">
                <a16:creationId xmlns:a16="http://schemas.microsoft.com/office/drawing/2014/main" id="{9C1AB688-8E46-4BED-871D-3FE073C183F2}"/>
              </a:ext>
            </a:extLst>
          </p:cNvPr>
          <p:cNvSpPr txBox="1"/>
          <p:nvPr userDrawn="1">
            <p:custDataLst>
              <p:tags r:id="rId22"/>
            </p:custDataLst>
          </p:nvPr>
        </p:nvSpPr>
        <p:spPr>
          <a:xfrm>
            <a:off x="5987738" y="2170800"/>
            <a:ext cx="3049253" cy="5693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6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Above Chart Exhibit Title</a:t>
            </a:r>
          </a:p>
          <a:p>
            <a:pPr lvl="0"/>
            <a:r>
              <a:rPr lang="en-US" b="0" dirty="0"/>
              <a:t>Unit of Measure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A8BC65-10CC-4404-9B17-2797DDA477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6" y="2170800"/>
            <a:ext cx="2484655" cy="163121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46" name="LegendBoxes" hidden="1">
            <a:extLst>
              <a:ext uri="{FF2B5EF4-FFF2-40B4-BE49-F238E27FC236}">
                <a16:creationId xmlns:a16="http://schemas.microsoft.com/office/drawing/2014/main" id="{CF94D31B-FDB7-4D4D-AB59-2DEA2B54ABFC}"/>
              </a:ext>
            </a:extLst>
          </p:cNvPr>
          <p:cNvGrpSpPr/>
          <p:nvPr userDrawn="1"/>
        </p:nvGrpSpPr>
        <p:grpSpPr>
          <a:xfrm>
            <a:off x="10714801" y="4381500"/>
            <a:ext cx="922463" cy="1717282"/>
            <a:chOff x="10554770" y="4322824"/>
            <a:chExt cx="922463" cy="1717282"/>
          </a:xfrm>
        </p:grpSpPr>
        <p:sp>
          <p:nvSpPr>
            <p:cNvPr id="147" name="RectangleLegend1" hidden="1">
              <a:extLst>
                <a:ext uri="{FF2B5EF4-FFF2-40B4-BE49-F238E27FC236}">
                  <a16:creationId xmlns:a16="http://schemas.microsoft.com/office/drawing/2014/main" id="{57883214-8AB7-430C-B6F8-7E4B9372D615}"/>
                </a:ext>
              </a:extLst>
            </p:cNvPr>
            <p:cNvSpPr/>
            <p:nvPr/>
          </p:nvSpPr>
          <p:spPr>
            <a:xfrm>
              <a:off x="10554770" y="4344182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148" name="RectangleLegend2" hidden="1">
              <a:extLst>
                <a:ext uri="{FF2B5EF4-FFF2-40B4-BE49-F238E27FC236}">
                  <a16:creationId xmlns:a16="http://schemas.microsoft.com/office/drawing/2014/main" id="{37A89F65-BB4C-4635-876C-EF41D10FBE39}"/>
                </a:ext>
              </a:extLst>
            </p:cNvPr>
            <p:cNvSpPr/>
            <p:nvPr/>
          </p:nvSpPr>
          <p:spPr>
            <a:xfrm>
              <a:off x="10554770" y="4723680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149" name="RectangleLegend3" hidden="1">
              <a:extLst>
                <a:ext uri="{FF2B5EF4-FFF2-40B4-BE49-F238E27FC236}">
                  <a16:creationId xmlns:a16="http://schemas.microsoft.com/office/drawing/2014/main" id="{6817B186-28BD-4418-BD59-AE25AC3DE959}"/>
                </a:ext>
              </a:extLst>
            </p:cNvPr>
            <p:cNvSpPr/>
            <p:nvPr/>
          </p:nvSpPr>
          <p:spPr>
            <a:xfrm>
              <a:off x="10554770" y="5097276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150" name="RectangleLegend4" hidden="1">
              <a:extLst>
                <a:ext uri="{FF2B5EF4-FFF2-40B4-BE49-F238E27FC236}">
                  <a16:creationId xmlns:a16="http://schemas.microsoft.com/office/drawing/2014/main" id="{69B0D5D3-E7D2-4A7B-A057-631883C01076}"/>
                </a:ext>
              </a:extLst>
            </p:cNvPr>
            <p:cNvSpPr/>
            <p:nvPr/>
          </p:nvSpPr>
          <p:spPr>
            <a:xfrm>
              <a:off x="10554770" y="5470872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151" name="RectangleLegend5" hidden="1">
              <a:extLst>
                <a:ext uri="{FF2B5EF4-FFF2-40B4-BE49-F238E27FC236}">
                  <a16:creationId xmlns:a16="http://schemas.microsoft.com/office/drawing/2014/main" id="{6454ED78-1BA3-455F-9AD0-B91FBFBDBDB8}"/>
                </a:ext>
              </a:extLst>
            </p:cNvPr>
            <p:cNvSpPr/>
            <p:nvPr/>
          </p:nvSpPr>
          <p:spPr>
            <a:xfrm>
              <a:off x="10554770" y="5844468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152" name="Legend1" hidden="1">
              <a:extLst>
                <a:ext uri="{FF2B5EF4-FFF2-40B4-BE49-F238E27FC236}">
                  <a16:creationId xmlns:a16="http://schemas.microsoft.com/office/drawing/2014/main" id="{C3815CC3-E4AC-4759-BC0C-3B3AFB4840D5}"/>
                </a:ext>
              </a:extLst>
            </p:cNvPr>
            <p:cNvSpPr txBox="1"/>
            <p:nvPr/>
          </p:nvSpPr>
          <p:spPr>
            <a:xfrm>
              <a:off x="10880916" y="432282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53" name="Legend2" hidden="1">
              <a:extLst>
                <a:ext uri="{FF2B5EF4-FFF2-40B4-BE49-F238E27FC236}">
                  <a16:creationId xmlns:a16="http://schemas.microsoft.com/office/drawing/2014/main" id="{A6D1A2D0-9E82-411B-B420-30A4688FDC9F}"/>
                </a:ext>
              </a:extLst>
            </p:cNvPr>
            <p:cNvSpPr txBox="1"/>
            <p:nvPr/>
          </p:nvSpPr>
          <p:spPr>
            <a:xfrm>
              <a:off x="10880916" y="470232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54" name="Legend3" hidden="1">
              <a:extLst>
                <a:ext uri="{FF2B5EF4-FFF2-40B4-BE49-F238E27FC236}">
                  <a16:creationId xmlns:a16="http://schemas.microsoft.com/office/drawing/2014/main" id="{F53F02E1-6462-401D-9EB8-963E07F16E7C}"/>
                </a:ext>
              </a:extLst>
            </p:cNvPr>
            <p:cNvSpPr txBox="1"/>
            <p:nvPr/>
          </p:nvSpPr>
          <p:spPr>
            <a:xfrm>
              <a:off x="10880916" y="5081820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55" name="Legend4" hidden="1">
              <a:extLst>
                <a:ext uri="{FF2B5EF4-FFF2-40B4-BE49-F238E27FC236}">
                  <a16:creationId xmlns:a16="http://schemas.microsoft.com/office/drawing/2014/main" id="{6F4AB0D0-0497-4F55-B3DA-A1007E97B080}"/>
                </a:ext>
              </a:extLst>
            </p:cNvPr>
            <p:cNvSpPr txBox="1"/>
            <p:nvPr/>
          </p:nvSpPr>
          <p:spPr>
            <a:xfrm>
              <a:off x="10880916" y="5453241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56" name="Legend5" hidden="1">
              <a:extLst>
                <a:ext uri="{FF2B5EF4-FFF2-40B4-BE49-F238E27FC236}">
                  <a16:creationId xmlns:a16="http://schemas.microsoft.com/office/drawing/2014/main" id="{E3EF5426-98FB-4851-A230-9E3A0037D822}"/>
                </a:ext>
              </a:extLst>
            </p:cNvPr>
            <p:cNvSpPr txBox="1"/>
            <p:nvPr/>
          </p:nvSpPr>
          <p:spPr>
            <a:xfrm>
              <a:off x="10880915" y="582466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</p:grpSp>
      <p:grpSp>
        <p:nvGrpSpPr>
          <p:cNvPr id="157" name="LegendLines" hidden="1">
            <a:extLst>
              <a:ext uri="{FF2B5EF4-FFF2-40B4-BE49-F238E27FC236}">
                <a16:creationId xmlns:a16="http://schemas.microsoft.com/office/drawing/2014/main" id="{918D7AC9-6A42-4EDA-BEBA-0572CE89552F}"/>
              </a:ext>
            </a:extLst>
          </p:cNvPr>
          <p:cNvGrpSpPr/>
          <p:nvPr userDrawn="1"/>
        </p:nvGrpSpPr>
        <p:grpSpPr>
          <a:xfrm>
            <a:off x="10317304" y="3150831"/>
            <a:ext cx="1319960" cy="958286"/>
            <a:chOff x="10162879" y="3243772"/>
            <a:chExt cx="1319960" cy="958286"/>
          </a:xfrm>
        </p:grpSpPr>
        <p:sp>
          <p:nvSpPr>
            <p:cNvPr id="158" name="Legend1" hidden="1">
              <a:extLst>
                <a:ext uri="{FF2B5EF4-FFF2-40B4-BE49-F238E27FC236}">
                  <a16:creationId xmlns:a16="http://schemas.microsoft.com/office/drawing/2014/main" id="{2257CA01-D2D9-4096-8B25-EE32EF91BCA4}"/>
                </a:ext>
              </a:extLst>
            </p:cNvPr>
            <p:cNvSpPr txBox="1"/>
            <p:nvPr/>
          </p:nvSpPr>
          <p:spPr>
            <a:xfrm>
              <a:off x="10886522" y="324377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59" name="Legend2" hidden="1">
              <a:extLst>
                <a:ext uri="{FF2B5EF4-FFF2-40B4-BE49-F238E27FC236}">
                  <a16:creationId xmlns:a16="http://schemas.microsoft.com/office/drawing/2014/main" id="{A9507277-2AB6-4BDA-A23C-76A5FC59A45F}"/>
                </a:ext>
              </a:extLst>
            </p:cNvPr>
            <p:cNvSpPr txBox="1"/>
            <p:nvPr/>
          </p:nvSpPr>
          <p:spPr>
            <a:xfrm>
              <a:off x="10886522" y="3615193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60" name="Legend3" hidden="1">
              <a:extLst>
                <a:ext uri="{FF2B5EF4-FFF2-40B4-BE49-F238E27FC236}">
                  <a16:creationId xmlns:a16="http://schemas.microsoft.com/office/drawing/2014/main" id="{5BEE3A19-2F95-433F-A7EC-FCEABC004D0B}"/>
                </a:ext>
              </a:extLst>
            </p:cNvPr>
            <p:cNvSpPr txBox="1"/>
            <p:nvPr/>
          </p:nvSpPr>
          <p:spPr>
            <a:xfrm>
              <a:off x="10886522" y="398661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61" name="LineLegend3" hidden="1">
              <a:extLst>
                <a:ext uri="{FF2B5EF4-FFF2-40B4-BE49-F238E27FC236}">
                  <a16:creationId xmlns:a16="http://schemas.microsoft.com/office/drawing/2014/main" id="{DE0F2DAD-8B16-4AD8-AFA6-270F6CCD67FF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409278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latin typeface="+mn-lt"/>
                <a:ea typeface="+mn-ea"/>
              </a:endParaRPr>
            </a:p>
          </p:txBody>
        </p:sp>
        <p:sp>
          <p:nvSpPr>
            <p:cNvPr id="162" name="LineLegend2" hidden="1">
              <a:extLst>
                <a:ext uri="{FF2B5EF4-FFF2-40B4-BE49-F238E27FC236}">
                  <a16:creationId xmlns:a16="http://schemas.microsoft.com/office/drawing/2014/main" id="{C4D12D1D-43F1-4BE3-BA00-28252255D114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719425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latin typeface="+mn-lt"/>
                <a:ea typeface="+mn-ea"/>
              </a:endParaRPr>
            </a:p>
          </p:txBody>
        </p:sp>
        <p:sp>
          <p:nvSpPr>
            <p:cNvPr id="163" name="LineLegend1" hidden="1">
              <a:extLst>
                <a:ext uri="{FF2B5EF4-FFF2-40B4-BE49-F238E27FC236}">
                  <a16:creationId xmlns:a16="http://schemas.microsoft.com/office/drawing/2014/main" id="{CD3DE7B3-0AFC-4775-A0B2-6DC5F8201869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35149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latin typeface="+mn-lt"/>
                <a:ea typeface="+mn-ea"/>
              </a:endParaRPr>
            </a:p>
          </p:txBody>
        </p:sp>
      </p:grpSp>
      <p:grpSp>
        <p:nvGrpSpPr>
          <p:cNvPr id="164" name="LegendMoons" hidden="1">
            <a:extLst>
              <a:ext uri="{FF2B5EF4-FFF2-40B4-BE49-F238E27FC236}">
                <a16:creationId xmlns:a16="http://schemas.microsoft.com/office/drawing/2014/main" id="{22EE4304-6153-493C-A262-E18A100648CF}"/>
              </a:ext>
            </a:extLst>
          </p:cNvPr>
          <p:cNvGrpSpPr/>
          <p:nvPr userDrawn="1"/>
        </p:nvGrpSpPr>
        <p:grpSpPr>
          <a:xfrm>
            <a:off x="10684859" y="1146588"/>
            <a:ext cx="948949" cy="1731859"/>
            <a:chOff x="7716535" y="2630582"/>
            <a:chExt cx="948949" cy="1731859"/>
          </a:xfrm>
        </p:grpSpPr>
        <p:sp>
          <p:nvSpPr>
            <p:cNvPr id="165" name="Legend1" hidden="1">
              <a:extLst>
                <a:ext uri="{FF2B5EF4-FFF2-40B4-BE49-F238E27FC236}">
                  <a16:creationId xmlns:a16="http://schemas.microsoft.com/office/drawing/2014/main" id="{552CD735-205A-45C1-8F8F-1B0DC1803784}"/>
                </a:ext>
              </a:extLst>
            </p:cNvPr>
            <p:cNvSpPr txBox="1"/>
            <p:nvPr/>
          </p:nvSpPr>
          <p:spPr>
            <a:xfrm>
              <a:off x="8069167" y="2637941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66" name="Legend2" hidden="1">
              <a:extLst>
                <a:ext uri="{FF2B5EF4-FFF2-40B4-BE49-F238E27FC236}">
                  <a16:creationId xmlns:a16="http://schemas.microsoft.com/office/drawing/2014/main" id="{96F11976-B2A3-4DEE-B466-FC41C999A286}"/>
                </a:ext>
              </a:extLst>
            </p:cNvPr>
            <p:cNvSpPr txBox="1"/>
            <p:nvPr/>
          </p:nvSpPr>
          <p:spPr>
            <a:xfrm>
              <a:off x="8069167" y="3013400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67" name="Legend3" hidden="1">
              <a:extLst>
                <a:ext uri="{FF2B5EF4-FFF2-40B4-BE49-F238E27FC236}">
                  <a16:creationId xmlns:a16="http://schemas.microsoft.com/office/drawing/2014/main" id="{238D795F-3813-455F-A0AE-80DDBB804430}"/>
                </a:ext>
              </a:extLst>
            </p:cNvPr>
            <p:cNvSpPr txBox="1"/>
            <p:nvPr/>
          </p:nvSpPr>
          <p:spPr>
            <a:xfrm>
              <a:off x="8069167" y="3388859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208" name="Legend4" hidden="1">
              <a:extLst>
                <a:ext uri="{FF2B5EF4-FFF2-40B4-BE49-F238E27FC236}">
                  <a16:creationId xmlns:a16="http://schemas.microsoft.com/office/drawing/2014/main" id="{8CE53E58-E252-4282-93B2-8558196F6494}"/>
                </a:ext>
              </a:extLst>
            </p:cNvPr>
            <p:cNvSpPr txBox="1"/>
            <p:nvPr/>
          </p:nvSpPr>
          <p:spPr>
            <a:xfrm>
              <a:off x="8069167" y="3764318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209" name="Legend5" hidden="1">
              <a:extLst>
                <a:ext uri="{FF2B5EF4-FFF2-40B4-BE49-F238E27FC236}">
                  <a16:creationId xmlns:a16="http://schemas.microsoft.com/office/drawing/2014/main" id="{1B43950C-92E6-4691-8611-EB9D1B5B3673}"/>
                </a:ext>
              </a:extLst>
            </p:cNvPr>
            <p:cNvSpPr txBox="1"/>
            <p:nvPr/>
          </p:nvSpPr>
          <p:spPr>
            <a:xfrm>
              <a:off x="8069167" y="4139779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grpSp>
          <p:nvGrpSpPr>
            <p:cNvPr id="210" name="MoonLegend1" hidden="1">
              <a:extLst>
                <a:ext uri="{FF2B5EF4-FFF2-40B4-BE49-F238E27FC236}">
                  <a16:creationId xmlns:a16="http://schemas.microsoft.com/office/drawing/2014/main" id="{BA031B31-8A27-43BA-B32F-AB3848D81964}"/>
                </a:ext>
              </a:extLst>
            </p:cNvPr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>
            <a:xfrm>
              <a:off x="7716535" y="2630582"/>
              <a:ext cx="228600" cy="228600"/>
              <a:chOff x="762000" y="1270000"/>
              <a:chExt cx="254000" cy="254000"/>
            </a:xfrm>
          </p:grpSpPr>
          <p:sp>
            <p:nvSpPr>
              <p:cNvPr id="223" name="Oval 222" hidden="1">
                <a:extLst>
                  <a:ext uri="{FF2B5EF4-FFF2-40B4-BE49-F238E27FC236}">
                    <a16:creationId xmlns:a16="http://schemas.microsoft.com/office/drawing/2014/main" id="{F7E608CA-C4B6-4E97-96EB-15ABB778BE21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24" name="Arc 223" hidden="1">
                <a:extLst>
                  <a:ext uri="{FF2B5EF4-FFF2-40B4-BE49-F238E27FC236}">
                    <a16:creationId xmlns:a16="http://schemas.microsoft.com/office/drawing/2014/main" id="{A598AF25-AE9E-434C-B64C-1F77F6D1753D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2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11" name="MoonLegend2" hidden="1">
              <a:extLst>
                <a:ext uri="{FF2B5EF4-FFF2-40B4-BE49-F238E27FC236}">
                  <a16:creationId xmlns:a16="http://schemas.microsoft.com/office/drawing/2014/main" id="{5B919E00-E6B7-43FF-9A4B-F1568D632901}"/>
                </a:ext>
              </a:extLst>
            </p:cNvPr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>
            <a:xfrm>
              <a:off x="7716535" y="3006395"/>
              <a:ext cx="228600" cy="228600"/>
              <a:chOff x="762000" y="1270000"/>
              <a:chExt cx="254000" cy="254000"/>
            </a:xfrm>
          </p:grpSpPr>
          <p:sp>
            <p:nvSpPr>
              <p:cNvPr id="221" name="Oval 220" hidden="1">
                <a:extLst>
                  <a:ext uri="{FF2B5EF4-FFF2-40B4-BE49-F238E27FC236}">
                    <a16:creationId xmlns:a16="http://schemas.microsoft.com/office/drawing/2014/main" id="{07B118C7-807E-4561-BE98-DDDA449B6CED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22" name="Arc 221" hidden="1">
                <a:extLst>
                  <a:ext uri="{FF2B5EF4-FFF2-40B4-BE49-F238E27FC236}">
                    <a16:creationId xmlns:a16="http://schemas.microsoft.com/office/drawing/2014/main" id="{E69A0E0C-CA03-4A1E-AF5A-5AEF14DB702E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2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12" name="MoonLegend3" hidden="1">
              <a:extLst>
                <a:ext uri="{FF2B5EF4-FFF2-40B4-BE49-F238E27FC236}">
                  <a16:creationId xmlns:a16="http://schemas.microsoft.com/office/drawing/2014/main" id="{9AAE23E9-F738-477B-B88C-D182A119F470}"/>
                </a:ext>
              </a:extLst>
            </p:cNvPr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>
            <a:xfrm>
              <a:off x="7716535" y="3382210"/>
              <a:ext cx="228600" cy="228600"/>
              <a:chOff x="762000" y="1270000"/>
              <a:chExt cx="254000" cy="254000"/>
            </a:xfrm>
          </p:grpSpPr>
          <p:sp>
            <p:nvSpPr>
              <p:cNvPr id="219" name="Oval 218" hidden="1">
                <a:extLst>
                  <a:ext uri="{FF2B5EF4-FFF2-40B4-BE49-F238E27FC236}">
                    <a16:creationId xmlns:a16="http://schemas.microsoft.com/office/drawing/2014/main" id="{E2CC14E9-EEBA-453A-94A3-4A3381F7631D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20" name="Arc 219" hidden="1">
                <a:extLst>
                  <a:ext uri="{FF2B5EF4-FFF2-40B4-BE49-F238E27FC236}">
                    <a16:creationId xmlns:a16="http://schemas.microsoft.com/office/drawing/2014/main" id="{260BE0DC-436B-418C-B464-BD0C5F58DCB0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2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13" name="MoonLegend4" hidden="1">
              <a:extLst>
                <a:ext uri="{FF2B5EF4-FFF2-40B4-BE49-F238E27FC236}">
                  <a16:creationId xmlns:a16="http://schemas.microsoft.com/office/drawing/2014/main" id="{8A04773C-1844-4E61-92CD-6CDAE3F427A4}"/>
                </a:ext>
              </a:extLst>
            </p:cNvPr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>
            <a:xfrm>
              <a:off x="7716535" y="3758025"/>
              <a:ext cx="228600" cy="228600"/>
              <a:chOff x="762000" y="1270000"/>
              <a:chExt cx="254000" cy="254000"/>
            </a:xfrm>
          </p:grpSpPr>
          <p:sp>
            <p:nvSpPr>
              <p:cNvPr id="217" name="Oval 216" hidden="1">
                <a:extLst>
                  <a:ext uri="{FF2B5EF4-FFF2-40B4-BE49-F238E27FC236}">
                    <a16:creationId xmlns:a16="http://schemas.microsoft.com/office/drawing/2014/main" id="{D6A04746-E203-49EA-BBE5-E491FF999242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8" name="Arc 217" hidden="1">
                <a:extLst>
                  <a:ext uri="{FF2B5EF4-FFF2-40B4-BE49-F238E27FC236}">
                    <a16:creationId xmlns:a16="http://schemas.microsoft.com/office/drawing/2014/main" id="{F7DACD89-6F8B-4282-892B-4463090E3718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2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14" name="MoonLegend5" hidden="1">
              <a:extLst>
                <a:ext uri="{FF2B5EF4-FFF2-40B4-BE49-F238E27FC236}">
                  <a16:creationId xmlns:a16="http://schemas.microsoft.com/office/drawing/2014/main" id="{C2EE2D57-3825-4507-A8DE-1757C72D1E9E}"/>
                </a:ext>
              </a:extLst>
            </p:cNvPr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>
            <a:xfrm>
              <a:off x="7716535" y="4133841"/>
              <a:ext cx="228600" cy="228600"/>
              <a:chOff x="762000" y="1270000"/>
              <a:chExt cx="254000" cy="254000"/>
            </a:xfrm>
          </p:grpSpPr>
          <p:sp>
            <p:nvSpPr>
              <p:cNvPr id="215" name="Oval 214" hidden="1">
                <a:extLst>
                  <a:ext uri="{FF2B5EF4-FFF2-40B4-BE49-F238E27FC236}">
                    <a16:creationId xmlns:a16="http://schemas.microsoft.com/office/drawing/2014/main" id="{32116BD0-E52D-430A-82AC-D7D3D1751305}"/>
                  </a:ext>
                </a:extLst>
              </p:cNvPr>
              <p:cNvSpPr/>
              <p:nvPr>
                <p:custDataLst>
                  <p:tags r:id="rId2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6" name="Arc 215" hidden="1">
                <a:extLst>
                  <a:ext uri="{FF2B5EF4-FFF2-40B4-BE49-F238E27FC236}">
                    <a16:creationId xmlns:a16="http://schemas.microsoft.com/office/drawing/2014/main" id="{23E21F8A-DA6F-411B-937D-EBD30703B576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2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</p:grpSp>
      <p:sp>
        <p:nvSpPr>
          <p:cNvPr id="144" name="Espace réservé de la date 3">
            <a:extLst>
              <a:ext uri="{FF2B5EF4-FFF2-40B4-BE49-F238E27FC236}">
                <a16:creationId xmlns:a16="http://schemas.microsoft.com/office/drawing/2014/main" id="{9C3E0D1B-5E15-47BD-A473-BB1A41C628A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5194BA19-8ED1-4B49-BB3E-F62F457484A4}" type="datetime1">
              <a:rPr lang="fr-FR" cap="all" smtClean="0"/>
              <a:t>24/12/2020</a:t>
            </a:fld>
            <a:endParaRPr lang="fr-FR" cap="all" dirty="0"/>
          </a:p>
        </p:txBody>
      </p:sp>
      <p:cxnSp>
        <p:nvCxnSpPr>
          <p:cNvPr id="172" name="Connecteur droit 13">
            <a:extLst>
              <a:ext uri="{FF2B5EF4-FFF2-40B4-BE49-F238E27FC236}">
                <a16:creationId xmlns:a16="http://schemas.microsoft.com/office/drawing/2014/main" id="{F9729F31-B2EC-4BBE-8B69-7CF8A80CF01D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11083292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2E93A667-E388-4A4C-9B27-1BD1B8EBF046}"/>
              </a:ext>
            </a:extLst>
          </p:cNvPr>
          <p:cNvGrpSpPr/>
          <p:nvPr userDrawn="1"/>
        </p:nvGrpSpPr>
        <p:grpSpPr>
          <a:xfrm>
            <a:off x="470535" y="75597"/>
            <a:ext cx="939166" cy="760713"/>
            <a:chOff x="470535" y="197517"/>
            <a:chExt cx="939166" cy="760713"/>
          </a:xfrm>
        </p:grpSpPr>
        <p:pic>
          <p:nvPicPr>
            <p:cNvPr id="169" name="Picture 168">
              <a:extLst>
                <a:ext uri="{FF2B5EF4-FFF2-40B4-BE49-F238E27FC236}">
                  <a16:creationId xmlns:a16="http://schemas.microsoft.com/office/drawing/2014/main" id="{17A9E494-2EC0-4EFC-A705-04A0A069A2C1}"/>
                </a:ext>
              </a:extLst>
            </p:cNvPr>
            <p:cNvPicPr>
              <a:picLocks/>
            </p:cNvPicPr>
            <p:nvPr userDrawn="1"/>
          </p:nvPicPr>
          <p:blipFill>
            <a:blip r:embed="rId40">
              <a:extLst>
                <a:ext uri="{BEBA8EAE-BF5A-486C-A8C5-ECC9F3942E4B}">
                  <a14:imgProps xmlns:a14="http://schemas.microsoft.com/office/drawing/2010/main">
                    <a14:imgLayer r:embed="rId4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70535" y="197517"/>
              <a:ext cx="939166" cy="760713"/>
            </a:xfrm>
            <a:prstGeom prst="rect">
              <a:avLst/>
            </a:prstGeom>
          </p:spPr>
        </p:pic>
        <p:pic>
          <p:nvPicPr>
            <p:cNvPr id="168" name="Image 8">
              <a:extLst>
                <a:ext uri="{FF2B5EF4-FFF2-40B4-BE49-F238E27FC236}">
                  <a16:creationId xmlns:a16="http://schemas.microsoft.com/office/drawing/2014/main" id="{EB0B530F-8C6E-4C39-B1C6-A2FF5C4A3A2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ltGray">
            <a:xfrm>
              <a:off x="549522" y="287655"/>
              <a:ext cx="233434" cy="83820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386525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70" r:id="rId5"/>
    <p:sldLayoutId id="2147483871" r:id="rId6"/>
    <p:sldLayoutId id="2147483888" r:id="rId7"/>
    <p:sldLayoutId id="2147483889" r:id="rId8"/>
    <p:sldLayoutId id="2147483890" r:id="rId9"/>
    <p:sldLayoutId id="2147483891" r:id="rId10"/>
    <p:sldLayoutId id="2147483892" r:id="rId11"/>
    <p:sldLayoutId id="2147483893" r:id="rId12"/>
    <p:sldLayoutId id="2147483877" r:id="rId13"/>
    <p:sldLayoutId id="2147483878" r:id="rId14"/>
  </p:sldLayoutIdLst>
  <p:hf sldNum="0"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500" b="1" kern="1200" spc="0" baseline="0" dirty="0">
          <a:ln w="6350" cap="flat">
            <a:noFill/>
            <a:miter lim="800000"/>
          </a:ln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SzPct val="100000"/>
        <a:buFont typeface="Segoe UI" panose="020B0502040204020203" pitchFamily="34" charset="0"/>
        <a:buChar char="​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228600" indent="-225425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Wingdings" panose="05000000000000000000" pitchFamily="2" charset="2"/>
        <a:buChar char="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442913" indent="-214313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Arial" panose="020B0604020202020204" pitchFamily="34" charset="0"/>
        <a:buChar char="‒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598488" indent="-15240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817563" indent="-14763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̶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68">
          <p15:clr>
            <a:srgbClr val="5ACBF0"/>
          </p15:clr>
        </p15:guide>
        <p15:guide id="3" orient="horz" pos="3912">
          <p15:clr>
            <a:srgbClr val="5ACBF0"/>
          </p15:clr>
        </p15:guide>
        <p15:guide id="4" orient="horz" pos="1075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226.xml"/><Relationship Id="rId2" Type="http://schemas.openxmlformats.org/officeDocument/2006/relationships/tags" Target="../tags/tag225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12.emf"/><Relationship Id="rId5" Type="http://schemas.openxmlformats.org/officeDocument/2006/relationships/oleObject" Target="../embeddings/oleObject31.bin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33.xml"/><Relationship Id="rId13" Type="http://schemas.openxmlformats.org/officeDocument/2006/relationships/slide" Target="slide7.xml"/><Relationship Id="rId3" Type="http://schemas.openxmlformats.org/officeDocument/2006/relationships/tags" Target="../tags/tag228.xml"/><Relationship Id="rId7" Type="http://schemas.openxmlformats.org/officeDocument/2006/relationships/tags" Target="../tags/tag232.xml"/><Relationship Id="rId12" Type="http://schemas.openxmlformats.org/officeDocument/2006/relationships/image" Target="../media/image12.emf"/><Relationship Id="rId2" Type="http://schemas.openxmlformats.org/officeDocument/2006/relationships/tags" Target="../tags/tag227.xml"/><Relationship Id="rId16" Type="http://schemas.openxmlformats.org/officeDocument/2006/relationships/slide" Target="slide21.xml"/><Relationship Id="rId1" Type="http://schemas.openxmlformats.org/officeDocument/2006/relationships/vmlDrawing" Target="../drawings/vmlDrawing32.vml"/><Relationship Id="rId6" Type="http://schemas.openxmlformats.org/officeDocument/2006/relationships/tags" Target="../tags/tag231.xml"/><Relationship Id="rId11" Type="http://schemas.openxmlformats.org/officeDocument/2006/relationships/oleObject" Target="../embeddings/oleObject32.bin"/><Relationship Id="rId5" Type="http://schemas.openxmlformats.org/officeDocument/2006/relationships/tags" Target="../tags/tag230.xml"/><Relationship Id="rId15" Type="http://schemas.openxmlformats.org/officeDocument/2006/relationships/slide" Target="slide16.xml"/><Relationship Id="rId10" Type="http://schemas.openxmlformats.org/officeDocument/2006/relationships/slideLayout" Target="../slideLayouts/slideLayout3.xml"/><Relationship Id="rId4" Type="http://schemas.openxmlformats.org/officeDocument/2006/relationships/tags" Target="../tags/tag229.xml"/><Relationship Id="rId9" Type="http://schemas.openxmlformats.org/officeDocument/2006/relationships/tags" Target="../tags/tag234.xml"/><Relationship Id="rId14" Type="http://schemas.openxmlformats.org/officeDocument/2006/relationships/slide" Target="slide12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tags" Target="../tags/tag246.xml"/><Relationship Id="rId18" Type="http://schemas.openxmlformats.org/officeDocument/2006/relationships/tags" Target="../tags/tag251.xml"/><Relationship Id="rId26" Type="http://schemas.openxmlformats.org/officeDocument/2006/relationships/tags" Target="../tags/tag259.xml"/><Relationship Id="rId39" Type="http://schemas.openxmlformats.org/officeDocument/2006/relationships/tags" Target="../tags/tag272.xml"/><Relationship Id="rId21" Type="http://schemas.openxmlformats.org/officeDocument/2006/relationships/tags" Target="../tags/tag254.xml"/><Relationship Id="rId34" Type="http://schemas.openxmlformats.org/officeDocument/2006/relationships/tags" Target="../tags/tag267.xml"/><Relationship Id="rId42" Type="http://schemas.openxmlformats.org/officeDocument/2006/relationships/tags" Target="../tags/tag275.xml"/><Relationship Id="rId47" Type="http://schemas.openxmlformats.org/officeDocument/2006/relationships/tags" Target="../tags/tag280.xml"/><Relationship Id="rId50" Type="http://schemas.openxmlformats.org/officeDocument/2006/relationships/tags" Target="../tags/tag283.xml"/><Relationship Id="rId55" Type="http://schemas.openxmlformats.org/officeDocument/2006/relationships/slideLayout" Target="../slideLayouts/slideLayout2.xml"/><Relationship Id="rId7" Type="http://schemas.openxmlformats.org/officeDocument/2006/relationships/tags" Target="../tags/tag240.xml"/><Relationship Id="rId12" Type="http://schemas.openxmlformats.org/officeDocument/2006/relationships/tags" Target="../tags/tag245.xml"/><Relationship Id="rId17" Type="http://schemas.openxmlformats.org/officeDocument/2006/relationships/tags" Target="../tags/tag250.xml"/><Relationship Id="rId25" Type="http://schemas.openxmlformats.org/officeDocument/2006/relationships/tags" Target="../tags/tag258.xml"/><Relationship Id="rId33" Type="http://schemas.openxmlformats.org/officeDocument/2006/relationships/tags" Target="../tags/tag266.xml"/><Relationship Id="rId38" Type="http://schemas.openxmlformats.org/officeDocument/2006/relationships/tags" Target="../tags/tag271.xml"/><Relationship Id="rId46" Type="http://schemas.openxmlformats.org/officeDocument/2006/relationships/tags" Target="../tags/tag279.xml"/><Relationship Id="rId59" Type="http://schemas.openxmlformats.org/officeDocument/2006/relationships/chart" Target="../charts/chart1.xml"/><Relationship Id="rId2" Type="http://schemas.openxmlformats.org/officeDocument/2006/relationships/tags" Target="../tags/tag235.xml"/><Relationship Id="rId16" Type="http://schemas.openxmlformats.org/officeDocument/2006/relationships/tags" Target="../tags/tag249.xml"/><Relationship Id="rId20" Type="http://schemas.openxmlformats.org/officeDocument/2006/relationships/tags" Target="../tags/tag253.xml"/><Relationship Id="rId29" Type="http://schemas.openxmlformats.org/officeDocument/2006/relationships/tags" Target="../tags/tag262.xml"/><Relationship Id="rId41" Type="http://schemas.openxmlformats.org/officeDocument/2006/relationships/tags" Target="../tags/tag274.xml"/><Relationship Id="rId54" Type="http://schemas.openxmlformats.org/officeDocument/2006/relationships/tags" Target="../tags/tag287.xml"/><Relationship Id="rId1" Type="http://schemas.openxmlformats.org/officeDocument/2006/relationships/vmlDrawing" Target="../drawings/vmlDrawing33.vml"/><Relationship Id="rId6" Type="http://schemas.openxmlformats.org/officeDocument/2006/relationships/tags" Target="../tags/tag239.xml"/><Relationship Id="rId11" Type="http://schemas.openxmlformats.org/officeDocument/2006/relationships/tags" Target="../tags/tag244.xml"/><Relationship Id="rId24" Type="http://schemas.openxmlformats.org/officeDocument/2006/relationships/tags" Target="../tags/tag257.xml"/><Relationship Id="rId32" Type="http://schemas.openxmlformats.org/officeDocument/2006/relationships/tags" Target="../tags/tag265.xml"/><Relationship Id="rId37" Type="http://schemas.openxmlformats.org/officeDocument/2006/relationships/tags" Target="../tags/tag270.xml"/><Relationship Id="rId40" Type="http://schemas.openxmlformats.org/officeDocument/2006/relationships/tags" Target="../tags/tag273.xml"/><Relationship Id="rId45" Type="http://schemas.openxmlformats.org/officeDocument/2006/relationships/tags" Target="../tags/tag278.xml"/><Relationship Id="rId53" Type="http://schemas.openxmlformats.org/officeDocument/2006/relationships/tags" Target="../tags/tag286.xml"/><Relationship Id="rId58" Type="http://schemas.openxmlformats.org/officeDocument/2006/relationships/image" Target="../media/image12.emf"/><Relationship Id="rId5" Type="http://schemas.openxmlformats.org/officeDocument/2006/relationships/tags" Target="../tags/tag238.xml"/><Relationship Id="rId15" Type="http://schemas.openxmlformats.org/officeDocument/2006/relationships/tags" Target="../tags/tag248.xml"/><Relationship Id="rId23" Type="http://schemas.openxmlformats.org/officeDocument/2006/relationships/tags" Target="../tags/tag256.xml"/><Relationship Id="rId28" Type="http://schemas.openxmlformats.org/officeDocument/2006/relationships/tags" Target="../tags/tag261.xml"/><Relationship Id="rId36" Type="http://schemas.openxmlformats.org/officeDocument/2006/relationships/tags" Target="../tags/tag269.xml"/><Relationship Id="rId49" Type="http://schemas.openxmlformats.org/officeDocument/2006/relationships/tags" Target="../tags/tag282.xml"/><Relationship Id="rId57" Type="http://schemas.openxmlformats.org/officeDocument/2006/relationships/oleObject" Target="../embeddings/oleObject33.bin"/><Relationship Id="rId10" Type="http://schemas.openxmlformats.org/officeDocument/2006/relationships/tags" Target="../tags/tag243.xml"/><Relationship Id="rId19" Type="http://schemas.openxmlformats.org/officeDocument/2006/relationships/tags" Target="../tags/tag252.xml"/><Relationship Id="rId31" Type="http://schemas.openxmlformats.org/officeDocument/2006/relationships/tags" Target="../tags/tag264.xml"/><Relationship Id="rId44" Type="http://schemas.openxmlformats.org/officeDocument/2006/relationships/tags" Target="../tags/tag277.xml"/><Relationship Id="rId52" Type="http://schemas.openxmlformats.org/officeDocument/2006/relationships/tags" Target="../tags/tag285.xml"/><Relationship Id="rId4" Type="http://schemas.openxmlformats.org/officeDocument/2006/relationships/tags" Target="../tags/tag237.xml"/><Relationship Id="rId9" Type="http://schemas.openxmlformats.org/officeDocument/2006/relationships/tags" Target="../tags/tag242.xml"/><Relationship Id="rId14" Type="http://schemas.openxmlformats.org/officeDocument/2006/relationships/tags" Target="../tags/tag247.xml"/><Relationship Id="rId22" Type="http://schemas.openxmlformats.org/officeDocument/2006/relationships/tags" Target="../tags/tag255.xml"/><Relationship Id="rId27" Type="http://schemas.openxmlformats.org/officeDocument/2006/relationships/tags" Target="../tags/tag260.xml"/><Relationship Id="rId30" Type="http://schemas.openxmlformats.org/officeDocument/2006/relationships/tags" Target="../tags/tag263.xml"/><Relationship Id="rId35" Type="http://schemas.openxmlformats.org/officeDocument/2006/relationships/tags" Target="../tags/tag268.xml"/><Relationship Id="rId43" Type="http://schemas.openxmlformats.org/officeDocument/2006/relationships/tags" Target="../tags/tag276.xml"/><Relationship Id="rId48" Type="http://schemas.openxmlformats.org/officeDocument/2006/relationships/tags" Target="../tags/tag281.xml"/><Relationship Id="rId56" Type="http://schemas.openxmlformats.org/officeDocument/2006/relationships/notesSlide" Target="../notesSlides/notesSlide1.xml"/><Relationship Id="rId8" Type="http://schemas.openxmlformats.org/officeDocument/2006/relationships/tags" Target="../tags/tag241.xml"/><Relationship Id="rId51" Type="http://schemas.openxmlformats.org/officeDocument/2006/relationships/tags" Target="../tags/tag284.xml"/><Relationship Id="rId3" Type="http://schemas.openxmlformats.org/officeDocument/2006/relationships/tags" Target="../tags/tag236.xml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tags" Target="../tags/tag312.xml"/><Relationship Id="rId117" Type="http://schemas.openxmlformats.org/officeDocument/2006/relationships/tags" Target="../tags/tag403.xml"/><Relationship Id="rId21" Type="http://schemas.openxmlformats.org/officeDocument/2006/relationships/tags" Target="../tags/tag307.xml"/><Relationship Id="rId42" Type="http://schemas.openxmlformats.org/officeDocument/2006/relationships/tags" Target="../tags/tag328.xml"/><Relationship Id="rId47" Type="http://schemas.openxmlformats.org/officeDocument/2006/relationships/tags" Target="../tags/tag333.xml"/><Relationship Id="rId63" Type="http://schemas.openxmlformats.org/officeDocument/2006/relationships/tags" Target="../tags/tag349.xml"/><Relationship Id="rId68" Type="http://schemas.openxmlformats.org/officeDocument/2006/relationships/tags" Target="../tags/tag354.xml"/><Relationship Id="rId84" Type="http://schemas.openxmlformats.org/officeDocument/2006/relationships/tags" Target="../tags/tag370.xml"/><Relationship Id="rId89" Type="http://schemas.openxmlformats.org/officeDocument/2006/relationships/tags" Target="../tags/tag375.xml"/><Relationship Id="rId112" Type="http://schemas.openxmlformats.org/officeDocument/2006/relationships/tags" Target="../tags/tag398.xml"/><Relationship Id="rId133" Type="http://schemas.openxmlformats.org/officeDocument/2006/relationships/tags" Target="../tags/tag419.xml"/><Relationship Id="rId138" Type="http://schemas.openxmlformats.org/officeDocument/2006/relationships/tags" Target="../tags/tag424.xml"/><Relationship Id="rId154" Type="http://schemas.openxmlformats.org/officeDocument/2006/relationships/tags" Target="../tags/tag440.xml"/><Relationship Id="rId159" Type="http://schemas.openxmlformats.org/officeDocument/2006/relationships/tags" Target="../tags/tag445.xml"/><Relationship Id="rId175" Type="http://schemas.openxmlformats.org/officeDocument/2006/relationships/tags" Target="../tags/tag461.xml"/><Relationship Id="rId170" Type="http://schemas.openxmlformats.org/officeDocument/2006/relationships/tags" Target="../tags/tag456.xml"/><Relationship Id="rId16" Type="http://schemas.openxmlformats.org/officeDocument/2006/relationships/tags" Target="../tags/tag302.xml"/><Relationship Id="rId107" Type="http://schemas.openxmlformats.org/officeDocument/2006/relationships/tags" Target="../tags/tag393.xml"/><Relationship Id="rId11" Type="http://schemas.openxmlformats.org/officeDocument/2006/relationships/tags" Target="../tags/tag297.xml"/><Relationship Id="rId32" Type="http://schemas.openxmlformats.org/officeDocument/2006/relationships/tags" Target="../tags/tag318.xml"/><Relationship Id="rId37" Type="http://schemas.openxmlformats.org/officeDocument/2006/relationships/tags" Target="../tags/tag323.xml"/><Relationship Id="rId53" Type="http://schemas.openxmlformats.org/officeDocument/2006/relationships/tags" Target="../tags/tag339.xml"/><Relationship Id="rId58" Type="http://schemas.openxmlformats.org/officeDocument/2006/relationships/tags" Target="../tags/tag344.xml"/><Relationship Id="rId74" Type="http://schemas.openxmlformats.org/officeDocument/2006/relationships/tags" Target="../tags/tag360.xml"/><Relationship Id="rId79" Type="http://schemas.openxmlformats.org/officeDocument/2006/relationships/tags" Target="../tags/tag365.xml"/><Relationship Id="rId102" Type="http://schemas.openxmlformats.org/officeDocument/2006/relationships/tags" Target="../tags/tag388.xml"/><Relationship Id="rId123" Type="http://schemas.openxmlformats.org/officeDocument/2006/relationships/tags" Target="../tags/tag409.xml"/><Relationship Id="rId128" Type="http://schemas.openxmlformats.org/officeDocument/2006/relationships/tags" Target="../tags/tag414.xml"/><Relationship Id="rId144" Type="http://schemas.openxmlformats.org/officeDocument/2006/relationships/tags" Target="../tags/tag430.xml"/><Relationship Id="rId149" Type="http://schemas.openxmlformats.org/officeDocument/2006/relationships/tags" Target="../tags/tag435.xml"/><Relationship Id="rId5" Type="http://schemas.openxmlformats.org/officeDocument/2006/relationships/tags" Target="../tags/tag291.xml"/><Relationship Id="rId90" Type="http://schemas.openxmlformats.org/officeDocument/2006/relationships/tags" Target="../tags/tag376.xml"/><Relationship Id="rId95" Type="http://schemas.openxmlformats.org/officeDocument/2006/relationships/tags" Target="../tags/tag381.xml"/><Relationship Id="rId160" Type="http://schemas.openxmlformats.org/officeDocument/2006/relationships/tags" Target="../tags/tag446.xml"/><Relationship Id="rId165" Type="http://schemas.openxmlformats.org/officeDocument/2006/relationships/tags" Target="../tags/tag451.xml"/><Relationship Id="rId181" Type="http://schemas.openxmlformats.org/officeDocument/2006/relationships/chart" Target="../charts/chart2.xml"/><Relationship Id="rId22" Type="http://schemas.openxmlformats.org/officeDocument/2006/relationships/tags" Target="../tags/tag308.xml"/><Relationship Id="rId27" Type="http://schemas.openxmlformats.org/officeDocument/2006/relationships/tags" Target="../tags/tag313.xml"/><Relationship Id="rId43" Type="http://schemas.openxmlformats.org/officeDocument/2006/relationships/tags" Target="../tags/tag329.xml"/><Relationship Id="rId48" Type="http://schemas.openxmlformats.org/officeDocument/2006/relationships/tags" Target="../tags/tag334.xml"/><Relationship Id="rId64" Type="http://schemas.openxmlformats.org/officeDocument/2006/relationships/tags" Target="../tags/tag350.xml"/><Relationship Id="rId69" Type="http://schemas.openxmlformats.org/officeDocument/2006/relationships/tags" Target="../tags/tag355.xml"/><Relationship Id="rId113" Type="http://schemas.openxmlformats.org/officeDocument/2006/relationships/tags" Target="../tags/tag399.xml"/><Relationship Id="rId118" Type="http://schemas.openxmlformats.org/officeDocument/2006/relationships/tags" Target="../tags/tag404.xml"/><Relationship Id="rId134" Type="http://schemas.openxmlformats.org/officeDocument/2006/relationships/tags" Target="../tags/tag420.xml"/><Relationship Id="rId139" Type="http://schemas.openxmlformats.org/officeDocument/2006/relationships/tags" Target="../tags/tag425.xml"/><Relationship Id="rId80" Type="http://schemas.openxmlformats.org/officeDocument/2006/relationships/tags" Target="../tags/tag366.xml"/><Relationship Id="rId85" Type="http://schemas.openxmlformats.org/officeDocument/2006/relationships/tags" Target="../tags/tag371.xml"/><Relationship Id="rId150" Type="http://schemas.openxmlformats.org/officeDocument/2006/relationships/tags" Target="../tags/tag436.xml"/><Relationship Id="rId155" Type="http://schemas.openxmlformats.org/officeDocument/2006/relationships/tags" Target="../tags/tag441.xml"/><Relationship Id="rId171" Type="http://schemas.openxmlformats.org/officeDocument/2006/relationships/tags" Target="../tags/tag457.xml"/><Relationship Id="rId176" Type="http://schemas.openxmlformats.org/officeDocument/2006/relationships/tags" Target="../tags/tag462.xml"/><Relationship Id="rId12" Type="http://schemas.openxmlformats.org/officeDocument/2006/relationships/tags" Target="../tags/tag298.xml"/><Relationship Id="rId17" Type="http://schemas.openxmlformats.org/officeDocument/2006/relationships/tags" Target="../tags/tag303.xml"/><Relationship Id="rId33" Type="http://schemas.openxmlformats.org/officeDocument/2006/relationships/tags" Target="../tags/tag319.xml"/><Relationship Id="rId38" Type="http://schemas.openxmlformats.org/officeDocument/2006/relationships/tags" Target="../tags/tag324.xml"/><Relationship Id="rId59" Type="http://schemas.openxmlformats.org/officeDocument/2006/relationships/tags" Target="../tags/tag345.xml"/><Relationship Id="rId103" Type="http://schemas.openxmlformats.org/officeDocument/2006/relationships/tags" Target="../tags/tag389.xml"/><Relationship Id="rId108" Type="http://schemas.openxmlformats.org/officeDocument/2006/relationships/tags" Target="../tags/tag394.xml"/><Relationship Id="rId124" Type="http://schemas.openxmlformats.org/officeDocument/2006/relationships/tags" Target="../tags/tag410.xml"/><Relationship Id="rId129" Type="http://schemas.openxmlformats.org/officeDocument/2006/relationships/tags" Target="../tags/tag415.xml"/><Relationship Id="rId54" Type="http://schemas.openxmlformats.org/officeDocument/2006/relationships/tags" Target="../tags/tag340.xml"/><Relationship Id="rId70" Type="http://schemas.openxmlformats.org/officeDocument/2006/relationships/tags" Target="../tags/tag356.xml"/><Relationship Id="rId75" Type="http://schemas.openxmlformats.org/officeDocument/2006/relationships/tags" Target="../tags/tag361.xml"/><Relationship Id="rId91" Type="http://schemas.openxmlformats.org/officeDocument/2006/relationships/tags" Target="../tags/tag377.xml"/><Relationship Id="rId96" Type="http://schemas.openxmlformats.org/officeDocument/2006/relationships/tags" Target="../tags/tag382.xml"/><Relationship Id="rId140" Type="http://schemas.openxmlformats.org/officeDocument/2006/relationships/tags" Target="../tags/tag426.xml"/><Relationship Id="rId145" Type="http://schemas.openxmlformats.org/officeDocument/2006/relationships/tags" Target="../tags/tag431.xml"/><Relationship Id="rId161" Type="http://schemas.openxmlformats.org/officeDocument/2006/relationships/tags" Target="../tags/tag447.xml"/><Relationship Id="rId166" Type="http://schemas.openxmlformats.org/officeDocument/2006/relationships/tags" Target="../tags/tag452.xml"/><Relationship Id="rId182" Type="http://schemas.openxmlformats.org/officeDocument/2006/relationships/chart" Target="../charts/chart3.xml"/><Relationship Id="rId1" Type="http://schemas.openxmlformats.org/officeDocument/2006/relationships/vmlDrawing" Target="../drawings/vmlDrawing34.vml"/><Relationship Id="rId6" Type="http://schemas.openxmlformats.org/officeDocument/2006/relationships/tags" Target="../tags/tag292.xml"/><Relationship Id="rId23" Type="http://schemas.openxmlformats.org/officeDocument/2006/relationships/tags" Target="../tags/tag309.xml"/><Relationship Id="rId28" Type="http://schemas.openxmlformats.org/officeDocument/2006/relationships/tags" Target="../tags/tag314.xml"/><Relationship Id="rId49" Type="http://schemas.openxmlformats.org/officeDocument/2006/relationships/tags" Target="../tags/tag335.xml"/><Relationship Id="rId114" Type="http://schemas.openxmlformats.org/officeDocument/2006/relationships/tags" Target="../tags/tag400.xml"/><Relationship Id="rId119" Type="http://schemas.openxmlformats.org/officeDocument/2006/relationships/tags" Target="../tags/tag405.xml"/><Relationship Id="rId44" Type="http://schemas.openxmlformats.org/officeDocument/2006/relationships/tags" Target="../tags/tag330.xml"/><Relationship Id="rId60" Type="http://schemas.openxmlformats.org/officeDocument/2006/relationships/tags" Target="../tags/tag346.xml"/><Relationship Id="rId65" Type="http://schemas.openxmlformats.org/officeDocument/2006/relationships/tags" Target="../tags/tag351.xml"/><Relationship Id="rId81" Type="http://schemas.openxmlformats.org/officeDocument/2006/relationships/tags" Target="../tags/tag367.xml"/><Relationship Id="rId86" Type="http://schemas.openxmlformats.org/officeDocument/2006/relationships/tags" Target="../tags/tag372.xml"/><Relationship Id="rId130" Type="http://schemas.openxmlformats.org/officeDocument/2006/relationships/tags" Target="../tags/tag416.xml"/><Relationship Id="rId135" Type="http://schemas.openxmlformats.org/officeDocument/2006/relationships/tags" Target="../tags/tag421.xml"/><Relationship Id="rId151" Type="http://schemas.openxmlformats.org/officeDocument/2006/relationships/tags" Target="../tags/tag437.xml"/><Relationship Id="rId156" Type="http://schemas.openxmlformats.org/officeDocument/2006/relationships/tags" Target="../tags/tag442.xml"/><Relationship Id="rId177" Type="http://schemas.openxmlformats.org/officeDocument/2006/relationships/tags" Target="../tags/tag463.xml"/><Relationship Id="rId4" Type="http://schemas.openxmlformats.org/officeDocument/2006/relationships/tags" Target="../tags/tag290.xml"/><Relationship Id="rId9" Type="http://schemas.openxmlformats.org/officeDocument/2006/relationships/tags" Target="../tags/tag295.xml"/><Relationship Id="rId172" Type="http://schemas.openxmlformats.org/officeDocument/2006/relationships/tags" Target="../tags/tag458.xml"/><Relationship Id="rId180" Type="http://schemas.openxmlformats.org/officeDocument/2006/relationships/image" Target="../media/image12.emf"/><Relationship Id="rId13" Type="http://schemas.openxmlformats.org/officeDocument/2006/relationships/tags" Target="../tags/tag299.xml"/><Relationship Id="rId18" Type="http://schemas.openxmlformats.org/officeDocument/2006/relationships/tags" Target="../tags/tag304.xml"/><Relationship Id="rId39" Type="http://schemas.openxmlformats.org/officeDocument/2006/relationships/tags" Target="../tags/tag325.xml"/><Relationship Id="rId109" Type="http://schemas.openxmlformats.org/officeDocument/2006/relationships/tags" Target="../tags/tag395.xml"/><Relationship Id="rId34" Type="http://schemas.openxmlformats.org/officeDocument/2006/relationships/tags" Target="../tags/tag320.xml"/><Relationship Id="rId50" Type="http://schemas.openxmlformats.org/officeDocument/2006/relationships/tags" Target="../tags/tag336.xml"/><Relationship Id="rId55" Type="http://schemas.openxmlformats.org/officeDocument/2006/relationships/tags" Target="../tags/tag341.xml"/><Relationship Id="rId76" Type="http://schemas.openxmlformats.org/officeDocument/2006/relationships/tags" Target="../tags/tag362.xml"/><Relationship Id="rId97" Type="http://schemas.openxmlformats.org/officeDocument/2006/relationships/tags" Target="../tags/tag383.xml"/><Relationship Id="rId104" Type="http://schemas.openxmlformats.org/officeDocument/2006/relationships/tags" Target="../tags/tag390.xml"/><Relationship Id="rId120" Type="http://schemas.openxmlformats.org/officeDocument/2006/relationships/tags" Target="../tags/tag406.xml"/><Relationship Id="rId125" Type="http://schemas.openxmlformats.org/officeDocument/2006/relationships/tags" Target="../tags/tag411.xml"/><Relationship Id="rId141" Type="http://schemas.openxmlformats.org/officeDocument/2006/relationships/tags" Target="../tags/tag427.xml"/><Relationship Id="rId146" Type="http://schemas.openxmlformats.org/officeDocument/2006/relationships/tags" Target="../tags/tag432.xml"/><Relationship Id="rId167" Type="http://schemas.openxmlformats.org/officeDocument/2006/relationships/tags" Target="../tags/tag453.xml"/><Relationship Id="rId7" Type="http://schemas.openxmlformats.org/officeDocument/2006/relationships/tags" Target="../tags/tag293.xml"/><Relationship Id="rId71" Type="http://schemas.openxmlformats.org/officeDocument/2006/relationships/tags" Target="../tags/tag357.xml"/><Relationship Id="rId92" Type="http://schemas.openxmlformats.org/officeDocument/2006/relationships/tags" Target="../tags/tag378.xml"/><Relationship Id="rId162" Type="http://schemas.openxmlformats.org/officeDocument/2006/relationships/tags" Target="../tags/tag448.xml"/><Relationship Id="rId183" Type="http://schemas.openxmlformats.org/officeDocument/2006/relationships/chart" Target="../charts/chart4.xml"/><Relationship Id="rId2" Type="http://schemas.openxmlformats.org/officeDocument/2006/relationships/tags" Target="../tags/tag288.xml"/><Relationship Id="rId29" Type="http://schemas.openxmlformats.org/officeDocument/2006/relationships/tags" Target="../tags/tag315.xml"/><Relationship Id="rId24" Type="http://schemas.openxmlformats.org/officeDocument/2006/relationships/tags" Target="../tags/tag310.xml"/><Relationship Id="rId40" Type="http://schemas.openxmlformats.org/officeDocument/2006/relationships/tags" Target="../tags/tag326.xml"/><Relationship Id="rId45" Type="http://schemas.openxmlformats.org/officeDocument/2006/relationships/tags" Target="../tags/tag331.xml"/><Relationship Id="rId66" Type="http://schemas.openxmlformats.org/officeDocument/2006/relationships/tags" Target="../tags/tag352.xml"/><Relationship Id="rId87" Type="http://schemas.openxmlformats.org/officeDocument/2006/relationships/tags" Target="../tags/tag373.xml"/><Relationship Id="rId110" Type="http://schemas.openxmlformats.org/officeDocument/2006/relationships/tags" Target="../tags/tag396.xml"/><Relationship Id="rId115" Type="http://schemas.openxmlformats.org/officeDocument/2006/relationships/tags" Target="../tags/tag401.xml"/><Relationship Id="rId131" Type="http://schemas.openxmlformats.org/officeDocument/2006/relationships/tags" Target="../tags/tag417.xml"/><Relationship Id="rId136" Type="http://schemas.openxmlformats.org/officeDocument/2006/relationships/tags" Target="../tags/tag422.xml"/><Relationship Id="rId157" Type="http://schemas.openxmlformats.org/officeDocument/2006/relationships/tags" Target="../tags/tag443.xml"/><Relationship Id="rId178" Type="http://schemas.openxmlformats.org/officeDocument/2006/relationships/slideLayout" Target="../slideLayouts/slideLayout11.xml"/><Relationship Id="rId61" Type="http://schemas.openxmlformats.org/officeDocument/2006/relationships/tags" Target="../tags/tag347.xml"/><Relationship Id="rId82" Type="http://schemas.openxmlformats.org/officeDocument/2006/relationships/tags" Target="../tags/tag368.xml"/><Relationship Id="rId152" Type="http://schemas.openxmlformats.org/officeDocument/2006/relationships/tags" Target="../tags/tag438.xml"/><Relationship Id="rId173" Type="http://schemas.openxmlformats.org/officeDocument/2006/relationships/tags" Target="../tags/tag459.xml"/><Relationship Id="rId19" Type="http://schemas.openxmlformats.org/officeDocument/2006/relationships/tags" Target="../tags/tag305.xml"/><Relationship Id="rId14" Type="http://schemas.openxmlformats.org/officeDocument/2006/relationships/tags" Target="../tags/tag300.xml"/><Relationship Id="rId30" Type="http://schemas.openxmlformats.org/officeDocument/2006/relationships/tags" Target="../tags/tag316.xml"/><Relationship Id="rId35" Type="http://schemas.openxmlformats.org/officeDocument/2006/relationships/tags" Target="../tags/tag321.xml"/><Relationship Id="rId56" Type="http://schemas.openxmlformats.org/officeDocument/2006/relationships/tags" Target="../tags/tag342.xml"/><Relationship Id="rId77" Type="http://schemas.openxmlformats.org/officeDocument/2006/relationships/tags" Target="../tags/tag363.xml"/><Relationship Id="rId100" Type="http://schemas.openxmlformats.org/officeDocument/2006/relationships/tags" Target="../tags/tag386.xml"/><Relationship Id="rId105" Type="http://schemas.openxmlformats.org/officeDocument/2006/relationships/tags" Target="../tags/tag391.xml"/><Relationship Id="rId126" Type="http://schemas.openxmlformats.org/officeDocument/2006/relationships/tags" Target="../tags/tag412.xml"/><Relationship Id="rId147" Type="http://schemas.openxmlformats.org/officeDocument/2006/relationships/tags" Target="../tags/tag433.xml"/><Relationship Id="rId168" Type="http://schemas.openxmlformats.org/officeDocument/2006/relationships/tags" Target="../tags/tag454.xml"/><Relationship Id="rId8" Type="http://schemas.openxmlformats.org/officeDocument/2006/relationships/tags" Target="../tags/tag294.xml"/><Relationship Id="rId51" Type="http://schemas.openxmlformats.org/officeDocument/2006/relationships/tags" Target="../tags/tag337.xml"/><Relationship Id="rId72" Type="http://schemas.openxmlformats.org/officeDocument/2006/relationships/tags" Target="../tags/tag358.xml"/><Relationship Id="rId93" Type="http://schemas.openxmlformats.org/officeDocument/2006/relationships/tags" Target="../tags/tag379.xml"/><Relationship Id="rId98" Type="http://schemas.openxmlformats.org/officeDocument/2006/relationships/tags" Target="../tags/tag384.xml"/><Relationship Id="rId121" Type="http://schemas.openxmlformats.org/officeDocument/2006/relationships/tags" Target="../tags/tag407.xml"/><Relationship Id="rId142" Type="http://schemas.openxmlformats.org/officeDocument/2006/relationships/tags" Target="../tags/tag428.xml"/><Relationship Id="rId163" Type="http://schemas.openxmlformats.org/officeDocument/2006/relationships/tags" Target="../tags/tag449.xml"/><Relationship Id="rId3" Type="http://schemas.openxmlformats.org/officeDocument/2006/relationships/tags" Target="../tags/tag289.xml"/><Relationship Id="rId25" Type="http://schemas.openxmlformats.org/officeDocument/2006/relationships/tags" Target="../tags/tag311.xml"/><Relationship Id="rId46" Type="http://schemas.openxmlformats.org/officeDocument/2006/relationships/tags" Target="../tags/tag332.xml"/><Relationship Id="rId67" Type="http://schemas.openxmlformats.org/officeDocument/2006/relationships/tags" Target="../tags/tag353.xml"/><Relationship Id="rId116" Type="http://schemas.openxmlformats.org/officeDocument/2006/relationships/tags" Target="../tags/tag402.xml"/><Relationship Id="rId137" Type="http://schemas.openxmlformats.org/officeDocument/2006/relationships/tags" Target="../tags/tag423.xml"/><Relationship Id="rId158" Type="http://schemas.openxmlformats.org/officeDocument/2006/relationships/tags" Target="../tags/tag444.xml"/><Relationship Id="rId20" Type="http://schemas.openxmlformats.org/officeDocument/2006/relationships/tags" Target="../tags/tag306.xml"/><Relationship Id="rId41" Type="http://schemas.openxmlformats.org/officeDocument/2006/relationships/tags" Target="../tags/tag327.xml"/><Relationship Id="rId62" Type="http://schemas.openxmlformats.org/officeDocument/2006/relationships/tags" Target="../tags/tag348.xml"/><Relationship Id="rId83" Type="http://schemas.openxmlformats.org/officeDocument/2006/relationships/tags" Target="../tags/tag369.xml"/><Relationship Id="rId88" Type="http://schemas.openxmlformats.org/officeDocument/2006/relationships/tags" Target="../tags/tag374.xml"/><Relationship Id="rId111" Type="http://schemas.openxmlformats.org/officeDocument/2006/relationships/tags" Target="../tags/tag397.xml"/><Relationship Id="rId132" Type="http://schemas.openxmlformats.org/officeDocument/2006/relationships/tags" Target="../tags/tag418.xml"/><Relationship Id="rId153" Type="http://schemas.openxmlformats.org/officeDocument/2006/relationships/tags" Target="../tags/tag439.xml"/><Relationship Id="rId174" Type="http://schemas.openxmlformats.org/officeDocument/2006/relationships/tags" Target="../tags/tag460.xml"/><Relationship Id="rId179" Type="http://schemas.openxmlformats.org/officeDocument/2006/relationships/oleObject" Target="../embeddings/oleObject34.bin"/><Relationship Id="rId15" Type="http://schemas.openxmlformats.org/officeDocument/2006/relationships/tags" Target="../tags/tag301.xml"/><Relationship Id="rId36" Type="http://schemas.openxmlformats.org/officeDocument/2006/relationships/tags" Target="../tags/tag322.xml"/><Relationship Id="rId57" Type="http://schemas.openxmlformats.org/officeDocument/2006/relationships/tags" Target="../tags/tag343.xml"/><Relationship Id="rId106" Type="http://schemas.openxmlformats.org/officeDocument/2006/relationships/tags" Target="../tags/tag392.xml"/><Relationship Id="rId127" Type="http://schemas.openxmlformats.org/officeDocument/2006/relationships/tags" Target="../tags/tag413.xml"/><Relationship Id="rId10" Type="http://schemas.openxmlformats.org/officeDocument/2006/relationships/tags" Target="../tags/tag296.xml"/><Relationship Id="rId31" Type="http://schemas.openxmlformats.org/officeDocument/2006/relationships/tags" Target="../tags/tag317.xml"/><Relationship Id="rId52" Type="http://schemas.openxmlformats.org/officeDocument/2006/relationships/tags" Target="../tags/tag338.xml"/><Relationship Id="rId73" Type="http://schemas.openxmlformats.org/officeDocument/2006/relationships/tags" Target="../tags/tag359.xml"/><Relationship Id="rId78" Type="http://schemas.openxmlformats.org/officeDocument/2006/relationships/tags" Target="../tags/tag364.xml"/><Relationship Id="rId94" Type="http://schemas.openxmlformats.org/officeDocument/2006/relationships/tags" Target="../tags/tag380.xml"/><Relationship Id="rId99" Type="http://schemas.openxmlformats.org/officeDocument/2006/relationships/tags" Target="../tags/tag385.xml"/><Relationship Id="rId101" Type="http://schemas.openxmlformats.org/officeDocument/2006/relationships/tags" Target="../tags/tag387.xml"/><Relationship Id="rId122" Type="http://schemas.openxmlformats.org/officeDocument/2006/relationships/tags" Target="../tags/tag408.xml"/><Relationship Id="rId143" Type="http://schemas.openxmlformats.org/officeDocument/2006/relationships/tags" Target="../tags/tag429.xml"/><Relationship Id="rId148" Type="http://schemas.openxmlformats.org/officeDocument/2006/relationships/tags" Target="../tags/tag434.xml"/><Relationship Id="rId164" Type="http://schemas.openxmlformats.org/officeDocument/2006/relationships/tags" Target="../tags/tag450.xml"/><Relationship Id="rId169" Type="http://schemas.openxmlformats.org/officeDocument/2006/relationships/tags" Target="../tags/tag45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470.xml"/><Relationship Id="rId13" Type="http://schemas.openxmlformats.org/officeDocument/2006/relationships/tags" Target="../tags/tag475.xml"/><Relationship Id="rId18" Type="http://schemas.openxmlformats.org/officeDocument/2006/relationships/tags" Target="../tags/tag480.xml"/><Relationship Id="rId26" Type="http://schemas.openxmlformats.org/officeDocument/2006/relationships/tags" Target="../tags/tag488.xml"/><Relationship Id="rId39" Type="http://schemas.openxmlformats.org/officeDocument/2006/relationships/tags" Target="../tags/tag501.xml"/><Relationship Id="rId3" Type="http://schemas.openxmlformats.org/officeDocument/2006/relationships/tags" Target="../tags/tag465.xml"/><Relationship Id="rId21" Type="http://schemas.openxmlformats.org/officeDocument/2006/relationships/tags" Target="../tags/tag483.xml"/><Relationship Id="rId34" Type="http://schemas.openxmlformats.org/officeDocument/2006/relationships/tags" Target="../tags/tag496.xml"/><Relationship Id="rId42" Type="http://schemas.openxmlformats.org/officeDocument/2006/relationships/tags" Target="../tags/tag504.xml"/><Relationship Id="rId7" Type="http://schemas.openxmlformats.org/officeDocument/2006/relationships/tags" Target="../tags/tag469.xml"/><Relationship Id="rId12" Type="http://schemas.openxmlformats.org/officeDocument/2006/relationships/tags" Target="../tags/tag474.xml"/><Relationship Id="rId17" Type="http://schemas.openxmlformats.org/officeDocument/2006/relationships/tags" Target="../tags/tag479.xml"/><Relationship Id="rId25" Type="http://schemas.openxmlformats.org/officeDocument/2006/relationships/tags" Target="../tags/tag487.xml"/><Relationship Id="rId33" Type="http://schemas.openxmlformats.org/officeDocument/2006/relationships/tags" Target="../tags/tag495.xml"/><Relationship Id="rId38" Type="http://schemas.openxmlformats.org/officeDocument/2006/relationships/tags" Target="../tags/tag500.xml"/><Relationship Id="rId2" Type="http://schemas.openxmlformats.org/officeDocument/2006/relationships/tags" Target="../tags/tag464.xml"/><Relationship Id="rId16" Type="http://schemas.openxmlformats.org/officeDocument/2006/relationships/tags" Target="../tags/tag478.xml"/><Relationship Id="rId20" Type="http://schemas.openxmlformats.org/officeDocument/2006/relationships/tags" Target="../tags/tag482.xml"/><Relationship Id="rId29" Type="http://schemas.openxmlformats.org/officeDocument/2006/relationships/tags" Target="../tags/tag491.xml"/><Relationship Id="rId41" Type="http://schemas.openxmlformats.org/officeDocument/2006/relationships/tags" Target="../tags/tag503.xml"/><Relationship Id="rId1" Type="http://schemas.openxmlformats.org/officeDocument/2006/relationships/vmlDrawing" Target="../drawings/vmlDrawing35.vml"/><Relationship Id="rId6" Type="http://schemas.openxmlformats.org/officeDocument/2006/relationships/tags" Target="../tags/tag468.xml"/><Relationship Id="rId11" Type="http://schemas.openxmlformats.org/officeDocument/2006/relationships/tags" Target="../tags/tag473.xml"/><Relationship Id="rId24" Type="http://schemas.openxmlformats.org/officeDocument/2006/relationships/tags" Target="../tags/tag486.xml"/><Relationship Id="rId32" Type="http://schemas.openxmlformats.org/officeDocument/2006/relationships/tags" Target="../tags/tag494.xml"/><Relationship Id="rId37" Type="http://schemas.openxmlformats.org/officeDocument/2006/relationships/tags" Target="../tags/tag499.xml"/><Relationship Id="rId40" Type="http://schemas.openxmlformats.org/officeDocument/2006/relationships/tags" Target="../tags/tag502.xml"/><Relationship Id="rId45" Type="http://schemas.openxmlformats.org/officeDocument/2006/relationships/image" Target="../media/image12.emf"/><Relationship Id="rId5" Type="http://schemas.openxmlformats.org/officeDocument/2006/relationships/tags" Target="../tags/tag467.xml"/><Relationship Id="rId15" Type="http://schemas.openxmlformats.org/officeDocument/2006/relationships/tags" Target="../tags/tag477.xml"/><Relationship Id="rId23" Type="http://schemas.openxmlformats.org/officeDocument/2006/relationships/tags" Target="../tags/tag485.xml"/><Relationship Id="rId28" Type="http://schemas.openxmlformats.org/officeDocument/2006/relationships/tags" Target="../tags/tag490.xml"/><Relationship Id="rId36" Type="http://schemas.openxmlformats.org/officeDocument/2006/relationships/tags" Target="../tags/tag498.xml"/><Relationship Id="rId10" Type="http://schemas.openxmlformats.org/officeDocument/2006/relationships/tags" Target="../tags/tag472.xml"/><Relationship Id="rId19" Type="http://schemas.openxmlformats.org/officeDocument/2006/relationships/tags" Target="../tags/tag481.xml"/><Relationship Id="rId31" Type="http://schemas.openxmlformats.org/officeDocument/2006/relationships/tags" Target="../tags/tag493.xml"/><Relationship Id="rId44" Type="http://schemas.openxmlformats.org/officeDocument/2006/relationships/oleObject" Target="../embeddings/oleObject35.bin"/><Relationship Id="rId4" Type="http://schemas.openxmlformats.org/officeDocument/2006/relationships/tags" Target="../tags/tag466.xml"/><Relationship Id="rId9" Type="http://schemas.openxmlformats.org/officeDocument/2006/relationships/tags" Target="../tags/tag471.xml"/><Relationship Id="rId14" Type="http://schemas.openxmlformats.org/officeDocument/2006/relationships/tags" Target="../tags/tag476.xml"/><Relationship Id="rId22" Type="http://schemas.openxmlformats.org/officeDocument/2006/relationships/tags" Target="../tags/tag484.xml"/><Relationship Id="rId27" Type="http://schemas.openxmlformats.org/officeDocument/2006/relationships/tags" Target="../tags/tag489.xml"/><Relationship Id="rId30" Type="http://schemas.openxmlformats.org/officeDocument/2006/relationships/tags" Target="../tags/tag492.xml"/><Relationship Id="rId35" Type="http://schemas.openxmlformats.org/officeDocument/2006/relationships/tags" Target="../tags/tag497.xml"/><Relationship Id="rId43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511.xml"/><Relationship Id="rId13" Type="http://schemas.openxmlformats.org/officeDocument/2006/relationships/tags" Target="../tags/tag516.xml"/><Relationship Id="rId18" Type="http://schemas.openxmlformats.org/officeDocument/2006/relationships/image" Target="../media/image12.emf"/><Relationship Id="rId26" Type="http://schemas.openxmlformats.org/officeDocument/2006/relationships/image" Target="../media/image20.svg"/><Relationship Id="rId3" Type="http://schemas.openxmlformats.org/officeDocument/2006/relationships/tags" Target="../tags/tag506.xml"/><Relationship Id="rId21" Type="http://schemas.openxmlformats.org/officeDocument/2006/relationships/image" Target="../media/image14.png"/><Relationship Id="rId34" Type="http://schemas.openxmlformats.org/officeDocument/2006/relationships/image" Target="../media/image28.svg"/><Relationship Id="rId7" Type="http://schemas.openxmlformats.org/officeDocument/2006/relationships/tags" Target="../tags/tag510.xml"/><Relationship Id="rId12" Type="http://schemas.openxmlformats.org/officeDocument/2006/relationships/tags" Target="../tags/tag515.xml"/><Relationship Id="rId17" Type="http://schemas.openxmlformats.org/officeDocument/2006/relationships/oleObject" Target="../embeddings/oleObject36.bin"/><Relationship Id="rId25" Type="http://schemas.openxmlformats.org/officeDocument/2006/relationships/image" Target="../media/image16.png"/><Relationship Id="rId33" Type="http://schemas.openxmlformats.org/officeDocument/2006/relationships/image" Target="../media/image20.png"/><Relationship Id="rId2" Type="http://schemas.openxmlformats.org/officeDocument/2006/relationships/tags" Target="../tags/tag505.xml"/><Relationship Id="rId16" Type="http://schemas.openxmlformats.org/officeDocument/2006/relationships/slideLayout" Target="../slideLayouts/slideLayout2.xml"/><Relationship Id="rId20" Type="http://schemas.openxmlformats.org/officeDocument/2006/relationships/image" Target="../media/image14.svg"/><Relationship Id="rId29" Type="http://schemas.openxmlformats.org/officeDocument/2006/relationships/image" Target="../media/image18.png"/><Relationship Id="rId1" Type="http://schemas.openxmlformats.org/officeDocument/2006/relationships/vmlDrawing" Target="../drawings/vmlDrawing36.vml"/><Relationship Id="rId6" Type="http://schemas.openxmlformats.org/officeDocument/2006/relationships/tags" Target="../tags/tag509.xml"/><Relationship Id="rId11" Type="http://schemas.openxmlformats.org/officeDocument/2006/relationships/tags" Target="../tags/tag514.xml"/><Relationship Id="rId24" Type="http://schemas.openxmlformats.org/officeDocument/2006/relationships/image" Target="../media/image18.svg"/><Relationship Id="rId32" Type="http://schemas.openxmlformats.org/officeDocument/2006/relationships/image" Target="../media/image26.svg"/><Relationship Id="rId5" Type="http://schemas.openxmlformats.org/officeDocument/2006/relationships/tags" Target="../tags/tag508.xml"/><Relationship Id="rId15" Type="http://schemas.openxmlformats.org/officeDocument/2006/relationships/tags" Target="../tags/tag518.xml"/><Relationship Id="rId23" Type="http://schemas.openxmlformats.org/officeDocument/2006/relationships/image" Target="../media/image15.png"/><Relationship Id="rId28" Type="http://schemas.openxmlformats.org/officeDocument/2006/relationships/image" Target="../media/image22.svg"/><Relationship Id="rId10" Type="http://schemas.openxmlformats.org/officeDocument/2006/relationships/tags" Target="../tags/tag513.xml"/><Relationship Id="rId19" Type="http://schemas.openxmlformats.org/officeDocument/2006/relationships/image" Target="../media/image13.png"/><Relationship Id="rId31" Type="http://schemas.openxmlformats.org/officeDocument/2006/relationships/image" Target="../media/image19.png"/><Relationship Id="rId4" Type="http://schemas.openxmlformats.org/officeDocument/2006/relationships/tags" Target="../tags/tag507.xml"/><Relationship Id="rId9" Type="http://schemas.openxmlformats.org/officeDocument/2006/relationships/tags" Target="../tags/tag512.xml"/><Relationship Id="rId14" Type="http://schemas.openxmlformats.org/officeDocument/2006/relationships/tags" Target="../tags/tag517.xml"/><Relationship Id="rId22" Type="http://schemas.openxmlformats.org/officeDocument/2006/relationships/image" Target="../media/image16.svg"/><Relationship Id="rId27" Type="http://schemas.openxmlformats.org/officeDocument/2006/relationships/image" Target="../media/image17.png"/><Relationship Id="rId30" Type="http://schemas.openxmlformats.org/officeDocument/2006/relationships/image" Target="../media/image24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525.xml"/><Relationship Id="rId13" Type="http://schemas.openxmlformats.org/officeDocument/2006/relationships/slide" Target="slide2.xml"/><Relationship Id="rId3" Type="http://schemas.openxmlformats.org/officeDocument/2006/relationships/tags" Target="../tags/tag520.xml"/><Relationship Id="rId7" Type="http://schemas.openxmlformats.org/officeDocument/2006/relationships/tags" Target="../tags/tag524.xml"/><Relationship Id="rId12" Type="http://schemas.openxmlformats.org/officeDocument/2006/relationships/image" Target="../media/image12.emf"/><Relationship Id="rId2" Type="http://schemas.openxmlformats.org/officeDocument/2006/relationships/tags" Target="../tags/tag519.xml"/><Relationship Id="rId16" Type="http://schemas.openxmlformats.org/officeDocument/2006/relationships/slide" Target="slide21.xml"/><Relationship Id="rId1" Type="http://schemas.openxmlformats.org/officeDocument/2006/relationships/vmlDrawing" Target="../drawings/vmlDrawing37.vml"/><Relationship Id="rId6" Type="http://schemas.openxmlformats.org/officeDocument/2006/relationships/tags" Target="../tags/tag523.xml"/><Relationship Id="rId11" Type="http://schemas.openxmlformats.org/officeDocument/2006/relationships/oleObject" Target="../embeddings/oleObject37.bin"/><Relationship Id="rId5" Type="http://schemas.openxmlformats.org/officeDocument/2006/relationships/tags" Target="../tags/tag522.xml"/><Relationship Id="rId15" Type="http://schemas.openxmlformats.org/officeDocument/2006/relationships/slide" Target="slide16.xml"/><Relationship Id="rId10" Type="http://schemas.openxmlformats.org/officeDocument/2006/relationships/slideLayout" Target="../slideLayouts/slideLayout3.xml"/><Relationship Id="rId4" Type="http://schemas.openxmlformats.org/officeDocument/2006/relationships/tags" Target="../tags/tag521.xml"/><Relationship Id="rId9" Type="http://schemas.openxmlformats.org/officeDocument/2006/relationships/tags" Target="../tags/tag526.xml"/><Relationship Id="rId14" Type="http://schemas.openxmlformats.org/officeDocument/2006/relationships/slide" Target="slide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533.xml"/><Relationship Id="rId13" Type="http://schemas.openxmlformats.org/officeDocument/2006/relationships/notesSlide" Target="../notesSlides/notesSlide2.xml"/><Relationship Id="rId18" Type="http://schemas.openxmlformats.org/officeDocument/2006/relationships/image" Target="../media/image22.png"/><Relationship Id="rId3" Type="http://schemas.openxmlformats.org/officeDocument/2006/relationships/tags" Target="../tags/tag528.xml"/><Relationship Id="rId21" Type="http://schemas.openxmlformats.org/officeDocument/2006/relationships/image" Target="../media/image34.svg"/><Relationship Id="rId7" Type="http://schemas.openxmlformats.org/officeDocument/2006/relationships/tags" Target="../tags/tag532.xml"/><Relationship Id="rId12" Type="http://schemas.openxmlformats.org/officeDocument/2006/relationships/slideLayout" Target="../slideLayouts/slideLayout2.xml"/><Relationship Id="rId17" Type="http://schemas.openxmlformats.org/officeDocument/2006/relationships/image" Target="../media/image30.svg"/><Relationship Id="rId2" Type="http://schemas.openxmlformats.org/officeDocument/2006/relationships/tags" Target="../tags/tag527.xml"/><Relationship Id="rId16" Type="http://schemas.openxmlformats.org/officeDocument/2006/relationships/image" Target="../media/image21.png"/><Relationship Id="rId20" Type="http://schemas.openxmlformats.org/officeDocument/2006/relationships/image" Target="../media/image23.png"/><Relationship Id="rId1" Type="http://schemas.openxmlformats.org/officeDocument/2006/relationships/vmlDrawing" Target="../drawings/vmlDrawing38.vml"/><Relationship Id="rId6" Type="http://schemas.openxmlformats.org/officeDocument/2006/relationships/tags" Target="../tags/tag531.xml"/><Relationship Id="rId11" Type="http://schemas.openxmlformats.org/officeDocument/2006/relationships/tags" Target="../tags/tag536.xml"/><Relationship Id="rId5" Type="http://schemas.openxmlformats.org/officeDocument/2006/relationships/tags" Target="../tags/tag530.xml"/><Relationship Id="rId15" Type="http://schemas.openxmlformats.org/officeDocument/2006/relationships/image" Target="../media/image12.emf"/><Relationship Id="rId10" Type="http://schemas.openxmlformats.org/officeDocument/2006/relationships/tags" Target="../tags/tag535.xml"/><Relationship Id="rId19" Type="http://schemas.openxmlformats.org/officeDocument/2006/relationships/image" Target="../media/image32.svg"/><Relationship Id="rId4" Type="http://schemas.openxmlformats.org/officeDocument/2006/relationships/tags" Target="../tags/tag529.xml"/><Relationship Id="rId9" Type="http://schemas.openxmlformats.org/officeDocument/2006/relationships/tags" Target="../tags/tag534.xml"/><Relationship Id="rId14" Type="http://schemas.openxmlformats.org/officeDocument/2006/relationships/oleObject" Target="../embeddings/oleObject38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tags" Target="../tags/tag538.xml"/><Relationship Id="rId7" Type="http://schemas.openxmlformats.org/officeDocument/2006/relationships/oleObject" Target="../embeddings/oleObject39.bin"/><Relationship Id="rId2" Type="http://schemas.openxmlformats.org/officeDocument/2006/relationships/tags" Target="../tags/tag537.xml"/><Relationship Id="rId1" Type="http://schemas.openxmlformats.org/officeDocument/2006/relationships/vmlDrawing" Target="../drawings/vmlDrawing39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540.xml"/><Relationship Id="rId4" Type="http://schemas.openxmlformats.org/officeDocument/2006/relationships/tags" Target="../tags/tag53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547.xml"/><Relationship Id="rId13" Type="http://schemas.openxmlformats.org/officeDocument/2006/relationships/tags" Target="../tags/tag552.xml"/><Relationship Id="rId18" Type="http://schemas.openxmlformats.org/officeDocument/2006/relationships/slideLayout" Target="../slideLayouts/slideLayout2.xml"/><Relationship Id="rId3" Type="http://schemas.openxmlformats.org/officeDocument/2006/relationships/tags" Target="../tags/tag542.xml"/><Relationship Id="rId7" Type="http://schemas.openxmlformats.org/officeDocument/2006/relationships/tags" Target="../tags/tag546.xml"/><Relationship Id="rId12" Type="http://schemas.openxmlformats.org/officeDocument/2006/relationships/tags" Target="../tags/tag551.xml"/><Relationship Id="rId17" Type="http://schemas.openxmlformats.org/officeDocument/2006/relationships/tags" Target="../tags/tag556.xml"/><Relationship Id="rId2" Type="http://schemas.openxmlformats.org/officeDocument/2006/relationships/tags" Target="../tags/tag541.xml"/><Relationship Id="rId16" Type="http://schemas.openxmlformats.org/officeDocument/2006/relationships/tags" Target="../tags/tag555.xml"/><Relationship Id="rId20" Type="http://schemas.openxmlformats.org/officeDocument/2006/relationships/image" Target="../media/image12.emf"/><Relationship Id="rId1" Type="http://schemas.openxmlformats.org/officeDocument/2006/relationships/vmlDrawing" Target="../drawings/vmlDrawing40.vml"/><Relationship Id="rId6" Type="http://schemas.openxmlformats.org/officeDocument/2006/relationships/tags" Target="../tags/tag545.xml"/><Relationship Id="rId11" Type="http://schemas.openxmlformats.org/officeDocument/2006/relationships/tags" Target="../tags/tag550.xml"/><Relationship Id="rId5" Type="http://schemas.openxmlformats.org/officeDocument/2006/relationships/tags" Target="../tags/tag544.xml"/><Relationship Id="rId15" Type="http://schemas.openxmlformats.org/officeDocument/2006/relationships/tags" Target="../tags/tag554.xml"/><Relationship Id="rId10" Type="http://schemas.openxmlformats.org/officeDocument/2006/relationships/tags" Target="../tags/tag549.xml"/><Relationship Id="rId19" Type="http://schemas.openxmlformats.org/officeDocument/2006/relationships/oleObject" Target="../embeddings/oleObject40.bin"/><Relationship Id="rId4" Type="http://schemas.openxmlformats.org/officeDocument/2006/relationships/tags" Target="../tags/tag543.xml"/><Relationship Id="rId9" Type="http://schemas.openxmlformats.org/officeDocument/2006/relationships/tags" Target="../tags/tag548.xml"/><Relationship Id="rId14" Type="http://schemas.openxmlformats.org/officeDocument/2006/relationships/tags" Target="../tags/tag55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563.xml"/><Relationship Id="rId13" Type="http://schemas.openxmlformats.org/officeDocument/2006/relationships/tags" Target="../tags/tag568.xml"/><Relationship Id="rId18" Type="http://schemas.openxmlformats.org/officeDocument/2006/relationships/tags" Target="../tags/tag573.xml"/><Relationship Id="rId3" Type="http://schemas.openxmlformats.org/officeDocument/2006/relationships/tags" Target="../tags/tag558.xml"/><Relationship Id="rId21" Type="http://schemas.openxmlformats.org/officeDocument/2006/relationships/tags" Target="../tags/tag576.xml"/><Relationship Id="rId7" Type="http://schemas.openxmlformats.org/officeDocument/2006/relationships/tags" Target="../tags/tag562.xml"/><Relationship Id="rId12" Type="http://schemas.openxmlformats.org/officeDocument/2006/relationships/tags" Target="../tags/tag567.xml"/><Relationship Id="rId17" Type="http://schemas.openxmlformats.org/officeDocument/2006/relationships/tags" Target="../tags/tag572.xml"/><Relationship Id="rId2" Type="http://schemas.openxmlformats.org/officeDocument/2006/relationships/tags" Target="../tags/tag557.xml"/><Relationship Id="rId16" Type="http://schemas.openxmlformats.org/officeDocument/2006/relationships/tags" Target="../tags/tag571.xml"/><Relationship Id="rId20" Type="http://schemas.openxmlformats.org/officeDocument/2006/relationships/tags" Target="../tags/tag575.xml"/><Relationship Id="rId1" Type="http://schemas.openxmlformats.org/officeDocument/2006/relationships/vmlDrawing" Target="../drawings/vmlDrawing41.vml"/><Relationship Id="rId6" Type="http://schemas.openxmlformats.org/officeDocument/2006/relationships/tags" Target="../tags/tag561.xml"/><Relationship Id="rId11" Type="http://schemas.openxmlformats.org/officeDocument/2006/relationships/tags" Target="../tags/tag566.xml"/><Relationship Id="rId24" Type="http://schemas.openxmlformats.org/officeDocument/2006/relationships/image" Target="../media/image12.emf"/><Relationship Id="rId5" Type="http://schemas.openxmlformats.org/officeDocument/2006/relationships/tags" Target="../tags/tag560.xml"/><Relationship Id="rId15" Type="http://schemas.openxmlformats.org/officeDocument/2006/relationships/tags" Target="../tags/tag570.xml"/><Relationship Id="rId23" Type="http://schemas.openxmlformats.org/officeDocument/2006/relationships/oleObject" Target="../embeddings/oleObject41.bin"/><Relationship Id="rId10" Type="http://schemas.openxmlformats.org/officeDocument/2006/relationships/tags" Target="../tags/tag565.xml"/><Relationship Id="rId19" Type="http://schemas.openxmlformats.org/officeDocument/2006/relationships/tags" Target="../tags/tag574.xml"/><Relationship Id="rId4" Type="http://schemas.openxmlformats.org/officeDocument/2006/relationships/tags" Target="../tags/tag559.xml"/><Relationship Id="rId9" Type="http://schemas.openxmlformats.org/officeDocument/2006/relationships/tags" Target="../tags/tag564.xml"/><Relationship Id="rId14" Type="http://schemas.openxmlformats.org/officeDocument/2006/relationships/tags" Target="../tags/tag569.xml"/><Relationship Id="rId2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583.xml"/><Relationship Id="rId13" Type="http://schemas.openxmlformats.org/officeDocument/2006/relationships/slide" Target="slide2.xml"/><Relationship Id="rId3" Type="http://schemas.openxmlformats.org/officeDocument/2006/relationships/tags" Target="../tags/tag578.xml"/><Relationship Id="rId7" Type="http://schemas.openxmlformats.org/officeDocument/2006/relationships/tags" Target="../tags/tag582.xml"/><Relationship Id="rId12" Type="http://schemas.openxmlformats.org/officeDocument/2006/relationships/image" Target="../media/image12.emf"/><Relationship Id="rId2" Type="http://schemas.openxmlformats.org/officeDocument/2006/relationships/tags" Target="../tags/tag577.xml"/><Relationship Id="rId16" Type="http://schemas.openxmlformats.org/officeDocument/2006/relationships/slide" Target="slide21.xml"/><Relationship Id="rId1" Type="http://schemas.openxmlformats.org/officeDocument/2006/relationships/vmlDrawing" Target="../drawings/vmlDrawing42.vml"/><Relationship Id="rId6" Type="http://schemas.openxmlformats.org/officeDocument/2006/relationships/tags" Target="../tags/tag581.xml"/><Relationship Id="rId11" Type="http://schemas.openxmlformats.org/officeDocument/2006/relationships/oleObject" Target="../embeddings/oleObject42.bin"/><Relationship Id="rId5" Type="http://schemas.openxmlformats.org/officeDocument/2006/relationships/tags" Target="../tags/tag580.xml"/><Relationship Id="rId15" Type="http://schemas.openxmlformats.org/officeDocument/2006/relationships/slide" Target="slide16.xml"/><Relationship Id="rId10" Type="http://schemas.openxmlformats.org/officeDocument/2006/relationships/slideLayout" Target="../slideLayouts/slideLayout3.xml"/><Relationship Id="rId4" Type="http://schemas.openxmlformats.org/officeDocument/2006/relationships/tags" Target="../tags/tag579.xml"/><Relationship Id="rId9" Type="http://schemas.openxmlformats.org/officeDocument/2006/relationships/tags" Target="../tags/tag584.xml"/><Relationship Id="rId14" Type="http://schemas.openxmlformats.org/officeDocument/2006/relationships/slide" Target="slide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591.xml"/><Relationship Id="rId13" Type="http://schemas.openxmlformats.org/officeDocument/2006/relationships/tags" Target="../tags/tag596.xml"/><Relationship Id="rId18" Type="http://schemas.openxmlformats.org/officeDocument/2006/relationships/tags" Target="../tags/tag601.xml"/><Relationship Id="rId3" Type="http://schemas.openxmlformats.org/officeDocument/2006/relationships/tags" Target="../tags/tag586.xml"/><Relationship Id="rId21" Type="http://schemas.openxmlformats.org/officeDocument/2006/relationships/image" Target="../media/image12.emf"/><Relationship Id="rId7" Type="http://schemas.openxmlformats.org/officeDocument/2006/relationships/tags" Target="../tags/tag590.xml"/><Relationship Id="rId12" Type="http://schemas.openxmlformats.org/officeDocument/2006/relationships/tags" Target="../tags/tag595.xml"/><Relationship Id="rId17" Type="http://schemas.openxmlformats.org/officeDocument/2006/relationships/tags" Target="../tags/tag600.xml"/><Relationship Id="rId2" Type="http://schemas.openxmlformats.org/officeDocument/2006/relationships/tags" Target="../tags/tag585.xml"/><Relationship Id="rId16" Type="http://schemas.openxmlformats.org/officeDocument/2006/relationships/tags" Target="../tags/tag599.xml"/><Relationship Id="rId20" Type="http://schemas.openxmlformats.org/officeDocument/2006/relationships/oleObject" Target="../embeddings/oleObject43.bin"/><Relationship Id="rId1" Type="http://schemas.openxmlformats.org/officeDocument/2006/relationships/vmlDrawing" Target="../drawings/vmlDrawing43.vml"/><Relationship Id="rId6" Type="http://schemas.openxmlformats.org/officeDocument/2006/relationships/tags" Target="../tags/tag589.xml"/><Relationship Id="rId11" Type="http://schemas.openxmlformats.org/officeDocument/2006/relationships/tags" Target="../tags/tag594.xml"/><Relationship Id="rId5" Type="http://schemas.openxmlformats.org/officeDocument/2006/relationships/tags" Target="../tags/tag588.xml"/><Relationship Id="rId15" Type="http://schemas.openxmlformats.org/officeDocument/2006/relationships/tags" Target="../tags/tag598.xml"/><Relationship Id="rId10" Type="http://schemas.openxmlformats.org/officeDocument/2006/relationships/tags" Target="../tags/tag593.xml"/><Relationship Id="rId19" Type="http://schemas.openxmlformats.org/officeDocument/2006/relationships/slideLayout" Target="../slideLayouts/slideLayout2.xml"/><Relationship Id="rId4" Type="http://schemas.openxmlformats.org/officeDocument/2006/relationships/tags" Target="../tags/tag587.xml"/><Relationship Id="rId9" Type="http://schemas.openxmlformats.org/officeDocument/2006/relationships/tags" Target="../tags/tag592.xml"/><Relationship Id="rId14" Type="http://schemas.openxmlformats.org/officeDocument/2006/relationships/tags" Target="../tags/tag59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tags" Target="../tags/tag603.xml"/><Relationship Id="rId7" Type="http://schemas.openxmlformats.org/officeDocument/2006/relationships/oleObject" Target="../embeddings/oleObject44.bin"/><Relationship Id="rId2" Type="http://schemas.openxmlformats.org/officeDocument/2006/relationships/tags" Target="../tags/tag602.xml"/><Relationship Id="rId1" Type="http://schemas.openxmlformats.org/officeDocument/2006/relationships/vmlDrawing" Target="../drawings/vmlDrawing44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605.xml"/><Relationship Id="rId4" Type="http://schemas.openxmlformats.org/officeDocument/2006/relationships/tags" Target="../tags/tag604.xml"/><Relationship Id="rId9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tags" Target="../tags/tag617.xml"/><Relationship Id="rId18" Type="http://schemas.openxmlformats.org/officeDocument/2006/relationships/tags" Target="../tags/tag622.xml"/><Relationship Id="rId26" Type="http://schemas.openxmlformats.org/officeDocument/2006/relationships/tags" Target="../tags/tag630.xml"/><Relationship Id="rId39" Type="http://schemas.openxmlformats.org/officeDocument/2006/relationships/tags" Target="../tags/tag643.xml"/><Relationship Id="rId21" Type="http://schemas.openxmlformats.org/officeDocument/2006/relationships/tags" Target="../tags/tag625.xml"/><Relationship Id="rId34" Type="http://schemas.openxmlformats.org/officeDocument/2006/relationships/tags" Target="../tags/tag638.xml"/><Relationship Id="rId42" Type="http://schemas.openxmlformats.org/officeDocument/2006/relationships/tags" Target="../tags/tag646.xml"/><Relationship Id="rId47" Type="http://schemas.openxmlformats.org/officeDocument/2006/relationships/image" Target="../media/image12.emf"/><Relationship Id="rId50" Type="http://schemas.openxmlformats.org/officeDocument/2006/relationships/image" Target="../media/image26.png"/><Relationship Id="rId55" Type="http://schemas.openxmlformats.org/officeDocument/2006/relationships/image" Target="../media/image43.svg"/><Relationship Id="rId7" Type="http://schemas.openxmlformats.org/officeDocument/2006/relationships/tags" Target="../tags/tag611.xml"/><Relationship Id="rId12" Type="http://schemas.openxmlformats.org/officeDocument/2006/relationships/tags" Target="../tags/tag616.xml"/><Relationship Id="rId17" Type="http://schemas.openxmlformats.org/officeDocument/2006/relationships/tags" Target="../tags/tag621.xml"/><Relationship Id="rId25" Type="http://schemas.openxmlformats.org/officeDocument/2006/relationships/tags" Target="../tags/tag629.xml"/><Relationship Id="rId33" Type="http://schemas.openxmlformats.org/officeDocument/2006/relationships/tags" Target="../tags/tag637.xml"/><Relationship Id="rId38" Type="http://schemas.openxmlformats.org/officeDocument/2006/relationships/tags" Target="../tags/tag642.xml"/><Relationship Id="rId46" Type="http://schemas.openxmlformats.org/officeDocument/2006/relationships/oleObject" Target="../embeddings/oleObject45.bin"/><Relationship Id="rId2" Type="http://schemas.openxmlformats.org/officeDocument/2006/relationships/tags" Target="../tags/tag606.xml"/><Relationship Id="rId16" Type="http://schemas.openxmlformats.org/officeDocument/2006/relationships/tags" Target="../tags/tag620.xml"/><Relationship Id="rId20" Type="http://schemas.openxmlformats.org/officeDocument/2006/relationships/tags" Target="../tags/tag624.xml"/><Relationship Id="rId29" Type="http://schemas.openxmlformats.org/officeDocument/2006/relationships/tags" Target="../tags/tag633.xml"/><Relationship Id="rId41" Type="http://schemas.openxmlformats.org/officeDocument/2006/relationships/tags" Target="../tags/tag645.xml"/><Relationship Id="rId54" Type="http://schemas.openxmlformats.org/officeDocument/2006/relationships/image" Target="../media/image28.png"/><Relationship Id="rId1" Type="http://schemas.openxmlformats.org/officeDocument/2006/relationships/vmlDrawing" Target="../drawings/vmlDrawing45.vml"/><Relationship Id="rId6" Type="http://schemas.openxmlformats.org/officeDocument/2006/relationships/tags" Target="../tags/tag610.xml"/><Relationship Id="rId11" Type="http://schemas.openxmlformats.org/officeDocument/2006/relationships/tags" Target="../tags/tag615.xml"/><Relationship Id="rId24" Type="http://schemas.openxmlformats.org/officeDocument/2006/relationships/tags" Target="../tags/tag628.xml"/><Relationship Id="rId32" Type="http://schemas.openxmlformats.org/officeDocument/2006/relationships/tags" Target="../tags/tag636.xml"/><Relationship Id="rId37" Type="http://schemas.openxmlformats.org/officeDocument/2006/relationships/tags" Target="../tags/tag641.xml"/><Relationship Id="rId40" Type="http://schemas.openxmlformats.org/officeDocument/2006/relationships/tags" Target="../tags/tag644.xml"/><Relationship Id="rId45" Type="http://schemas.openxmlformats.org/officeDocument/2006/relationships/notesSlide" Target="../notesSlides/notesSlide3.xml"/><Relationship Id="rId53" Type="http://schemas.openxmlformats.org/officeDocument/2006/relationships/image" Target="../media/image41.svg"/><Relationship Id="rId5" Type="http://schemas.openxmlformats.org/officeDocument/2006/relationships/tags" Target="../tags/tag609.xml"/><Relationship Id="rId15" Type="http://schemas.openxmlformats.org/officeDocument/2006/relationships/tags" Target="../tags/tag619.xml"/><Relationship Id="rId23" Type="http://schemas.openxmlformats.org/officeDocument/2006/relationships/tags" Target="../tags/tag627.xml"/><Relationship Id="rId28" Type="http://schemas.openxmlformats.org/officeDocument/2006/relationships/tags" Target="../tags/tag632.xml"/><Relationship Id="rId36" Type="http://schemas.openxmlformats.org/officeDocument/2006/relationships/tags" Target="../tags/tag640.xml"/><Relationship Id="rId49" Type="http://schemas.openxmlformats.org/officeDocument/2006/relationships/image" Target="../media/image37.svg"/><Relationship Id="rId57" Type="http://schemas.openxmlformats.org/officeDocument/2006/relationships/image" Target="../media/image45.svg"/><Relationship Id="rId10" Type="http://schemas.openxmlformats.org/officeDocument/2006/relationships/tags" Target="../tags/tag614.xml"/><Relationship Id="rId19" Type="http://schemas.openxmlformats.org/officeDocument/2006/relationships/tags" Target="../tags/tag623.xml"/><Relationship Id="rId31" Type="http://schemas.openxmlformats.org/officeDocument/2006/relationships/tags" Target="../tags/tag635.xml"/><Relationship Id="rId44" Type="http://schemas.openxmlformats.org/officeDocument/2006/relationships/slideLayout" Target="../slideLayouts/slideLayout10.xml"/><Relationship Id="rId52" Type="http://schemas.openxmlformats.org/officeDocument/2006/relationships/image" Target="../media/image27.png"/><Relationship Id="rId4" Type="http://schemas.openxmlformats.org/officeDocument/2006/relationships/tags" Target="../tags/tag608.xml"/><Relationship Id="rId9" Type="http://schemas.openxmlformats.org/officeDocument/2006/relationships/tags" Target="../tags/tag613.xml"/><Relationship Id="rId14" Type="http://schemas.openxmlformats.org/officeDocument/2006/relationships/tags" Target="../tags/tag618.xml"/><Relationship Id="rId22" Type="http://schemas.openxmlformats.org/officeDocument/2006/relationships/tags" Target="../tags/tag626.xml"/><Relationship Id="rId27" Type="http://schemas.openxmlformats.org/officeDocument/2006/relationships/tags" Target="../tags/tag631.xml"/><Relationship Id="rId30" Type="http://schemas.openxmlformats.org/officeDocument/2006/relationships/tags" Target="../tags/tag634.xml"/><Relationship Id="rId35" Type="http://schemas.openxmlformats.org/officeDocument/2006/relationships/tags" Target="../tags/tag639.xml"/><Relationship Id="rId43" Type="http://schemas.openxmlformats.org/officeDocument/2006/relationships/tags" Target="../tags/tag647.xml"/><Relationship Id="rId48" Type="http://schemas.openxmlformats.org/officeDocument/2006/relationships/image" Target="../media/image25.png"/><Relationship Id="rId56" Type="http://schemas.openxmlformats.org/officeDocument/2006/relationships/image" Target="../media/image29.png"/><Relationship Id="rId8" Type="http://schemas.openxmlformats.org/officeDocument/2006/relationships/tags" Target="../tags/tag612.xml"/><Relationship Id="rId51" Type="http://schemas.openxmlformats.org/officeDocument/2006/relationships/image" Target="../media/image39.svg"/><Relationship Id="rId3" Type="http://schemas.openxmlformats.org/officeDocument/2006/relationships/tags" Target="../tags/tag60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654.xml"/><Relationship Id="rId13" Type="http://schemas.openxmlformats.org/officeDocument/2006/relationships/slide" Target="slide2.xml"/><Relationship Id="rId3" Type="http://schemas.openxmlformats.org/officeDocument/2006/relationships/tags" Target="../tags/tag649.xml"/><Relationship Id="rId7" Type="http://schemas.openxmlformats.org/officeDocument/2006/relationships/tags" Target="../tags/tag653.xml"/><Relationship Id="rId12" Type="http://schemas.openxmlformats.org/officeDocument/2006/relationships/image" Target="../media/image12.emf"/><Relationship Id="rId2" Type="http://schemas.openxmlformats.org/officeDocument/2006/relationships/tags" Target="../tags/tag648.xml"/><Relationship Id="rId16" Type="http://schemas.openxmlformats.org/officeDocument/2006/relationships/slide" Target="slide21.xml"/><Relationship Id="rId1" Type="http://schemas.openxmlformats.org/officeDocument/2006/relationships/vmlDrawing" Target="../drawings/vmlDrawing46.vml"/><Relationship Id="rId6" Type="http://schemas.openxmlformats.org/officeDocument/2006/relationships/tags" Target="../tags/tag652.xml"/><Relationship Id="rId11" Type="http://schemas.openxmlformats.org/officeDocument/2006/relationships/oleObject" Target="../embeddings/oleObject46.bin"/><Relationship Id="rId5" Type="http://schemas.openxmlformats.org/officeDocument/2006/relationships/tags" Target="../tags/tag651.xml"/><Relationship Id="rId15" Type="http://schemas.openxmlformats.org/officeDocument/2006/relationships/slide" Target="slide12.xml"/><Relationship Id="rId10" Type="http://schemas.openxmlformats.org/officeDocument/2006/relationships/slideLayout" Target="../slideLayouts/slideLayout3.xml"/><Relationship Id="rId4" Type="http://schemas.openxmlformats.org/officeDocument/2006/relationships/tags" Target="../tags/tag650.xml"/><Relationship Id="rId9" Type="http://schemas.openxmlformats.org/officeDocument/2006/relationships/tags" Target="../tags/tag655.xml"/><Relationship Id="rId14" Type="http://schemas.openxmlformats.org/officeDocument/2006/relationships/slide" Target="slide7.xml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tags" Target="../tags/tag667.xml"/><Relationship Id="rId18" Type="http://schemas.openxmlformats.org/officeDocument/2006/relationships/tags" Target="../tags/tag672.xml"/><Relationship Id="rId26" Type="http://schemas.openxmlformats.org/officeDocument/2006/relationships/tags" Target="../tags/tag680.xml"/><Relationship Id="rId39" Type="http://schemas.openxmlformats.org/officeDocument/2006/relationships/oleObject" Target="../embeddings/oleObject47.bin"/><Relationship Id="rId3" Type="http://schemas.openxmlformats.org/officeDocument/2006/relationships/tags" Target="../tags/tag657.xml"/><Relationship Id="rId21" Type="http://schemas.openxmlformats.org/officeDocument/2006/relationships/tags" Target="../tags/tag675.xml"/><Relationship Id="rId34" Type="http://schemas.openxmlformats.org/officeDocument/2006/relationships/tags" Target="../tags/tag688.xml"/><Relationship Id="rId42" Type="http://schemas.openxmlformats.org/officeDocument/2006/relationships/chart" Target="../charts/chart6.xml"/><Relationship Id="rId47" Type="http://schemas.openxmlformats.org/officeDocument/2006/relationships/image" Target="../media/image32.png"/><Relationship Id="rId50" Type="http://schemas.openxmlformats.org/officeDocument/2006/relationships/image" Target="../media/image52.svg"/><Relationship Id="rId7" Type="http://schemas.openxmlformats.org/officeDocument/2006/relationships/tags" Target="../tags/tag661.xml"/><Relationship Id="rId12" Type="http://schemas.openxmlformats.org/officeDocument/2006/relationships/tags" Target="../tags/tag666.xml"/><Relationship Id="rId17" Type="http://schemas.openxmlformats.org/officeDocument/2006/relationships/tags" Target="../tags/tag671.xml"/><Relationship Id="rId25" Type="http://schemas.openxmlformats.org/officeDocument/2006/relationships/tags" Target="../tags/tag679.xml"/><Relationship Id="rId33" Type="http://schemas.openxmlformats.org/officeDocument/2006/relationships/tags" Target="../tags/tag687.xml"/><Relationship Id="rId38" Type="http://schemas.openxmlformats.org/officeDocument/2006/relationships/slideLayout" Target="../slideLayouts/slideLayout2.xml"/><Relationship Id="rId46" Type="http://schemas.openxmlformats.org/officeDocument/2006/relationships/image" Target="../media/image48.svg"/><Relationship Id="rId2" Type="http://schemas.openxmlformats.org/officeDocument/2006/relationships/tags" Target="../tags/tag656.xml"/><Relationship Id="rId16" Type="http://schemas.openxmlformats.org/officeDocument/2006/relationships/tags" Target="../tags/tag670.xml"/><Relationship Id="rId20" Type="http://schemas.openxmlformats.org/officeDocument/2006/relationships/tags" Target="../tags/tag674.xml"/><Relationship Id="rId29" Type="http://schemas.openxmlformats.org/officeDocument/2006/relationships/tags" Target="../tags/tag683.xml"/><Relationship Id="rId41" Type="http://schemas.openxmlformats.org/officeDocument/2006/relationships/chart" Target="../charts/chart5.xml"/><Relationship Id="rId1" Type="http://schemas.openxmlformats.org/officeDocument/2006/relationships/vmlDrawing" Target="../drawings/vmlDrawing47.vml"/><Relationship Id="rId6" Type="http://schemas.openxmlformats.org/officeDocument/2006/relationships/tags" Target="../tags/tag660.xml"/><Relationship Id="rId11" Type="http://schemas.openxmlformats.org/officeDocument/2006/relationships/tags" Target="../tags/tag665.xml"/><Relationship Id="rId24" Type="http://schemas.openxmlformats.org/officeDocument/2006/relationships/tags" Target="../tags/tag678.xml"/><Relationship Id="rId32" Type="http://schemas.openxmlformats.org/officeDocument/2006/relationships/tags" Target="../tags/tag686.xml"/><Relationship Id="rId37" Type="http://schemas.openxmlformats.org/officeDocument/2006/relationships/tags" Target="../tags/tag691.xml"/><Relationship Id="rId40" Type="http://schemas.openxmlformats.org/officeDocument/2006/relationships/image" Target="../media/image3.emf"/><Relationship Id="rId45" Type="http://schemas.openxmlformats.org/officeDocument/2006/relationships/image" Target="../media/image31.png"/><Relationship Id="rId53" Type="http://schemas.openxmlformats.org/officeDocument/2006/relationships/chart" Target="../charts/chart8.xml"/><Relationship Id="rId5" Type="http://schemas.openxmlformats.org/officeDocument/2006/relationships/tags" Target="../tags/tag659.xml"/><Relationship Id="rId15" Type="http://schemas.openxmlformats.org/officeDocument/2006/relationships/tags" Target="../tags/tag669.xml"/><Relationship Id="rId23" Type="http://schemas.openxmlformats.org/officeDocument/2006/relationships/tags" Target="../tags/tag677.xml"/><Relationship Id="rId28" Type="http://schemas.openxmlformats.org/officeDocument/2006/relationships/tags" Target="../tags/tag682.xml"/><Relationship Id="rId36" Type="http://schemas.openxmlformats.org/officeDocument/2006/relationships/tags" Target="../tags/tag690.xml"/><Relationship Id="rId49" Type="http://schemas.openxmlformats.org/officeDocument/2006/relationships/image" Target="../media/image33.png"/><Relationship Id="rId10" Type="http://schemas.openxmlformats.org/officeDocument/2006/relationships/tags" Target="../tags/tag664.xml"/><Relationship Id="rId19" Type="http://schemas.openxmlformats.org/officeDocument/2006/relationships/tags" Target="../tags/tag673.xml"/><Relationship Id="rId31" Type="http://schemas.openxmlformats.org/officeDocument/2006/relationships/tags" Target="../tags/tag685.xml"/><Relationship Id="rId44" Type="http://schemas.openxmlformats.org/officeDocument/2006/relationships/image" Target="../media/image30.png"/><Relationship Id="rId52" Type="http://schemas.openxmlformats.org/officeDocument/2006/relationships/image" Target="../media/image54.svg"/><Relationship Id="rId4" Type="http://schemas.openxmlformats.org/officeDocument/2006/relationships/tags" Target="../tags/tag658.xml"/><Relationship Id="rId9" Type="http://schemas.openxmlformats.org/officeDocument/2006/relationships/tags" Target="../tags/tag663.xml"/><Relationship Id="rId14" Type="http://schemas.openxmlformats.org/officeDocument/2006/relationships/tags" Target="../tags/tag668.xml"/><Relationship Id="rId22" Type="http://schemas.openxmlformats.org/officeDocument/2006/relationships/tags" Target="../tags/tag676.xml"/><Relationship Id="rId27" Type="http://schemas.openxmlformats.org/officeDocument/2006/relationships/tags" Target="../tags/tag681.xml"/><Relationship Id="rId30" Type="http://schemas.openxmlformats.org/officeDocument/2006/relationships/tags" Target="../tags/tag684.xml"/><Relationship Id="rId35" Type="http://schemas.openxmlformats.org/officeDocument/2006/relationships/tags" Target="../tags/tag689.xml"/><Relationship Id="rId43" Type="http://schemas.openxmlformats.org/officeDocument/2006/relationships/chart" Target="../charts/chart7.xml"/><Relationship Id="rId48" Type="http://schemas.openxmlformats.org/officeDocument/2006/relationships/image" Target="../media/image50.svg"/><Relationship Id="rId8" Type="http://schemas.openxmlformats.org/officeDocument/2006/relationships/tags" Target="../tags/tag662.xml"/><Relationship Id="rId51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698.xml"/><Relationship Id="rId13" Type="http://schemas.openxmlformats.org/officeDocument/2006/relationships/tags" Target="../tags/tag703.xml"/><Relationship Id="rId18" Type="http://schemas.openxmlformats.org/officeDocument/2006/relationships/tags" Target="../tags/tag708.xml"/><Relationship Id="rId26" Type="http://schemas.openxmlformats.org/officeDocument/2006/relationships/tags" Target="../tags/tag716.xml"/><Relationship Id="rId39" Type="http://schemas.openxmlformats.org/officeDocument/2006/relationships/chart" Target="../charts/chart10.xml"/><Relationship Id="rId3" Type="http://schemas.openxmlformats.org/officeDocument/2006/relationships/tags" Target="../tags/tag693.xml"/><Relationship Id="rId21" Type="http://schemas.openxmlformats.org/officeDocument/2006/relationships/tags" Target="../tags/tag711.xml"/><Relationship Id="rId34" Type="http://schemas.openxmlformats.org/officeDocument/2006/relationships/oleObject" Target="../embeddings/oleObject48.bin"/><Relationship Id="rId7" Type="http://schemas.openxmlformats.org/officeDocument/2006/relationships/tags" Target="../tags/tag697.xml"/><Relationship Id="rId12" Type="http://schemas.openxmlformats.org/officeDocument/2006/relationships/tags" Target="../tags/tag702.xml"/><Relationship Id="rId17" Type="http://schemas.openxmlformats.org/officeDocument/2006/relationships/tags" Target="../tags/tag707.xml"/><Relationship Id="rId25" Type="http://schemas.openxmlformats.org/officeDocument/2006/relationships/tags" Target="../tags/tag715.xml"/><Relationship Id="rId33" Type="http://schemas.openxmlformats.org/officeDocument/2006/relationships/slideLayout" Target="../slideLayouts/slideLayout2.xml"/><Relationship Id="rId38" Type="http://schemas.openxmlformats.org/officeDocument/2006/relationships/chart" Target="../charts/chart9.xml"/><Relationship Id="rId2" Type="http://schemas.openxmlformats.org/officeDocument/2006/relationships/tags" Target="../tags/tag692.xml"/><Relationship Id="rId16" Type="http://schemas.openxmlformats.org/officeDocument/2006/relationships/tags" Target="../tags/tag706.xml"/><Relationship Id="rId20" Type="http://schemas.openxmlformats.org/officeDocument/2006/relationships/tags" Target="../tags/tag710.xml"/><Relationship Id="rId29" Type="http://schemas.openxmlformats.org/officeDocument/2006/relationships/tags" Target="../tags/tag719.xml"/><Relationship Id="rId1" Type="http://schemas.openxmlformats.org/officeDocument/2006/relationships/vmlDrawing" Target="../drawings/vmlDrawing48.vml"/><Relationship Id="rId6" Type="http://schemas.openxmlformats.org/officeDocument/2006/relationships/tags" Target="../tags/tag696.xml"/><Relationship Id="rId11" Type="http://schemas.openxmlformats.org/officeDocument/2006/relationships/tags" Target="../tags/tag701.xml"/><Relationship Id="rId24" Type="http://schemas.openxmlformats.org/officeDocument/2006/relationships/tags" Target="../tags/tag714.xml"/><Relationship Id="rId32" Type="http://schemas.openxmlformats.org/officeDocument/2006/relationships/tags" Target="../tags/tag722.xml"/><Relationship Id="rId37" Type="http://schemas.openxmlformats.org/officeDocument/2006/relationships/image" Target="../media/image35.png"/><Relationship Id="rId5" Type="http://schemas.openxmlformats.org/officeDocument/2006/relationships/tags" Target="../tags/tag695.xml"/><Relationship Id="rId15" Type="http://schemas.openxmlformats.org/officeDocument/2006/relationships/tags" Target="../tags/tag705.xml"/><Relationship Id="rId23" Type="http://schemas.openxmlformats.org/officeDocument/2006/relationships/tags" Target="../tags/tag713.xml"/><Relationship Id="rId28" Type="http://schemas.openxmlformats.org/officeDocument/2006/relationships/tags" Target="../tags/tag718.xml"/><Relationship Id="rId36" Type="http://schemas.openxmlformats.org/officeDocument/2006/relationships/image" Target="../media/image30.png"/><Relationship Id="rId10" Type="http://schemas.openxmlformats.org/officeDocument/2006/relationships/tags" Target="../tags/tag700.xml"/><Relationship Id="rId19" Type="http://schemas.openxmlformats.org/officeDocument/2006/relationships/tags" Target="../tags/tag709.xml"/><Relationship Id="rId31" Type="http://schemas.openxmlformats.org/officeDocument/2006/relationships/tags" Target="../tags/tag721.xml"/><Relationship Id="rId4" Type="http://schemas.openxmlformats.org/officeDocument/2006/relationships/tags" Target="../tags/tag694.xml"/><Relationship Id="rId9" Type="http://schemas.openxmlformats.org/officeDocument/2006/relationships/tags" Target="../tags/tag699.xml"/><Relationship Id="rId14" Type="http://schemas.openxmlformats.org/officeDocument/2006/relationships/tags" Target="../tags/tag704.xml"/><Relationship Id="rId22" Type="http://schemas.openxmlformats.org/officeDocument/2006/relationships/tags" Target="../tags/tag712.xml"/><Relationship Id="rId27" Type="http://schemas.openxmlformats.org/officeDocument/2006/relationships/tags" Target="../tags/tag717.xml"/><Relationship Id="rId30" Type="http://schemas.openxmlformats.org/officeDocument/2006/relationships/tags" Target="../tags/tag720.xml"/><Relationship Id="rId35" Type="http://schemas.openxmlformats.org/officeDocument/2006/relationships/image" Target="../media/image3.emf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tags" Target="../tags/tag734.xml"/><Relationship Id="rId18" Type="http://schemas.openxmlformats.org/officeDocument/2006/relationships/tags" Target="../tags/tag739.xml"/><Relationship Id="rId26" Type="http://schemas.openxmlformats.org/officeDocument/2006/relationships/tags" Target="../tags/tag747.xml"/><Relationship Id="rId39" Type="http://schemas.openxmlformats.org/officeDocument/2006/relationships/image" Target="../media/image61.svg"/><Relationship Id="rId21" Type="http://schemas.openxmlformats.org/officeDocument/2006/relationships/tags" Target="../tags/tag742.xml"/><Relationship Id="rId34" Type="http://schemas.openxmlformats.org/officeDocument/2006/relationships/image" Target="../media/image36.png"/><Relationship Id="rId42" Type="http://schemas.openxmlformats.org/officeDocument/2006/relationships/image" Target="../media/image40.png"/><Relationship Id="rId47" Type="http://schemas.openxmlformats.org/officeDocument/2006/relationships/image" Target="../media/image69.svg"/><Relationship Id="rId50" Type="http://schemas.openxmlformats.org/officeDocument/2006/relationships/image" Target="../media/image44.png"/><Relationship Id="rId55" Type="http://schemas.openxmlformats.org/officeDocument/2006/relationships/image" Target="../media/image46.png"/><Relationship Id="rId7" Type="http://schemas.openxmlformats.org/officeDocument/2006/relationships/tags" Target="../tags/tag728.xml"/><Relationship Id="rId12" Type="http://schemas.openxmlformats.org/officeDocument/2006/relationships/tags" Target="../tags/tag733.xml"/><Relationship Id="rId17" Type="http://schemas.openxmlformats.org/officeDocument/2006/relationships/tags" Target="../tags/tag738.xml"/><Relationship Id="rId25" Type="http://schemas.openxmlformats.org/officeDocument/2006/relationships/tags" Target="../tags/tag746.xml"/><Relationship Id="rId33" Type="http://schemas.openxmlformats.org/officeDocument/2006/relationships/image" Target="../media/image3.emf"/><Relationship Id="rId38" Type="http://schemas.openxmlformats.org/officeDocument/2006/relationships/image" Target="../media/image38.png"/><Relationship Id="rId46" Type="http://schemas.openxmlformats.org/officeDocument/2006/relationships/image" Target="../media/image42.png"/><Relationship Id="rId59" Type="http://schemas.openxmlformats.org/officeDocument/2006/relationships/image" Target="../media/image48.png"/><Relationship Id="rId2" Type="http://schemas.openxmlformats.org/officeDocument/2006/relationships/tags" Target="../tags/tag723.xml"/><Relationship Id="rId16" Type="http://schemas.openxmlformats.org/officeDocument/2006/relationships/tags" Target="../tags/tag737.xml"/><Relationship Id="rId20" Type="http://schemas.openxmlformats.org/officeDocument/2006/relationships/tags" Target="../tags/tag741.xml"/><Relationship Id="rId29" Type="http://schemas.openxmlformats.org/officeDocument/2006/relationships/tags" Target="../tags/tag750.xml"/><Relationship Id="rId41" Type="http://schemas.openxmlformats.org/officeDocument/2006/relationships/image" Target="../media/image63.svg"/><Relationship Id="rId54" Type="http://schemas.openxmlformats.org/officeDocument/2006/relationships/image" Target="../media/image75.svg"/><Relationship Id="rId1" Type="http://schemas.openxmlformats.org/officeDocument/2006/relationships/vmlDrawing" Target="../drawings/vmlDrawing49.vml"/><Relationship Id="rId6" Type="http://schemas.openxmlformats.org/officeDocument/2006/relationships/tags" Target="../tags/tag727.xml"/><Relationship Id="rId11" Type="http://schemas.openxmlformats.org/officeDocument/2006/relationships/tags" Target="../tags/tag732.xml"/><Relationship Id="rId24" Type="http://schemas.openxmlformats.org/officeDocument/2006/relationships/tags" Target="../tags/tag745.xml"/><Relationship Id="rId32" Type="http://schemas.openxmlformats.org/officeDocument/2006/relationships/oleObject" Target="../embeddings/oleObject49.bin"/><Relationship Id="rId37" Type="http://schemas.openxmlformats.org/officeDocument/2006/relationships/image" Target="../media/image59.svg"/><Relationship Id="rId40" Type="http://schemas.openxmlformats.org/officeDocument/2006/relationships/image" Target="../media/image39.png"/><Relationship Id="rId45" Type="http://schemas.openxmlformats.org/officeDocument/2006/relationships/image" Target="../media/image67.svg"/><Relationship Id="rId53" Type="http://schemas.openxmlformats.org/officeDocument/2006/relationships/image" Target="../media/image45.png"/><Relationship Id="rId58" Type="http://schemas.openxmlformats.org/officeDocument/2006/relationships/image" Target="../media/image79.svg"/><Relationship Id="rId5" Type="http://schemas.openxmlformats.org/officeDocument/2006/relationships/tags" Target="../tags/tag726.xml"/><Relationship Id="rId15" Type="http://schemas.openxmlformats.org/officeDocument/2006/relationships/tags" Target="../tags/tag736.xml"/><Relationship Id="rId23" Type="http://schemas.openxmlformats.org/officeDocument/2006/relationships/tags" Target="../tags/tag744.xml"/><Relationship Id="rId28" Type="http://schemas.openxmlformats.org/officeDocument/2006/relationships/tags" Target="../tags/tag749.xml"/><Relationship Id="rId36" Type="http://schemas.openxmlformats.org/officeDocument/2006/relationships/image" Target="../media/image37.png"/><Relationship Id="rId49" Type="http://schemas.openxmlformats.org/officeDocument/2006/relationships/image" Target="../media/image71.svg"/><Relationship Id="rId57" Type="http://schemas.openxmlformats.org/officeDocument/2006/relationships/image" Target="../media/image47.png"/><Relationship Id="rId10" Type="http://schemas.openxmlformats.org/officeDocument/2006/relationships/tags" Target="../tags/tag731.xml"/><Relationship Id="rId19" Type="http://schemas.openxmlformats.org/officeDocument/2006/relationships/tags" Target="../tags/tag740.xml"/><Relationship Id="rId31" Type="http://schemas.openxmlformats.org/officeDocument/2006/relationships/slideLayout" Target="../slideLayouts/slideLayout2.xml"/><Relationship Id="rId44" Type="http://schemas.openxmlformats.org/officeDocument/2006/relationships/image" Target="../media/image41.png"/><Relationship Id="rId52" Type="http://schemas.openxmlformats.org/officeDocument/2006/relationships/image" Target="../media/image30.png"/><Relationship Id="rId60" Type="http://schemas.openxmlformats.org/officeDocument/2006/relationships/image" Target="../media/image81.svg"/><Relationship Id="rId4" Type="http://schemas.openxmlformats.org/officeDocument/2006/relationships/tags" Target="../tags/tag725.xml"/><Relationship Id="rId9" Type="http://schemas.openxmlformats.org/officeDocument/2006/relationships/tags" Target="../tags/tag730.xml"/><Relationship Id="rId14" Type="http://schemas.openxmlformats.org/officeDocument/2006/relationships/tags" Target="../tags/tag735.xml"/><Relationship Id="rId22" Type="http://schemas.openxmlformats.org/officeDocument/2006/relationships/tags" Target="../tags/tag743.xml"/><Relationship Id="rId27" Type="http://schemas.openxmlformats.org/officeDocument/2006/relationships/tags" Target="../tags/tag748.xml"/><Relationship Id="rId30" Type="http://schemas.openxmlformats.org/officeDocument/2006/relationships/tags" Target="../tags/tag751.xml"/><Relationship Id="rId35" Type="http://schemas.openxmlformats.org/officeDocument/2006/relationships/image" Target="../media/image57.svg"/><Relationship Id="rId43" Type="http://schemas.openxmlformats.org/officeDocument/2006/relationships/image" Target="../media/image65.svg"/><Relationship Id="rId48" Type="http://schemas.openxmlformats.org/officeDocument/2006/relationships/image" Target="../media/image43.png"/><Relationship Id="rId56" Type="http://schemas.openxmlformats.org/officeDocument/2006/relationships/image" Target="../media/image77.svg"/><Relationship Id="rId8" Type="http://schemas.openxmlformats.org/officeDocument/2006/relationships/tags" Target="../tags/tag729.xml"/><Relationship Id="rId51" Type="http://schemas.openxmlformats.org/officeDocument/2006/relationships/image" Target="../media/image73.svg"/><Relationship Id="rId3" Type="http://schemas.openxmlformats.org/officeDocument/2006/relationships/tags" Target="../tags/tag724.xml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tags" Target="../tags/tag763.xml"/><Relationship Id="rId18" Type="http://schemas.openxmlformats.org/officeDocument/2006/relationships/tags" Target="../tags/tag768.xml"/><Relationship Id="rId26" Type="http://schemas.openxmlformats.org/officeDocument/2006/relationships/tags" Target="../tags/tag776.xml"/><Relationship Id="rId39" Type="http://schemas.openxmlformats.org/officeDocument/2006/relationships/image" Target="../media/image39.png"/><Relationship Id="rId3" Type="http://schemas.openxmlformats.org/officeDocument/2006/relationships/tags" Target="../tags/tag753.xml"/><Relationship Id="rId21" Type="http://schemas.openxmlformats.org/officeDocument/2006/relationships/tags" Target="../tags/tag771.xml"/><Relationship Id="rId34" Type="http://schemas.openxmlformats.org/officeDocument/2006/relationships/image" Target="../media/image57.svg"/><Relationship Id="rId42" Type="http://schemas.openxmlformats.org/officeDocument/2006/relationships/image" Target="../media/image71.svg"/><Relationship Id="rId47" Type="http://schemas.openxmlformats.org/officeDocument/2006/relationships/image" Target="../media/image82.svg"/><Relationship Id="rId50" Type="http://schemas.openxmlformats.org/officeDocument/2006/relationships/image" Target="../media/image47.png"/><Relationship Id="rId7" Type="http://schemas.openxmlformats.org/officeDocument/2006/relationships/tags" Target="../tags/tag757.xml"/><Relationship Id="rId12" Type="http://schemas.openxmlformats.org/officeDocument/2006/relationships/tags" Target="../tags/tag762.xml"/><Relationship Id="rId17" Type="http://schemas.openxmlformats.org/officeDocument/2006/relationships/tags" Target="../tags/tag767.xml"/><Relationship Id="rId25" Type="http://schemas.openxmlformats.org/officeDocument/2006/relationships/tags" Target="../tags/tag775.xml"/><Relationship Id="rId33" Type="http://schemas.openxmlformats.org/officeDocument/2006/relationships/image" Target="../media/image36.png"/><Relationship Id="rId38" Type="http://schemas.openxmlformats.org/officeDocument/2006/relationships/image" Target="../media/image61.svg"/><Relationship Id="rId46" Type="http://schemas.openxmlformats.org/officeDocument/2006/relationships/image" Target="../media/image46.png"/><Relationship Id="rId2" Type="http://schemas.openxmlformats.org/officeDocument/2006/relationships/tags" Target="../tags/tag752.xml"/><Relationship Id="rId16" Type="http://schemas.openxmlformats.org/officeDocument/2006/relationships/tags" Target="../tags/tag766.xml"/><Relationship Id="rId20" Type="http://schemas.openxmlformats.org/officeDocument/2006/relationships/tags" Target="../tags/tag770.xml"/><Relationship Id="rId29" Type="http://schemas.openxmlformats.org/officeDocument/2006/relationships/oleObject" Target="../embeddings/oleObject50.bin"/><Relationship Id="rId41" Type="http://schemas.openxmlformats.org/officeDocument/2006/relationships/image" Target="../media/image43.png"/><Relationship Id="rId1" Type="http://schemas.openxmlformats.org/officeDocument/2006/relationships/vmlDrawing" Target="../drawings/vmlDrawing50.vml"/><Relationship Id="rId6" Type="http://schemas.openxmlformats.org/officeDocument/2006/relationships/tags" Target="../tags/tag756.xml"/><Relationship Id="rId11" Type="http://schemas.openxmlformats.org/officeDocument/2006/relationships/tags" Target="../tags/tag761.xml"/><Relationship Id="rId24" Type="http://schemas.openxmlformats.org/officeDocument/2006/relationships/tags" Target="../tags/tag774.xml"/><Relationship Id="rId32" Type="http://schemas.openxmlformats.org/officeDocument/2006/relationships/image" Target="../media/image67.svg"/><Relationship Id="rId37" Type="http://schemas.openxmlformats.org/officeDocument/2006/relationships/image" Target="../media/image38.png"/><Relationship Id="rId40" Type="http://schemas.openxmlformats.org/officeDocument/2006/relationships/image" Target="../media/image63.svg"/><Relationship Id="rId45" Type="http://schemas.openxmlformats.org/officeDocument/2006/relationships/image" Target="../media/image35.png"/><Relationship Id="rId53" Type="http://schemas.openxmlformats.org/officeDocument/2006/relationships/image" Target="../media/image83.svg"/><Relationship Id="rId5" Type="http://schemas.openxmlformats.org/officeDocument/2006/relationships/tags" Target="../tags/tag755.xml"/><Relationship Id="rId15" Type="http://schemas.openxmlformats.org/officeDocument/2006/relationships/tags" Target="../tags/tag765.xml"/><Relationship Id="rId23" Type="http://schemas.openxmlformats.org/officeDocument/2006/relationships/tags" Target="../tags/tag773.xml"/><Relationship Id="rId28" Type="http://schemas.openxmlformats.org/officeDocument/2006/relationships/notesSlide" Target="../notesSlides/notesSlide4.xml"/><Relationship Id="rId36" Type="http://schemas.openxmlformats.org/officeDocument/2006/relationships/image" Target="../media/image59.svg"/><Relationship Id="rId49" Type="http://schemas.openxmlformats.org/officeDocument/2006/relationships/image" Target="../media/image75.svg"/><Relationship Id="rId10" Type="http://schemas.openxmlformats.org/officeDocument/2006/relationships/tags" Target="../tags/tag760.xml"/><Relationship Id="rId19" Type="http://schemas.openxmlformats.org/officeDocument/2006/relationships/tags" Target="../tags/tag769.xml"/><Relationship Id="rId31" Type="http://schemas.openxmlformats.org/officeDocument/2006/relationships/image" Target="../media/image41.png"/><Relationship Id="rId44" Type="http://schemas.openxmlformats.org/officeDocument/2006/relationships/image" Target="../media/image73.svg"/><Relationship Id="rId52" Type="http://schemas.openxmlformats.org/officeDocument/2006/relationships/image" Target="../media/image48.png"/><Relationship Id="rId4" Type="http://schemas.openxmlformats.org/officeDocument/2006/relationships/tags" Target="../tags/tag754.xml"/><Relationship Id="rId9" Type="http://schemas.openxmlformats.org/officeDocument/2006/relationships/tags" Target="../tags/tag759.xml"/><Relationship Id="rId14" Type="http://schemas.openxmlformats.org/officeDocument/2006/relationships/tags" Target="../tags/tag764.xml"/><Relationship Id="rId22" Type="http://schemas.openxmlformats.org/officeDocument/2006/relationships/tags" Target="../tags/tag772.xml"/><Relationship Id="rId27" Type="http://schemas.openxmlformats.org/officeDocument/2006/relationships/slideLayout" Target="../slideLayouts/slideLayout2.xml"/><Relationship Id="rId30" Type="http://schemas.openxmlformats.org/officeDocument/2006/relationships/image" Target="../media/image3.emf"/><Relationship Id="rId35" Type="http://schemas.openxmlformats.org/officeDocument/2006/relationships/image" Target="../media/image37.png"/><Relationship Id="rId43" Type="http://schemas.openxmlformats.org/officeDocument/2006/relationships/image" Target="../media/image44.png"/><Relationship Id="rId48" Type="http://schemas.openxmlformats.org/officeDocument/2006/relationships/image" Target="../media/image45.png"/><Relationship Id="rId8" Type="http://schemas.openxmlformats.org/officeDocument/2006/relationships/tags" Target="../tags/tag758.xml"/><Relationship Id="rId51" Type="http://schemas.openxmlformats.org/officeDocument/2006/relationships/image" Target="../media/image79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783.xml"/><Relationship Id="rId13" Type="http://schemas.openxmlformats.org/officeDocument/2006/relationships/slide" Target="slide2.xml"/><Relationship Id="rId3" Type="http://schemas.openxmlformats.org/officeDocument/2006/relationships/tags" Target="../tags/tag778.xml"/><Relationship Id="rId7" Type="http://schemas.openxmlformats.org/officeDocument/2006/relationships/tags" Target="../tags/tag782.xml"/><Relationship Id="rId12" Type="http://schemas.openxmlformats.org/officeDocument/2006/relationships/image" Target="../media/image12.emf"/><Relationship Id="rId2" Type="http://schemas.openxmlformats.org/officeDocument/2006/relationships/tags" Target="../tags/tag777.xml"/><Relationship Id="rId16" Type="http://schemas.openxmlformats.org/officeDocument/2006/relationships/slide" Target="slide16.xml"/><Relationship Id="rId1" Type="http://schemas.openxmlformats.org/officeDocument/2006/relationships/vmlDrawing" Target="../drawings/vmlDrawing51.vml"/><Relationship Id="rId6" Type="http://schemas.openxmlformats.org/officeDocument/2006/relationships/tags" Target="../tags/tag781.xml"/><Relationship Id="rId11" Type="http://schemas.openxmlformats.org/officeDocument/2006/relationships/oleObject" Target="../embeddings/oleObject51.bin"/><Relationship Id="rId5" Type="http://schemas.openxmlformats.org/officeDocument/2006/relationships/tags" Target="../tags/tag780.xml"/><Relationship Id="rId15" Type="http://schemas.openxmlformats.org/officeDocument/2006/relationships/slide" Target="slide12.xml"/><Relationship Id="rId10" Type="http://schemas.openxmlformats.org/officeDocument/2006/relationships/slideLayout" Target="../slideLayouts/slideLayout3.xml"/><Relationship Id="rId4" Type="http://schemas.openxmlformats.org/officeDocument/2006/relationships/tags" Target="../tags/tag779.xml"/><Relationship Id="rId9" Type="http://schemas.openxmlformats.org/officeDocument/2006/relationships/tags" Target="../tags/tag784.xml"/><Relationship Id="rId14" Type="http://schemas.openxmlformats.org/officeDocument/2006/relationships/slide" Target="slide7.xml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tags" Target="../tags/tag796.xml"/><Relationship Id="rId18" Type="http://schemas.openxmlformats.org/officeDocument/2006/relationships/tags" Target="../tags/tag801.xml"/><Relationship Id="rId26" Type="http://schemas.openxmlformats.org/officeDocument/2006/relationships/tags" Target="../tags/tag809.xml"/><Relationship Id="rId39" Type="http://schemas.openxmlformats.org/officeDocument/2006/relationships/tags" Target="../tags/tag822.xml"/><Relationship Id="rId21" Type="http://schemas.openxmlformats.org/officeDocument/2006/relationships/tags" Target="../tags/tag804.xml"/><Relationship Id="rId34" Type="http://schemas.openxmlformats.org/officeDocument/2006/relationships/tags" Target="../tags/tag817.xml"/><Relationship Id="rId42" Type="http://schemas.openxmlformats.org/officeDocument/2006/relationships/tags" Target="../tags/tag825.xml"/><Relationship Id="rId47" Type="http://schemas.openxmlformats.org/officeDocument/2006/relationships/tags" Target="../tags/tag830.xml"/><Relationship Id="rId50" Type="http://schemas.openxmlformats.org/officeDocument/2006/relationships/tags" Target="../tags/tag833.xml"/><Relationship Id="rId55" Type="http://schemas.openxmlformats.org/officeDocument/2006/relationships/oleObject" Target="../embeddings/oleObject52.bin"/><Relationship Id="rId7" Type="http://schemas.openxmlformats.org/officeDocument/2006/relationships/tags" Target="../tags/tag790.xml"/><Relationship Id="rId12" Type="http://schemas.openxmlformats.org/officeDocument/2006/relationships/tags" Target="../tags/tag795.xml"/><Relationship Id="rId17" Type="http://schemas.openxmlformats.org/officeDocument/2006/relationships/tags" Target="../tags/tag800.xml"/><Relationship Id="rId25" Type="http://schemas.openxmlformats.org/officeDocument/2006/relationships/tags" Target="../tags/tag808.xml"/><Relationship Id="rId33" Type="http://schemas.openxmlformats.org/officeDocument/2006/relationships/tags" Target="../tags/tag816.xml"/><Relationship Id="rId38" Type="http://schemas.openxmlformats.org/officeDocument/2006/relationships/tags" Target="../tags/tag821.xml"/><Relationship Id="rId46" Type="http://schemas.openxmlformats.org/officeDocument/2006/relationships/tags" Target="../tags/tag829.xml"/><Relationship Id="rId59" Type="http://schemas.openxmlformats.org/officeDocument/2006/relationships/chart" Target="../charts/chart11.xml"/><Relationship Id="rId2" Type="http://schemas.openxmlformats.org/officeDocument/2006/relationships/tags" Target="../tags/tag785.xml"/><Relationship Id="rId16" Type="http://schemas.openxmlformats.org/officeDocument/2006/relationships/tags" Target="../tags/tag799.xml"/><Relationship Id="rId20" Type="http://schemas.openxmlformats.org/officeDocument/2006/relationships/tags" Target="../tags/tag803.xml"/><Relationship Id="rId29" Type="http://schemas.openxmlformats.org/officeDocument/2006/relationships/tags" Target="../tags/tag812.xml"/><Relationship Id="rId41" Type="http://schemas.openxmlformats.org/officeDocument/2006/relationships/tags" Target="../tags/tag824.xml"/><Relationship Id="rId54" Type="http://schemas.openxmlformats.org/officeDocument/2006/relationships/slideLayout" Target="../slideLayouts/slideLayout2.xml"/><Relationship Id="rId1" Type="http://schemas.openxmlformats.org/officeDocument/2006/relationships/vmlDrawing" Target="../drawings/vmlDrawing52.vml"/><Relationship Id="rId6" Type="http://schemas.openxmlformats.org/officeDocument/2006/relationships/tags" Target="../tags/tag789.xml"/><Relationship Id="rId11" Type="http://schemas.openxmlformats.org/officeDocument/2006/relationships/tags" Target="../tags/tag794.xml"/><Relationship Id="rId24" Type="http://schemas.openxmlformats.org/officeDocument/2006/relationships/tags" Target="../tags/tag807.xml"/><Relationship Id="rId32" Type="http://schemas.openxmlformats.org/officeDocument/2006/relationships/tags" Target="../tags/tag815.xml"/><Relationship Id="rId37" Type="http://schemas.openxmlformats.org/officeDocument/2006/relationships/tags" Target="../tags/tag820.xml"/><Relationship Id="rId40" Type="http://schemas.openxmlformats.org/officeDocument/2006/relationships/tags" Target="../tags/tag823.xml"/><Relationship Id="rId45" Type="http://schemas.openxmlformats.org/officeDocument/2006/relationships/tags" Target="../tags/tag828.xml"/><Relationship Id="rId53" Type="http://schemas.openxmlformats.org/officeDocument/2006/relationships/tags" Target="../tags/tag836.xml"/><Relationship Id="rId58" Type="http://schemas.openxmlformats.org/officeDocument/2006/relationships/image" Target="../media/image84.svg"/><Relationship Id="rId5" Type="http://schemas.openxmlformats.org/officeDocument/2006/relationships/tags" Target="../tags/tag788.xml"/><Relationship Id="rId15" Type="http://schemas.openxmlformats.org/officeDocument/2006/relationships/tags" Target="../tags/tag798.xml"/><Relationship Id="rId23" Type="http://schemas.openxmlformats.org/officeDocument/2006/relationships/tags" Target="../tags/tag806.xml"/><Relationship Id="rId28" Type="http://schemas.openxmlformats.org/officeDocument/2006/relationships/tags" Target="../tags/tag811.xml"/><Relationship Id="rId36" Type="http://schemas.openxmlformats.org/officeDocument/2006/relationships/tags" Target="../tags/tag819.xml"/><Relationship Id="rId49" Type="http://schemas.openxmlformats.org/officeDocument/2006/relationships/tags" Target="../tags/tag832.xml"/><Relationship Id="rId57" Type="http://schemas.openxmlformats.org/officeDocument/2006/relationships/image" Target="../media/image23.png"/><Relationship Id="rId10" Type="http://schemas.openxmlformats.org/officeDocument/2006/relationships/tags" Target="../tags/tag793.xml"/><Relationship Id="rId19" Type="http://schemas.openxmlformats.org/officeDocument/2006/relationships/tags" Target="../tags/tag802.xml"/><Relationship Id="rId31" Type="http://schemas.openxmlformats.org/officeDocument/2006/relationships/tags" Target="../tags/tag814.xml"/><Relationship Id="rId44" Type="http://schemas.openxmlformats.org/officeDocument/2006/relationships/tags" Target="../tags/tag827.xml"/><Relationship Id="rId52" Type="http://schemas.openxmlformats.org/officeDocument/2006/relationships/tags" Target="../tags/tag835.xml"/><Relationship Id="rId4" Type="http://schemas.openxmlformats.org/officeDocument/2006/relationships/tags" Target="../tags/tag787.xml"/><Relationship Id="rId9" Type="http://schemas.openxmlformats.org/officeDocument/2006/relationships/tags" Target="../tags/tag792.xml"/><Relationship Id="rId14" Type="http://schemas.openxmlformats.org/officeDocument/2006/relationships/tags" Target="../tags/tag797.xml"/><Relationship Id="rId22" Type="http://schemas.openxmlformats.org/officeDocument/2006/relationships/tags" Target="../tags/tag805.xml"/><Relationship Id="rId27" Type="http://schemas.openxmlformats.org/officeDocument/2006/relationships/tags" Target="../tags/tag810.xml"/><Relationship Id="rId30" Type="http://schemas.openxmlformats.org/officeDocument/2006/relationships/tags" Target="../tags/tag813.xml"/><Relationship Id="rId35" Type="http://schemas.openxmlformats.org/officeDocument/2006/relationships/tags" Target="../tags/tag818.xml"/><Relationship Id="rId43" Type="http://schemas.openxmlformats.org/officeDocument/2006/relationships/tags" Target="../tags/tag826.xml"/><Relationship Id="rId48" Type="http://schemas.openxmlformats.org/officeDocument/2006/relationships/tags" Target="../tags/tag831.xml"/><Relationship Id="rId56" Type="http://schemas.openxmlformats.org/officeDocument/2006/relationships/image" Target="../media/image12.emf"/><Relationship Id="rId8" Type="http://schemas.openxmlformats.org/officeDocument/2006/relationships/tags" Target="../tags/tag791.xml"/><Relationship Id="rId51" Type="http://schemas.openxmlformats.org/officeDocument/2006/relationships/tags" Target="../tags/tag834.xml"/><Relationship Id="rId3" Type="http://schemas.openxmlformats.org/officeDocument/2006/relationships/tags" Target="../tags/tag786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843.xml"/><Relationship Id="rId13" Type="http://schemas.openxmlformats.org/officeDocument/2006/relationships/tags" Target="../tags/tag848.xml"/><Relationship Id="rId18" Type="http://schemas.openxmlformats.org/officeDocument/2006/relationships/tags" Target="../tags/tag853.xml"/><Relationship Id="rId26" Type="http://schemas.openxmlformats.org/officeDocument/2006/relationships/tags" Target="../tags/tag861.xml"/><Relationship Id="rId39" Type="http://schemas.openxmlformats.org/officeDocument/2006/relationships/chart" Target="../charts/chart12.xml"/><Relationship Id="rId3" Type="http://schemas.openxmlformats.org/officeDocument/2006/relationships/tags" Target="../tags/tag838.xml"/><Relationship Id="rId21" Type="http://schemas.openxmlformats.org/officeDocument/2006/relationships/tags" Target="../tags/tag856.xml"/><Relationship Id="rId34" Type="http://schemas.openxmlformats.org/officeDocument/2006/relationships/tags" Target="../tags/tag869.xml"/><Relationship Id="rId7" Type="http://schemas.openxmlformats.org/officeDocument/2006/relationships/tags" Target="../tags/tag842.xml"/><Relationship Id="rId12" Type="http://schemas.openxmlformats.org/officeDocument/2006/relationships/tags" Target="../tags/tag847.xml"/><Relationship Id="rId17" Type="http://schemas.openxmlformats.org/officeDocument/2006/relationships/tags" Target="../tags/tag852.xml"/><Relationship Id="rId25" Type="http://schemas.openxmlformats.org/officeDocument/2006/relationships/tags" Target="../tags/tag860.xml"/><Relationship Id="rId33" Type="http://schemas.openxmlformats.org/officeDocument/2006/relationships/tags" Target="../tags/tag868.xml"/><Relationship Id="rId38" Type="http://schemas.openxmlformats.org/officeDocument/2006/relationships/image" Target="../media/image12.emf"/><Relationship Id="rId2" Type="http://schemas.openxmlformats.org/officeDocument/2006/relationships/tags" Target="../tags/tag837.xml"/><Relationship Id="rId16" Type="http://schemas.openxmlformats.org/officeDocument/2006/relationships/tags" Target="../tags/tag851.xml"/><Relationship Id="rId20" Type="http://schemas.openxmlformats.org/officeDocument/2006/relationships/tags" Target="../tags/tag855.xml"/><Relationship Id="rId29" Type="http://schemas.openxmlformats.org/officeDocument/2006/relationships/tags" Target="../tags/tag864.xml"/><Relationship Id="rId1" Type="http://schemas.openxmlformats.org/officeDocument/2006/relationships/vmlDrawing" Target="../drawings/vmlDrawing53.vml"/><Relationship Id="rId6" Type="http://schemas.openxmlformats.org/officeDocument/2006/relationships/tags" Target="../tags/tag841.xml"/><Relationship Id="rId11" Type="http://schemas.openxmlformats.org/officeDocument/2006/relationships/tags" Target="../tags/tag846.xml"/><Relationship Id="rId24" Type="http://schemas.openxmlformats.org/officeDocument/2006/relationships/tags" Target="../tags/tag859.xml"/><Relationship Id="rId32" Type="http://schemas.openxmlformats.org/officeDocument/2006/relationships/tags" Target="../tags/tag867.xml"/><Relationship Id="rId37" Type="http://schemas.openxmlformats.org/officeDocument/2006/relationships/oleObject" Target="../embeddings/oleObject53.bin"/><Relationship Id="rId5" Type="http://schemas.openxmlformats.org/officeDocument/2006/relationships/tags" Target="../tags/tag840.xml"/><Relationship Id="rId15" Type="http://schemas.openxmlformats.org/officeDocument/2006/relationships/tags" Target="../tags/tag850.xml"/><Relationship Id="rId23" Type="http://schemas.openxmlformats.org/officeDocument/2006/relationships/tags" Target="../tags/tag858.xml"/><Relationship Id="rId28" Type="http://schemas.openxmlformats.org/officeDocument/2006/relationships/tags" Target="../tags/tag863.xml"/><Relationship Id="rId36" Type="http://schemas.openxmlformats.org/officeDocument/2006/relationships/slideLayout" Target="../slideLayouts/slideLayout2.xml"/><Relationship Id="rId10" Type="http://schemas.openxmlformats.org/officeDocument/2006/relationships/tags" Target="../tags/tag845.xml"/><Relationship Id="rId19" Type="http://schemas.openxmlformats.org/officeDocument/2006/relationships/tags" Target="../tags/tag854.xml"/><Relationship Id="rId31" Type="http://schemas.openxmlformats.org/officeDocument/2006/relationships/tags" Target="../tags/tag866.xml"/><Relationship Id="rId4" Type="http://schemas.openxmlformats.org/officeDocument/2006/relationships/tags" Target="../tags/tag839.xml"/><Relationship Id="rId9" Type="http://schemas.openxmlformats.org/officeDocument/2006/relationships/tags" Target="../tags/tag844.xml"/><Relationship Id="rId14" Type="http://schemas.openxmlformats.org/officeDocument/2006/relationships/tags" Target="../tags/tag849.xml"/><Relationship Id="rId22" Type="http://schemas.openxmlformats.org/officeDocument/2006/relationships/tags" Target="../tags/tag857.xml"/><Relationship Id="rId27" Type="http://schemas.openxmlformats.org/officeDocument/2006/relationships/tags" Target="../tags/tag862.xml"/><Relationship Id="rId30" Type="http://schemas.openxmlformats.org/officeDocument/2006/relationships/tags" Target="../tags/tag865.xml"/><Relationship Id="rId35" Type="http://schemas.openxmlformats.org/officeDocument/2006/relationships/tags" Target="../tags/tag870.xml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tags" Target="../tags/tag882.xml"/><Relationship Id="rId18" Type="http://schemas.openxmlformats.org/officeDocument/2006/relationships/tags" Target="../tags/tag887.xml"/><Relationship Id="rId26" Type="http://schemas.openxmlformats.org/officeDocument/2006/relationships/tags" Target="../tags/tag895.xml"/><Relationship Id="rId39" Type="http://schemas.openxmlformats.org/officeDocument/2006/relationships/tags" Target="../tags/tag908.xml"/><Relationship Id="rId21" Type="http://schemas.openxmlformats.org/officeDocument/2006/relationships/tags" Target="../tags/tag890.xml"/><Relationship Id="rId34" Type="http://schemas.openxmlformats.org/officeDocument/2006/relationships/tags" Target="../tags/tag903.xml"/><Relationship Id="rId42" Type="http://schemas.openxmlformats.org/officeDocument/2006/relationships/tags" Target="../tags/tag911.xml"/><Relationship Id="rId47" Type="http://schemas.openxmlformats.org/officeDocument/2006/relationships/tags" Target="../tags/tag916.xml"/><Relationship Id="rId50" Type="http://schemas.openxmlformats.org/officeDocument/2006/relationships/tags" Target="../tags/tag919.xml"/><Relationship Id="rId55" Type="http://schemas.openxmlformats.org/officeDocument/2006/relationships/tags" Target="../tags/tag924.xml"/><Relationship Id="rId63" Type="http://schemas.openxmlformats.org/officeDocument/2006/relationships/tags" Target="../tags/tag932.xml"/><Relationship Id="rId68" Type="http://schemas.openxmlformats.org/officeDocument/2006/relationships/tags" Target="../tags/tag937.xml"/><Relationship Id="rId7" Type="http://schemas.openxmlformats.org/officeDocument/2006/relationships/tags" Target="../tags/tag876.xml"/><Relationship Id="rId71" Type="http://schemas.openxmlformats.org/officeDocument/2006/relationships/oleObject" Target="../embeddings/oleObject54.bin"/><Relationship Id="rId2" Type="http://schemas.openxmlformats.org/officeDocument/2006/relationships/tags" Target="../tags/tag871.xml"/><Relationship Id="rId16" Type="http://schemas.openxmlformats.org/officeDocument/2006/relationships/tags" Target="../tags/tag885.xml"/><Relationship Id="rId29" Type="http://schemas.openxmlformats.org/officeDocument/2006/relationships/tags" Target="../tags/tag898.xml"/><Relationship Id="rId1" Type="http://schemas.openxmlformats.org/officeDocument/2006/relationships/vmlDrawing" Target="../drawings/vmlDrawing54.vml"/><Relationship Id="rId6" Type="http://schemas.openxmlformats.org/officeDocument/2006/relationships/tags" Target="../tags/tag875.xml"/><Relationship Id="rId11" Type="http://schemas.openxmlformats.org/officeDocument/2006/relationships/tags" Target="../tags/tag880.xml"/><Relationship Id="rId24" Type="http://schemas.openxmlformats.org/officeDocument/2006/relationships/tags" Target="../tags/tag893.xml"/><Relationship Id="rId32" Type="http://schemas.openxmlformats.org/officeDocument/2006/relationships/tags" Target="../tags/tag901.xml"/><Relationship Id="rId37" Type="http://schemas.openxmlformats.org/officeDocument/2006/relationships/tags" Target="../tags/tag906.xml"/><Relationship Id="rId40" Type="http://schemas.openxmlformats.org/officeDocument/2006/relationships/tags" Target="../tags/tag909.xml"/><Relationship Id="rId45" Type="http://schemas.openxmlformats.org/officeDocument/2006/relationships/tags" Target="../tags/tag914.xml"/><Relationship Id="rId53" Type="http://schemas.openxmlformats.org/officeDocument/2006/relationships/tags" Target="../tags/tag922.xml"/><Relationship Id="rId58" Type="http://schemas.openxmlformats.org/officeDocument/2006/relationships/tags" Target="../tags/tag927.xml"/><Relationship Id="rId66" Type="http://schemas.openxmlformats.org/officeDocument/2006/relationships/tags" Target="../tags/tag935.xml"/><Relationship Id="rId5" Type="http://schemas.openxmlformats.org/officeDocument/2006/relationships/tags" Target="../tags/tag874.xml"/><Relationship Id="rId15" Type="http://schemas.openxmlformats.org/officeDocument/2006/relationships/tags" Target="../tags/tag884.xml"/><Relationship Id="rId23" Type="http://schemas.openxmlformats.org/officeDocument/2006/relationships/tags" Target="../tags/tag892.xml"/><Relationship Id="rId28" Type="http://schemas.openxmlformats.org/officeDocument/2006/relationships/tags" Target="../tags/tag897.xml"/><Relationship Id="rId36" Type="http://schemas.openxmlformats.org/officeDocument/2006/relationships/tags" Target="../tags/tag905.xml"/><Relationship Id="rId49" Type="http://schemas.openxmlformats.org/officeDocument/2006/relationships/tags" Target="../tags/tag918.xml"/><Relationship Id="rId57" Type="http://schemas.openxmlformats.org/officeDocument/2006/relationships/tags" Target="../tags/tag926.xml"/><Relationship Id="rId61" Type="http://schemas.openxmlformats.org/officeDocument/2006/relationships/tags" Target="../tags/tag930.xml"/><Relationship Id="rId10" Type="http://schemas.openxmlformats.org/officeDocument/2006/relationships/tags" Target="../tags/tag879.xml"/><Relationship Id="rId19" Type="http://schemas.openxmlformats.org/officeDocument/2006/relationships/tags" Target="../tags/tag888.xml"/><Relationship Id="rId31" Type="http://schemas.openxmlformats.org/officeDocument/2006/relationships/tags" Target="../tags/tag900.xml"/><Relationship Id="rId44" Type="http://schemas.openxmlformats.org/officeDocument/2006/relationships/tags" Target="../tags/tag913.xml"/><Relationship Id="rId52" Type="http://schemas.openxmlformats.org/officeDocument/2006/relationships/tags" Target="../tags/tag921.xml"/><Relationship Id="rId60" Type="http://schemas.openxmlformats.org/officeDocument/2006/relationships/tags" Target="../tags/tag929.xml"/><Relationship Id="rId65" Type="http://schemas.openxmlformats.org/officeDocument/2006/relationships/tags" Target="../tags/tag934.xml"/><Relationship Id="rId4" Type="http://schemas.openxmlformats.org/officeDocument/2006/relationships/tags" Target="../tags/tag873.xml"/><Relationship Id="rId9" Type="http://schemas.openxmlformats.org/officeDocument/2006/relationships/tags" Target="../tags/tag878.xml"/><Relationship Id="rId14" Type="http://schemas.openxmlformats.org/officeDocument/2006/relationships/tags" Target="../tags/tag883.xml"/><Relationship Id="rId22" Type="http://schemas.openxmlformats.org/officeDocument/2006/relationships/tags" Target="../tags/tag891.xml"/><Relationship Id="rId27" Type="http://schemas.openxmlformats.org/officeDocument/2006/relationships/tags" Target="../tags/tag896.xml"/><Relationship Id="rId30" Type="http://schemas.openxmlformats.org/officeDocument/2006/relationships/tags" Target="../tags/tag899.xml"/><Relationship Id="rId35" Type="http://schemas.openxmlformats.org/officeDocument/2006/relationships/tags" Target="../tags/tag904.xml"/><Relationship Id="rId43" Type="http://schemas.openxmlformats.org/officeDocument/2006/relationships/tags" Target="../tags/tag912.xml"/><Relationship Id="rId48" Type="http://schemas.openxmlformats.org/officeDocument/2006/relationships/tags" Target="../tags/tag917.xml"/><Relationship Id="rId56" Type="http://schemas.openxmlformats.org/officeDocument/2006/relationships/tags" Target="../tags/tag925.xml"/><Relationship Id="rId64" Type="http://schemas.openxmlformats.org/officeDocument/2006/relationships/tags" Target="../tags/tag933.xml"/><Relationship Id="rId69" Type="http://schemas.openxmlformats.org/officeDocument/2006/relationships/tags" Target="../tags/tag938.xml"/><Relationship Id="rId8" Type="http://schemas.openxmlformats.org/officeDocument/2006/relationships/tags" Target="../tags/tag877.xml"/><Relationship Id="rId51" Type="http://schemas.openxmlformats.org/officeDocument/2006/relationships/tags" Target="../tags/tag920.xml"/><Relationship Id="rId72" Type="http://schemas.openxmlformats.org/officeDocument/2006/relationships/image" Target="../media/image12.emf"/><Relationship Id="rId3" Type="http://schemas.openxmlformats.org/officeDocument/2006/relationships/tags" Target="../tags/tag872.xml"/><Relationship Id="rId12" Type="http://schemas.openxmlformats.org/officeDocument/2006/relationships/tags" Target="../tags/tag881.xml"/><Relationship Id="rId17" Type="http://schemas.openxmlformats.org/officeDocument/2006/relationships/tags" Target="../tags/tag886.xml"/><Relationship Id="rId25" Type="http://schemas.openxmlformats.org/officeDocument/2006/relationships/tags" Target="../tags/tag894.xml"/><Relationship Id="rId33" Type="http://schemas.openxmlformats.org/officeDocument/2006/relationships/tags" Target="../tags/tag902.xml"/><Relationship Id="rId38" Type="http://schemas.openxmlformats.org/officeDocument/2006/relationships/tags" Target="../tags/tag907.xml"/><Relationship Id="rId46" Type="http://schemas.openxmlformats.org/officeDocument/2006/relationships/tags" Target="../tags/tag915.xml"/><Relationship Id="rId59" Type="http://schemas.openxmlformats.org/officeDocument/2006/relationships/tags" Target="../tags/tag928.xml"/><Relationship Id="rId67" Type="http://schemas.openxmlformats.org/officeDocument/2006/relationships/tags" Target="../tags/tag936.xml"/><Relationship Id="rId20" Type="http://schemas.openxmlformats.org/officeDocument/2006/relationships/tags" Target="../tags/tag889.xml"/><Relationship Id="rId41" Type="http://schemas.openxmlformats.org/officeDocument/2006/relationships/tags" Target="../tags/tag910.xml"/><Relationship Id="rId54" Type="http://schemas.openxmlformats.org/officeDocument/2006/relationships/tags" Target="../tags/tag923.xml"/><Relationship Id="rId62" Type="http://schemas.openxmlformats.org/officeDocument/2006/relationships/tags" Target="../tags/tag931.xml"/><Relationship Id="rId70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3" Type="http://schemas.openxmlformats.org/officeDocument/2006/relationships/tags" Target="../tags/tag950.xml"/><Relationship Id="rId18" Type="http://schemas.openxmlformats.org/officeDocument/2006/relationships/tags" Target="../tags/tag955.xml"/><Relationship Id="rId26" Type="http://schemas.openxmlformats.org/officeDocument/2006/relationships/tags" Target="../tags/tag963.xml"/><Relationship Id="rId39" Type="http://schemas.openxmlformats.org/officeDocument/2006/relationships/tags" Target="../tags/tag976.xml"/><Relationship Id="rId21" Type="http://schemas.openxmlformats.org/officeDocument/2006/relationships/tags" Target="../tags/tag958.xml"/><Relationship Id="rId34" Type="http://schemas.openxmlformats.org/officeDocument/2006/relationships/tags" Target="../tags/tag971.xml"/><Relationship Id="rId42" Type="http://schemas.openxmlformats.org/officeDocument/2006/relationships/tags" Target="../tags/tag979.xml"/><Relationship Id="rId47" Type="http://schemas.openxmlformats.org/officeDocument/2006/relationships/tags" Target="../tags/tag984.xml"/><Relationship Id="rId50" Type="http://schemas.openxmlformats.org/officeDocument/2006/relationships/tags" Target="../tags/tag987.xml"/><Relationship Id="rId55" Type="http://schemas.openxmlformats.org/officeDocument/2006/relationships/tags" Target="../tags/tag992.xml"/><Relationship Id="rId63" Type="http://schemas.openxmlformats.org/officeDocument/2006/relationships/tags" Target="../tags/tag1000.xml"/><Relationship Id="rId68" Type="http://schemas.openxmlformats.org/officeDocument/2006/relationships/tags" Target="../tags/tag1005.xml"/><Relationship Id="rId76" Type="http://schemas.openxmlformats.org/officeDocument/2006/relationships/image" Target="../media/image50.png"/><Relationship Id="rId7" Type="http://schemas.openxmlformats.org/officeDocument/2006/relationships/tags" Target="../tags/tag944.xml"/><Relationship Id="rId71" Type="http://schemas.openxmlformats.org/officeDocument/2006/relationships/slideLayout" Target="../slideLayouts/slideLayout2.xml"/><Relationship Id="rId2" Type="http://schemas.openxmlformats.org/officeDocument/2006/relationships/tags" Target="../tags/tag939.xml"/><Relationship Id="rId16" Type="http://schemas.openxmlformats.org/officeDocument/2006/relationships/tags" Target="../tags/tag953.xml"/><Relationship Id="rId29" Type="http://schemas.openxmlformats.org/officeDocument/2006/relationships/tags" Target="../tags/tag966.xml"/><Relationship Id="rId11" Type="http://schemas.openxmlformats.org/officeDocument/2006/relationships/tags" Target="../tags/tag948.xml"/><Relationship Id="rId24" Type="http://schemas.openxmlformats.org/officeDocument/2006/relationships/tags" Target="../tags/tag961.xml"/><Relationship Id="rId32" Type="http://schemas.openxmlformats.org/officeDocument/2006/relationships/tags" Target="../tags/tag969.xml"/><Relationship Id="rId37" Type="http://schemas.openxmlformats.org/officeDocument/2006/relationships/tags" Target="../tags/tag974.xml"/><Relationship Id="rId40" Type="http://schemas.openxmlformats.org/officeDocument/2006/relationships/tags" Target="../tags/tag977.xml"/><Relationship Id="rId45" Type="http://schemas.openxmlformats.org/officeDocument/2006/relationships/tags" Target="../tags/tag982.xml"/><Relationship Id="rId53" Type="http://schemas.openxmlformats.org/officeDocument/2006/relationships/tags" Target="../tags/tag990.xml"/><Relationship Id="rId58" Type="http://schemas.openxmlformats.org/officeDocument/2006/relationships/tags" Target="../tags/tag995.xml"/><Relationship Id="rId66" Type="http://schemas.openxmlformats.org/officeDocument/2006/relationships/tags" Target="../tags/tag1003.xml"/><Relationship Id="rId74" Type="http://schemas.openxmlformats.org/officeDocument/2006/relationships/image" Target="../media/image49.png"/><Relationship Id="rId79" Type="http://schemas.openxmlformats.org/officeDocument/2006/relationships/image" Target="../media/image90.svg"/><Relationship Id="rId5" Type="http://schemas.openxmlformats.org/officeDocument/2006/relationships/tags" Target="../tags/tag942.xml"/><Relationship Id="rId61" Type="http://schemas.openxmlformats.org/officeDocument/2006/relationships/tags" Target="../tags/tag998.xml"/><Relationship Id="rId82" Type="http://schemas.openxmlformats.org/officeDocument/2006/relationships/image" Target="../media/image53.png"/><Relationship Id="rId10" Type="http://schemas.openxmlformats.org/officeDocument/2006/relationships/tags" Target="../tags/tag947.xml"/><Relationship Id="rId19" Type="http://schemas.openxmlformats.org/officeDocument/2006/relationships/tags" Target="../tags/tag956.xml"/><Relationship Id="rId31" Type="http://schemas.openxmlformats.org/officeDocument/2006/relationships/tags" Target="../tags/tag968.xml"/><Relationship Id="rId44" Type="http://schemas.openxmlformats.org/officeDocument/2006/relationships/tags" Target="../tags/tag981.xml"/><Relationship Id="rId52" Type="http://schemas.openxmlformats.org/officeDocument/2006/relationships/tags" Target="../tags/tag989.xml"/><Relationship Id="rId60" Type="http://schemas.openxmlformats.org/officeDocument/2006/relationships/tags" Target="../tags/tag997.xml"/><Relationship Id="rId65" Type="http://schemas.openxmlformats.org/officeDocument/2006/relationships/tags" Target="../tags/tag1002.xml"/><Relationship Id="rId73" Type="http://schemas.openxmlformats.org/officeDocument/2006/relationships/image" Target="../media/image12.emf"/><Relationship Id="rId78" Type="http://schemas.openxmlformats.org/officeDocument/2006/relationships/image" Target="../media/image51.png"/><Relationship Id="rId81" Type="http://schemas.openxmlformats.org/officeDocument/2006/relationships/image" Target="../media/image92.svg"/><Relationship Id="rId4" Type="http://schemas.openxmlformats.org/officeDocument/2006/relationships/tags" Target="../tags/tag941.xml"/><Relationship Id="rId9" Type="http://schemas.openxmlformats.org/officeDocument/2006/relationships/tags" Target="../tags/tag946.xml"/><Relationship Id="rId14" Type="http://schemas.openxmlformats.org/officeDocument/2006/relationships/tags" Target="../tags/tag951.xml"/><Relationship Id="rId22" Type="http://schemas.openxmlformats.org/officeDocument/2006/relationships/tags" Target="../tags/tag959.xml"/><Relationship Id="rId27" Type="http://schemas.openxmlformats.org/officeDocument/2006/relationships/tags" Target="../tags/tag964.xml"/><Relationship Id="rId30" Type="http://schemas.openxmlformats.org/officeDocument/2006/relationships/tags" Target="../tags/tag967.xml"/><Relationship Id="rId35" Type="http://schemas.openxmlformats.org/officeDocument/2006/relationships/tags" Target="../tags/tag972.xml"/><Relationship Id="rId43" Type="http://schemas.openxmlformats.org/officeDocument/2006/relationships/tags" Target="../tags/tag980.xml"/><Relationship Id="rId48" Type="http://schemas.openxmlformats.org/officeDocument/2006/relationships/tags" Target="../tags/tag985.xml"/><Relationship Id="rId56" Type="http://schemas.openxmlformats.org/officeDocument/2006/relationships/tags" Target="../tags/tag993.xml"/><Relationship Id="rId64" Type="http://schemas.openxmlformats.org/officeDocument/2006/relationships/tags" Target="../tags/tag1001.xml"/><Relationship Id="rId69" Type="http://schemas.openxmlformats.org/officeDocument/2006/relationships/tags" Target="../tags/tag1006.xml"/><Relationship Id="rId77" Type="http://schemas.openxmlformats.org/officeDocument/2006/relationships/image" Target="../media/image88.svg"/><Relationship Id="rId8" Type="http://schemas.openxmlformats.org/officeDocument/2006/relationships/tags" Target="../tags/tag945.xml"/><Relationship Id="rId51" Type="http://schemas.openxmlformats.org/officeDocument/2006/relationships/tags" Target="../tags/tag988.xml"/><Relationship Id="rId72" Type="http://schemas.openxmlformats.org/officeDocument/2006/relationships/oleObject" Target="../embeddings/oleObject55.bin"/><Relationship Id="rId80" Type="http://schemas.openxmlformats.org/officeDocument/2006/relationships/image" Target="../media/image52.png"/><Relationship Id="rId3" Type="http://schemas.openxmlformats.org/officeDocument/2006/relationships/tags" Target="../tags/tag940.xml"/><Relationship Id="rId12" Type="http://schemas.openxmlformats.org/officeDocument/2006/relationships/tags" Target="../tags/tag949.xml"/><Relationship Id="rId17" Type="http://schemas.openxmlformats.org/officeDocument/2006/relationships/tags" Target="../tags/tag954.xml"/><Relationship Id="rId25" Type="http://schemas.openxmlformats.org/officeDocument/2006/relationships/tags" Target="../tags/tag962.xml"/><Relationship Id="rId33" Type="http://schemas.openxmlformats.org/officeDocument/2006/relationships/tags" Target="../tags/tag970.xml"/><Relationship Id="rId38" Type="http://schemas.openxmlformats.org/officeDocument/2006/relationships/tags" Target="../tags/tag975.xml"/><Relationship Id="rId46" Type="http://schemas.openxmlformats.org/officeDocument/2006/relationships/tags" Target="../tags/tag983.xml"/><Relationship Id="rId59" Type="http://schemas.openxmlformats.org/officeDocument/2006/relationships/tags" Target="../tags/tag996.xml"/><Relationship Id="rId67" Type="http://schemas.openxmlformats.org/officeDocument/2006/relationships/tags" Target="../tags/tag1004.xml"/><Relationship Id="rId20" Type="http://schemas.openxmlformats.org/officeDocument/2006/relationships/tags" Target="../tags/tag957.xml"/><Relationship Id="rId41" Type="http://schemas.openxmlformats.org/officeDocument/2006/relationships/tags" Target="../tags/tag978.xml"/><Relationship Id="rId54" Type="http://schemas.openxmlformats.org/officeDocument/2006/relationships/tags" Target="../tags/tag991.xml"/><Relationship Id="rId62" Type="http://schemas.openxmlformats.org/officeDocument/2006/relationships/tags" Target="../tags/tag999.xml"/><Relationship Id="rId70" Type="http://schemas.openxmlformats.org/officeDocument/2006/relationships/tags" Target="../tags/tag1007.xml"/><Relationship Id="rId75" Type="http://schemas.openxmlformats.org/officeDocument/2006/relationships/image" Target="../media/image86.svg"/><Relationship Id="rId83" Type="http://schemas.openxmlformats.org/officeDocument/2006/relationships/image" Target="../media/image94.svg"/><Relationship Id="rId1" Type="http://schemas.openxmlformats.org/officeDocument/2006/relationships/vmlDrawing" Target="../drawings/vmlDrawing55.vml"/><Relationship Id="rId6" Type="http://schemas.openxmlformats.org/officeDocument/2006/relationships/tags" Target="../tags/tag943.xml"/><Relationship Id="rId15" Type="http://schemas.openxmlformats.org/officeDocument/2006/relationships/tags" Target="../tags/tag952.xml"/><Relationship Id="rId23" Type="http://schemas.openxmlformats.org/officeDocument/2006/relationships/tags" Target="../tags/tag960.xml"/><Relationship Id="rId28" Type="http://schemas.openxmlformats.org/officeDocument/2006/relationships/tags" Target="../tags/tag965.xml"/><Relationship Id="rId36" Type="http://schemas.openxmlformats.org/officeDocument/2006/relationships/tags" Target="../tags/tag973.xml"/><Relationship Id="rId49" Type="http://schemas.openxmlformats.org/officeDocument/2006/relationships/tags" Target="../tags/tag986.xml"/><Relationship Id="rId57" Type="http://schemas.openxmlformats.org/officeDocument/2006/relationships/tags" Target="../tags/tag99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D292C74F-B94C-4D1F-B36F-3E75711BBDD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729560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8962" name="think-cell Slide" r:id="rId5" imgW="395" imgH="396" progId="TCLayout.ActiveDocument.1">
                  <p:embed/>
                </p:oleObj>
              </mc:Choice>
              <mc:Fallback>
                <p:oleObj name="think-cell Slide" r:id="rId5" imgW="395" imgH="39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B92420E1-55D2-4C7F-9505-6A4A77739B7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44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EFD584A-FE51-4520-BEB0-5F66179EE4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Mercredi 23 décembre 2020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5002ACE2-484E-4004-A783-3CBA95CCC0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Document de discussion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FB18426-7AD0-4F38-A8CD-476EB9B9D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941" y="2630978"/>
            <a:ext cx="9726795" cy="1354217"/>
          </a:xfrm>
        </p:spPr>
        <p:txBody>
          <a:bodyPr/>
          <a:lstStyle/>
          <a:p>
            <a:r>
              <a:rPr lang="fr-FR" dirty="0"/>
              <a:t>Vaccination contre la Covid-19 : Stratégie et organisation</a:t>
            </a:r>
          </a:p>
        </p:txBody>
      </p:sp>
    </p:spTree>
    <p:extLst>
      <p:ext uri="{BB962C8B-B14F-4D97-AF65-F5344CB8AC3E}">
        <p14:creationId xmlns:p14="http://schemas.microsoft.com/office/powerpoint/2010/main" val="1193784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9" hidden="1">
            <a:extLst>
              <a:ext uri="{FF2B5EF4-FFF2-40B4-BE49-F238E27FC236}">
                <a16:creationId xmlns:a16="http://schemas.microsoft.com/office/drawing/2014/main" id="{827CD802-F563-4F02-9209-C760503480B2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666358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9988" name="think-cell Slide" r:id="rId11" imgW="395" imgH="396" progId="TCLayout.ActiveDocument.1">
                  <p:embed/>
                </p:oleObj>
              </mc:Choice>
              <mc:Fallback>
                <p:oleObj name="think-cell Slide" r:id="rId11" imgW="395" imgH="396" progId="TCLayout.ActiveDocument.1">
                  <p:embed/>
                  <p:pic>
                    <p:nvPicPr>
                      <p:cNvPr id="9" name="Object 9" hidden="1">
                        <a:extLst>
                          <a:ext uri="{FF2B5EF4-FFF2-40B4-BE49-F238E27FC236}">
                            <a16:creationId xmlns:a16="http://schemas.microsoft.com/office/drawing/2014/main" id="{827CD802-F563-4F02-9209-C760503480B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8" hidden="1">
            <a:extLst>
              <a:ext uri="{FF2B5EF4-FFF2-40B4-BE49-F238E27FC236}">
                <a16:creationId xmlns:a16="http://schemas.microsoft.com/office/drawing/2014/main" id="{AE00CB17-0748-4CA0-B785-72F482AA10D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73CC1CDC-3388-43BF-9898-0AED9448B22E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fr-FR" dirty="0"/>
              <a:t>Ordre du jour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0A846174-33CD-42EE-8543-DEE4DBC91045}"/>
              </a:ext>
            </a:extLst>
          </p:cNvPr>
          <p:cNvSpPr>
            <a:spLocks noGrp="1"/>
          </p:cNvSpPr>
          <p:nvPr>
            <p:custDataLst>
              <p:tags r:id="rId5"/>
            </p:custDataLst>
          </p:nvPr>
        </p:nvSpPr>
        <p:spPr bwMode="gray">
          <a:xfrm>
            <a:off x="3149600" y="1706563"/>
            <a:ext cx="7804150" cy="406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none" lIns="80963" tIns="80963" rIns="0" bIns="8096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fr-FR" b="1" dirty="0">
                <a:solidFill>
                  <a:schemeClr val="tx2"/>
                </a:solidFill>
              </a:rPr>
              <a:t>Couverture vaccinale des étapes 1 à 3 </a:t>
            </a:r>
          </a:p>
        </p:txBody>
      </p:sp>
      <p:sp>
        <p:nvSpPr>
          <p:cNvPr id="15" name="Text Placeholder 4">
            <a:hlinkClick r:id="rId13" action="ppaction://hlinksldjump"/>
            <a:extLst>
              <a:ext uri="{FF2B5EF4-FFF2-40B4-BE49-F238E27FC236}">
                <a16:creationId xmlns:a16="http://schemas.microsoft.com/office/drawing/2014/main" id="{298C5BFF-FF60-4238-8821-1913E7318A42}"/>
              </a:ext>
            </a:extLst>
          </p:cNvPr>
          <p:cNvSpPr>
            <a:spLocks noGrp="1"/>
          </p:cNvSpPr>
          <p:nvPr>
            <p:custDataLst>
              <p:tags r:id="rId6"/>
            </p:custDataLst>
          </p:nvPr>
        </p:nvSpPr>
        <p:spPr bwMode="gray">
          <a:xfrm>
            <a:off x="3149600" y="2112963"/>
            <a:ext cx="7804150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80963" tIns="82550" rIns="0" bIns="8096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fr-FR" dirty="0"/>
              <a:t>Lancement de la campagne et montée </a:t>
            </a:r>
            <a:r>
              <a:rPr lang="fr-FR"/>
              <a:t>en charge</a:t>
            </a:r>
            <a:endParaRPr lang="fr-FR" dirty="0"/>
          </a:p>
        </p:txBody>
      </p:sp>
      <p:sp>
        <p:nvSpPr>
          <p:cNvPr id="17" name="Text Placeholder 4">
            <a:hlinkClick r:id="rId14" action="ppaction://hlinksldjump"/>
            <a:extLst>
              <a:ext uri="{FF2B5EF4-FFF2-40B4-BE49-F238E27FC236}">
                <a16:creationId xmlns:a16="http://schemas.microsoft.com/office/drawing/2014/main" id="{E2A414AF-71FB-461F-8326-0FB9005B28AF}"/>
              </a:ext>
            </a:extLst>
          </p:cNvPr>
          <p:cNvSpPr>
            <a:spLocks noGrp="1"/>
          </p:cNvSpPr>
          <p:nvPr>
            <p:custDataLst>
              <p:tags r:id="rId7"/>
            </p:custDataLst>
          </p:nvPr>
        </p:nvSpPr>
        <p:spPr bwMode="gray">
          <a:xfrm>
            <a:off x="3149600" y="2520950"/>
            <a:ext cx="780415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80963" tIns="80963" rIns="0" bIns="8096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fr-FR"/>
              <a:t>Calendrier logistique</a:t>
            </a:r>
            <a:endParaRPr lang="fr-FR" dirty="0"/>
          </a:p>
        </p:txBody>
      </p:sp>
      <p:sp>
        <p:nvSpPr>
          <p:cNvPr id="10" name="Text Placeholder 4">
            <a:hlinkClick r:id="rId15" action="ppaction://hlinksldjump"/>
            <a:extLst>
              <a:ext uri="{FF2B5EF4-FFF2-40B4-BE49-F238E27FC236}">
                <a16:creationId xmlns:a16="http://schemas.microsoft.com/office/drawing/2014/main" id="{8EAFA3F4-D889-4A44-97A6-7EBC474A8C3C}"/>
              </a:ext>
            </a:extLst>
          </p:cNvPr>
          <p:cNvSpPr>
            <a:spLocks noGrp="1"/>
          </p:cNvSpPr>
          <p:nvPr>
            <p:custDataLst>
              <p:tags r:id="rId8"/>
            </p:custDataLst>
          </p:nvPr>
        </p:nvSpPr>
        <p:spPr bwMode="gray">
          <a:xfrm>
            <a:off x="3149600" y="2927350"/>
            <a:ext cx="7804150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80963" tIns="80963" rIns="0" bIns="8255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fr-FR" dirty="0"/>
              <a:t>Benchmarks</a:t>
            </a:r>
          </a:p>
        </p:txBody>
      </p:sp>
      <p:sp>
        <p:nvSpPr>
          <p:cNvPr id="25" name="Text Placeholder 4">
            <a:hlinkClick r:id="rId16" action="ppaction://hlinksldjump"/>
            <a:extLst>
              <a:ext uri="{FF2B5EF4-FFF2-40B4-BE49-F238E27FC236}">
                <a16:creationId xmlns:a16="http://schemas.microsoft.com/office/drawing/2014/main" id="{1BAE1686-1390-4818-B7F6-121B6E05411C}"/>
              </a:ext>
            </a:extLst>
          </p:cNvPr>
          <p:cNvSpPr>
            <a:spLocks noGrp="1"/>
          </p:cNvSpPr>
          <p:nvPr>
            <p:custDataLst>
              <p:tags r:id="rId9"/>
            </p:custDataLst>
          </p:nvPr>
        </p:nvSpPr>
        <p:spPr bwMode="gray">
          <a:xfrm>
            <a:off x="3149600" y="3335338"/>
            <a:ext cx="780415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80963" tIns="80963" rIns="0" bIns="8096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fr-FR"/>
              <a:t>Annexes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72161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54007151-7268-48B5-AE38-597886D7EBB4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662780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5905" name="think-cell Slide" r:id="rId57" imgW="395" imgH="396" progId="TCLayout.ActiveDocument.1">
                  <p:embed/>
                </p:oleObj>
              </mc:Choice>
              <mc:Fallback>
                <p:oleObj name="think-cell Slide" r:id="rId57" imgW="395" imgH="396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54007151-7268-48B5-AE38-597886D7EBB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15904A9E-3653-4588-9F83-351E2C1030C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1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827D0DF3-4656-47E5-BBFC-A6B0EDDF0E89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516380" y="228944"/>
            <a:ext cx="10120883" cy="35394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b" anchorCtr="0">
            <a:spAutoFit/>
          </a:bodyPr>
          <a:lstStyle/>
          <a:p>
            <a:r>
              <a:rPr lang="fr-FR" sz="2300" dirty="0"/>
              <a:t>Couverture des populations à qui la vaccination sera proposée</a:t>
            </a:r>
          </a:p>
        </p:txBody>
      </p:sp>
      <p:sp>
        <p:nvSpPr>
          <p:cNvPr id="34" name="5. Source">
            <a:extLst>
              <a:ext uri="{FF2B5EF4-FFF2-40B4-BE49-F238E27FC236}">
                <a16:creationId xmlns:a16="http://schemas.microsoft.com/office/drawing/2014/main" id="{36F7C98B-A059-42AB-AD97-7A1C14FCCF1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54735" y="6684549"/>
            <a:ext cx="9503665" cy="10772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fr-FR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700" dirty="0"/>
              <a:t>Source : Avis HAS « Recommandations préliminaires sur la stratégie de priorisation des populations à vacciner » du 19 décembre 2020, INSEE, 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8E54C9C1-474E-4B83-A76A-AFA6B54C01F7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71501" y="1793875"/>
            <a:ext cx="1839190" cy="168275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100" b="1" dirty="0"/>
              <a:t>Étape 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65802FA3-E751-4826-B528-C119B178F5DC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571501" y="5608923"/>
            <a:ext cx="1839190" cy="16986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100" b="1" dirty="0"/>
              <a:t>Total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91417D7-EBEE-4564-BE50-D812373A69A5}"/>
              </a:ext>
            </a:extLst>
          </p:cNvPr>
          <p:cNvCxnSpPr/>
          <p:nvPr>
            <p:custDataLst>
              <p:tags r:id="rId8"/>
            </p:custDataLst>
          </p:nvPr>
        </p:nvCxnSpPr>
        <p:spPr>
          <a:xfrm>
            <a:off x="571500" y="2024063"/>
            <a:ext cx="11049000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7739DAE-AE48-410F-929E-4BAC2E0C2C8A}"/>
              </a:ext>
            </a:extLst>
          </p:cNvPr>
          <p:cNvCxnSpPr/>
          <p:nvPr>
            <p:custDataLst>
              <p:tags r:id="rId9"/>
            </p:custDataLst>
          </p:nvPr>
        </p:nvCxnSpPr>
        <p:spPr>
          <a:xfrm>
            <a:off x="571500" y="2024063"/>
            <a:ext cx="11049000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822339C-1DBF-4FB6-9655-068F249B4C7A}"/>
              </a:ext>
            </a:extLst>
          </p:cNvPr>
          <p:cNvCxnSpPr/>
          <p:nvPr>
            <p:custDataLst>
              <p:tags r:id="rId10"/>
            </p:custDataLst>
          </p:nvPr>
        </p:nvCxnSpPr>
        <p:spPr>
          <a:xfrm>
            <a:off x="571500" y="2024063"/>
            <a:ext cx="11049000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148">
            <a:extLst>
              <a:ext uri="{FF2B5EF4-FFF2-40B4-BE49-F238E27FC236}">
                <a16:creationId xmlns:a16="http://schemas.microsoft.com/office/drawing/2014/main" id="{1D00E966-012D-4DCF-ADB0-CE9C0A245983}"/>
              </a:ext>
            </a:extLst>
          </p:cNvPr>
          <p:cNvSpPr txBox="1">
            <a:spLocks/>
          </p:cNvSpPr>
          <p:nvPr>
            <p:custDataLst>
              <p:tags r:id="rId11"/>
            </p:custDataLst>
          </p:nvPr>
        </p:nvSpPr>
        <p:spPr>
          <a:xfrm>
            <a:off x="571500" y="2220333"/>
            <a:ext cx="1922317" cy="33855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100" b="1" dirty="0"/>
              <a:t>Etape 1.1</a:t>
            </a:r>
            <a:br>
              <a:rPr lang="fr-FR" sz="1100" b="1" dirty="0"/>
            </a:br>
            <a:r>
              <a:rPr lang="fr-FR" sz="1100" dirty="0"/>
              <a:t>(EHPAD et USLD)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1DF1BA6C-EF29-4055-8342-38CE8EE165A2}"/>
              </a:ext>
            </a:extLst>
          </p:cNvPr>
          <p:cNvSpPr txBox="1">
            <a:spLocks/>
          </p:cNvSpPr>
          <p:nvPr>
            <p:custDataLst>
              <p:tags r:id="rId12"/>
            </p:custDataLst>
          </p:nvPr>
        </p:nvSpPr>
        <p:spPr>
          <a:xfrm>
            <a:off x="571500" y="2803237"/>
            <a:ext cx="1922317" cy="50783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100" b="1" dirty="0"/>
              <a:t>Etape 1.2 </a:t>
            </a:r>
            <a:r>
              <a:rPr lang="fr-FR" sz="1100" dirty="0"/>
              <a:t>(Résidences autonomie et services, FAM/MAS…)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4931B69A-02C2-42B1-B27F-C6400C50D5E0}"/>
              </a:ext>
            </a:extLst>
          </p:cNvPr>
          <p:cNvSpPr txBox="1">
            <a:spLocks/>
          </p:cNvSpPr>
          <p:nvPr>
            <p:custDataLst>
              <p:tags r:id="rId13"/>
            </p:custDataLst>
          </p:nvPr>
        </p:nvSpPr>
        <p:spPr>
          <a:xfrm>
            <a:off x="571499" y="3543156"/>
            <a:ext cx="1922317" cy="33855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100" b="1" dirty="0"/>
              <a:t>Etape 2 </a:t>
            </a:r>
            <a:r>
              <a:rPr lang="fr-FR" sz="1100" dirty="0"/>
              <a:t>( +65 ans, personnels de santé de plus de 50 ans...)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7AB0262D-E850-48B7-9729-31815D905653}"/>
              </a:ext>
            </a:extLst>
          </p:cNvPr>
          <p:cNvSpPr txBox="1">
            <a:spLocks/>
          </p:cNvSpPr>
          <p:nvPr>
            <p:custDataLst>
              <p:tags r:id="rId14"/>
            </p:custDataLst>
          </p:nvPr>
        </p:nvSpPr>
        <p:spPr>
          <a:xfrm>
            <a:off x="571500" y="4098350"/>
            <a:ext cx="1976438" cy="50783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100" b="1" dirty="0"/>
              <a:t>Etape 3 </a:t>
            </a:r>
            <a:r>
              <a:rPr lang="fr-FR" sz="1100" dirty="0"/>
              <a:t>(+50 ans, 18-49 ans ayant des comorbidités, opérateurs essentiels…)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9195BB2-43CE-4750-92E2-C8C08C65B016}"/>
              </a:ext>
            </a:extLst>
          </p:cNvPr>
          <p:cNvCxnSpPr/>
          <p:nvPr>
            <p:custDataLst>
              <p:tags r:id="rId15"/>
            </p:custDataLst>
          </p:nvPr>
        </p:nvCxnSpPr>
        <p:spPr>
          <a:xfrm>
            <a:off x="571500" y="2721268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0F836FB-8FB8-4FCF-9EED-9A65E7B655F8}"/>
              </a:ext>
            </a:extLst>
          </p:cNvPr>
          <p:cNvCxnSpPr/>
          <p:nvPr>
            <p:custDataLst>
              <p:tags r:id="rId16"/>
            </p:custDataLst>
          </p:nvPr>
        </p:nvCxnSpPr>
        <p:spPr>
          <a:xfrm>
            <a:off x="571500" y="3377806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B7AD86F-12BA-41D9-BE5B-D216B40639A5}"/>
              </a:ext>
            </a:extLst>
          </p:cNvPr>
          <p:cNvCxnSpPr/>
          <p:nvPr>
            <p:custDataLst>
              <p:tags r:id="rId17"/>
            </p:custDataLst>
          </p:nvPr>
        </p:nvCxnSpPr>
        <p:spPr>
          <a:xfrm>
            <a:off x="571500" y="4034343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CD1C748-FECB-4DA5-B74B-882F76C89042}"/>
              </a:ext>
            </a:extLst>
          </p:cNvPr>
          <p:cNvCxnSpPr/>
          <p:nvPr>
            <p:custDataLst>
              <p:tags r:id="rId18"/>
            </p:custDataLst>
          </p:nvPr>
        </p:nvCxnSpPr>
        <p:spPr>
          <a:xfrm>
            <a:off x="571500" y="5347418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EC2ECBB1-2536-499C-BEAB-5548B4F16532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2687638" y="1454319"/>
            <a:ext cx="1096963" cy="507831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Populations cibles, </a:t>
            </a:r>
            <a:r>
              <a:rPr lang="fr-FR" sz="1100" dirty="0"/>
              <a:t>millions de personnes</a:t>
            </a:r>
          </a:p>
        </p:txBody>
      </p:sp>
      <p:cxnSp>
        <p:nvCxnSpPr>
          <p:cNvPr id="215" name="Straight Connector 214">
            <a:extLst>
              <a:ext uri="{FF2B5EF4-FFF2-40B4-BE49-F238E27FC236}">
                <a16:creationId xmlns:a16="http://schemas.microsoft.com/office/drawing/2014/main" id="{525825D2-DA1D-4ED0-95A9-589324E1E564}"/>
              </a:ext>
            </a:extLst>
          </p:cNvPr>
          <p:cNvCxnSpPr/>
          <p:nvPr>
            <p:custDataLst>
              <p:tags r:id="rId20"/>
            </p:custDataLst>
          </p:nvPr>
        </p:nvCxnSpPr>
        <p:spPr bwMode="gray">
          <a:xfrm>
            <a:off x="2724150" y="3227388"/>
            <a:ext cx="0" cy="327025"/>
          </a:xfrm>
          <a:prstGeom prst="line">
            <a:avLst/>
          </a:prstGeom>
          <a:ln w="9525" cap="flat" cmpd="sng" algn="ctr">
            <a:solidFill>
              <a:srgbClr val="D0D0D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Straight Connector 213">
            <a:extLst>
              <a:ext uri="{FF2B5EF4-FFF2-40B4-BE49-F238E27FC236}">
                <a16:creationId xmlns:a16="http://schemas.microsoft.com/office/drawing/2014/main" id="{91EE2895-84BF-4399-867F-6624416BC0BE}"/>
              </a:ext>
            </a:extLst>
          </p:cNvPr>
          <p:cNvCxnSpPr/>
          <p:nvPr>
            <p:custDataLst>
              <p:tags r:id="rId21"/>
            </p:custDataLst>
          </p:nvPr>
        </p:nvCxnSpPr>
        <p:spPr bwMode="gray">
          <a:xfrm>
            <a:off x="2711450" y="2571750"/>
            <a:ext cx="0" cy="327025"/>
          </a:xfrm>
          <a:prstGeom prst="line">
            <a:avLst/>
          </a:prstGeom>
          <a:ln w="9525" cap="flat" cmpd="sng" algn="ctr">
            <a:solidFill>
              <a:srgbClr val="D0D0D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9191CD3-408E-44FF-8570-77E793DE48BB}"/>
              </a:ext>
            </a:extLst>
          </p:cNvPr>
          <p:cNvCxnSpPr/>
          <p:nvPr>
            <p:custDataLst>
              <p:tags r:id="rId22"/>
            </p:custDataLst>
          </p:nvPr>
        </p:nvCxnSpPr>
        <p:spPr bwMode="gray">
          <a:xfrm>
            <a:off x="3419475" y="4538663"/>
            <a:ext cx="0" cy="327025"/>
          </a:xfrm>
          <a:prstGeom prst="line">
            <a:avLst/>
          </a:prstGeom>
          <a:ln w="9525" cap="flat" cmpd="sng" algn="ctr">
            <a:solidFill>
              <a:srgbClr val="D0D0D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Straight Connector 212">
            <a:extLst>
              <a:ext uri="{FF2B5EF4-FFF2-40B4-BE49-F238E27FC236}">
                <a16:creationId xmlns:a16="http://schemas.microsoft.com/office/drawing/2014/main" id="{CB93604D-6655-46F8-B6CA-C88265702ED5}"/>
              </a:ext>
            </a:extLst>
          </p:cNvPr>
          <p:cNvCxnSpPr/>
          <p:nvPr>
            <p:custDataLst>
              <p:tags r:id="rId23"/>
            </p:custDataLst>
          </p:nvPr>
        </p:nvCxnSpPr>
        <p:spPr bwMode="gray">
          <a:xfrm>
            <a:off x="3198813" y="3883026"/>
            <a:ext cx="0" cy="327025"/>
          </a:xfrm>
          <a:prstGeom prst="line">
            <a:avLst/>
          </a:prstGeom>
          <a:ln w="9525" cap="flat" cmpd="sng" algn="ctr">
            <a:solidFill>
              <a:srgbClr val="D0D0D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44F1BA4C-225C-4A84-9968-9B56259DE4E7}"/>
              </a:ext>
            </a:extLst>
          </p:cNvPr>
          <p:cNvCxnSpPr/>
          <p:nvPr>
            <p:custDataLst>
              <p:tags r:id="rId24"/>
            </p:custDataLst>
          </p:nvPr>
        </p:nvCxnSpPr>
        <p:spPr bwMode="gray">
          <a:xfrm>
            <a:off x="3481388" y="5194300"/>
            <a:ext cx="0" cy="327025"/>
          </a:xfrm>
          <a:prstGeom prst="line">
            <a:avLst/>
          </a:prstGeom>
          <a:ln w="9525" cap="flat" cmpd="sng" algn="ctr">
            <a:solidFill>
              <a:srgbClr val="D0D0D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9" name="Chart 108">
            <a:extLst>
              <a:ext uri="{FF2B5EF4-FFF2-40B4-BE49-F238E27FC236}">
                <a16:creationId xmlns:a16="http://schemas.microsoft.com/office/drawing/2014/main" id="{23781CD8-6C55-4EC3-BA9E-39C3B00C08D9}"/>
              </a:ext>
            </a:extLst>
          </p:cNvPr>
          <p:cNvGraphicFramePr/>
          <p:nvPr>
            <p:custDataLst>
              <p:tags r:id="rId25"/>
            </p:custDataLst>
            <p:extLst>
              <p:ext uri="{D42A27DB-BD31-4B8C-83A1-F6EECF244321}">
                <p14:modId xmlns:p14="http://schemas.microsoft.com/office/powerpoint/2010/main" val="3389453303"/>
              </p:ext>
            </p:extLst>
          </p:nvPr>
        </p:nvGraphicFramePr>
        <p:xfrm>
          <a:off x="2605088" y="1997075"/>
          <a:ext cx="958850" cy="4098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9"/>
          </a:graphicData>
        </a:graphic>
      </p:graphicFrame>
      <p:sp useBgFill="1">
        <p:nvSpPr>
          <p:cNvPr id="32" name="Freeform: Shape 31">
            <a:extLst>
              <a:ext uri="{FF2B5EF4-FFF2-40B4-BE49-F238E27FC236}">
                <a16:creationId xmlns:a16="http://schemas.microsoft.com/office/drawing/2014/main" id="{F9513C25-B060-43BF-8B9A-1AA4C79CB20F}"/>
              </a:ext>
            </a:extLst>
          </p:cNvPr>
          <p:cNvSpPr/>
          <p:nvPr>
            <p:custDataLst>
              <p:tags r:id="rId26"/>
            </p:custDataLst>
          </p:nvPr>
        </p:nvSpPr>
        <p:spPr bwMode="auto">
          <a:xfrm>
            <a:off x="3225800" y="5475288"/>
            <a:ext cx="169864" cy="420688"/>
          </a:xfrm>
          <a:custGeom>
            <a:avLst/>
            <a:gdLst/>
            <a:ahLst/>
            <a:cxnLst/>
            <a:rect l="0" t="0" r="0" b="0"/>
            <a:pathLst>
              <a:path w="169864" h="420688">
                <a:moveTo>
                  <a:pt x="169863" y="0"/>
                </a:moveTo>
                <a:lnTo>
                  <a:pt x="57150" y="420687"/>
                </a:lnTo>
                <a:lnTo>
                  <a:pt x="0" y="420687"/>
                </a:lnTo>
                <a:lnTo>
                  <a:pt x="112713" y="0"/>
                </a:lnTo>
                <a:close/>
              </a:path>
            </a:pathLst>
          </a:custGeom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>
              <a:solidFill>
                <a:schemeClr val="bg1"/>
              </a:solidFill>
            </a:endParaRPr>
          </a:p>
        </p:txBody>
      </p:sp>
      <p:sp useBgFill="1">
        <p:nvSpPr>
          <p:cNvPr id="28" name="Freeform: Shape 27">
            <a:extLst>
              <a:ext uri="{FF2B5EF4-FFF2-40B4-BE49-F238E27FC236}">
                <a16:creationId xmlns:a16="http://schemas.microsoft.com/office/drawing/2014/main" id="{B47E5433-BCB7-4F50-A7AF-59B038A7511E}"/>
              </a:ext>
            </a:extLst>
          </p:cNvPr>
          <p:cNvSpPr/>
          <p:nvPr>
            <p:custDataLst>
              <p:tags r:id="rId27"/>
            </p:custDataLst>
          </p:nvPr>
        </p:nvSpPr>
        <p:spPr bwMode="auto">
          <a:xfrm>
            <a:off x="3225800" y="4164013"/>
            <a:ext cx="169864" cy="420688"/>
          </a:xfrm>
          <a:custGeom>
            <a:avLst/>
            <a:gdLst/>
            <a:ahLst/>
            <a:cxnLst/>
            <a:rect l="0" t="0" r="0" b="0"/>
            <a:pathLst>
              <a:path w="169864" h="420688">
                <a:moveTo>
                  <a:pt x="169863" y="0"/>
                </a:moveTo>
                <a:lnTo>
                  <a:pt x="57150" y="420687"/>
                </a:lnTo>
                <a:lnTo>
                  <a:pt x="0" y="420687"/>
                </a:lnTo>
                <a:lnTo>
                  <a:pt x="112713" y="0"/>
                </a:lnTo>
                <a:close/>
              </a:path>
            </a:pathLst>
          </a:custGeom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F6B72681-C4E6-4DE0-8B36-F7709884FE1E}"/>
              </a:ext>
            </a:extLst>
          </p:cNvPr>
          <p:cNvSpPr/>
          <p:nvPr>
            <p:custDataLst>
              <p:tags r:id="rId28"/>
            </p:custDataLst>
          </p:nvPr>
        </p:nvSpPr>
        <p:spPr bwMode="auto">
          <a:xfrm>
            <a:off x="3225800" y="4164013"/>
            <a:ext cx="112714" cy="420688"/>
          </a:xfrm>
          <a:custGeom>
            <a:avLst/>
            <a:gdLst/>
            <a:ahLst/>
            <a:cxnLst/>
            <a:rect l="0" t="0" r="0" b="0"/>
            <a:pathLst>
              <a:path w="112714" h="420688">
                <a:moveTo>
                  <a:pt x="112713" y="0"/>
                </a:moveTo>
                <a:lnTo>
                  <a:pt x="0" y="420687"/>
                </a:lnTo>
              </a:path>
            </a:pathLst>
          </a:cu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21BCEF68-0246-41C8-AFD2-C6029E26830E}"/>
              </a:ext>
            </a:extLst>
          </p:cNvPr>
          <p:cNvSpPr/>
          <p:nvPr>
            <p:custDataLst>
              <p:tags r:id="rId29"/>
            </p:custDataLst>
          </p:nvPr>
        </p:nvSpPr>
        <p:spPr bwMode="auto">
          <a:xfrm>
            <a:off x="3282950" y="4164013"/>
            <a:ext cx="112714" cy="420688"/>
          </a:xfrm>
          <a:custGeom>
            <a:avLst/>
            <a:gdLst/>
            <a:ahLst/>
            <a:cxnLst/>
            <a:rect l="0" t="0" r="0" b="0"/>
            <a:pathLst>
              <a:path w="112714" h="420688">
                <a:moveTo>
                  <a:pt x="112713" y="0"/>
                </a:moveTo>
                <a:lnTo>
                  <a:pt x="0" y="420687"/>
                </a:lnTo>
              </a:path>
            </a:pathLst>
          </a:cu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339DC72-98C8-4A00-9A23-F3269464B9EF}"/>
              </a:ext>
            </a:extLst>
          </p:cNvPr>
          <p:cNvSpPr/>
          <p:nvPr>
            <p:custDataLst>
              <p:tags r:id="rId30"/>
            </p:custDataLst>
          </p:nvPr>
        </p:nvSpPr>
        <p:spPr bwMode="auto">
          <a:xfrm>
            <a:off x="3225800" y="5475288"/>
            <a:ext cx="112714" cy="420688"/>
          </a:xfrm>
          <a:custGeom>
            <a:avLst/>
            <a:gdLst/>
            <a:ahLst/>
            <a:cxnLst/>
            <a:rect l="0" t="0" r="0" b="0"/>
            <a:pathLst>
              <a:path w="112714" h="420688">
                <a:moveTo>
                  <a:pt x="112713" y="0"/>
                </a:moveTo>
                <a:lnTo>
                  <a:pt x="0" y="420687"/>
                </a:lnTo>
              </a:path>
            </a:pathLst>
          </a:cu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7D1EF1DC-7A38-43B3-9BA3-212A65855EB0}"/>
              </a:ext>
            </a:extLst>
          </p:cNvPr>
          <p:cNvSpPr/>
          <p:nvPr>
            <p:custDataLst>
              <p:tags r:id="rId31"/>
            </p:custDataLst>
          </p:nvPr>
        </p:nvSpPr>
        <p:spPr bwMode="auto">
          <a:xfrm>
            <a:off x="3282950" y="5475288"/>
            <a:ext cx="112714" cy="420688"/>
          </a:xfrm>
          <a:custGeom>
            <a:avLst/>
            <a:gdLst/>
            <a:ahLst/>
            <a:cxnLst/>
            <a:rect l="0" t="0" r="0" b="0"/>
            <a:pathLst>
              <a:path w="112714" h="420688">
                <a:moveTo>
                  <a:pt x="112713" y="0"/>
                </a:moveTo>
                <a:lnTo>
                  <a:pt x="0" y="420687"/>
                </a:lnTo>
              </a:path>
            </a:pathLst>
          </a:cu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8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2"/>
            </p:custDataLst>
          </p:nvPr>
        </p:nvSpPr>
        <p:spPr bwMode="gray">
          <a:xfrm>
            <a:off x="2736850" y="2322513"/>
            <a:ext cx="2349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0638" tIns="0" rIns="20638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C3DFDD71-E92C-4F75-B4C6-3B888023509D}" type="datetime'0'''''''''',''''''''''''''''''''''''7'''''''''''''''''''">
              <a:rPr lang="fr-FR" altLang="en-US" sz="1100" smtClean="0"/>
              <a:pPr/>
              <a:t>0,7</a:t>
            </a:fld>
            <a:endParaRPr lang="fr-FR" sz="1100" dirty="0">
              <a:sym typeface="+mn-lt"/>
            </a:endParaRPr>
          </a:p>
        </p:txBody>
      </p:sp>
      <p:sp>
        <p:nvSpPr>
          <p:cNvPr id="299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3"/>
            </p:custDataLst>
          </p:nvPr>
        </p:nvSpPr>
        <p:spPr bwMode="gray">
          <a:xfrm>
            <a:off x="2749550" y="2978150"/>
            <a:ext cx="2349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0638" tIns="0" rIns="20638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45ACDA62-EEF0-4416-9406-ACB8869B0752}" type="datetime'''''''''0'''''''''''''''''''',3'''''''''''''''">
              <a:rPr lang="fr-FR" altLang="en-US" sz="1100" smtClean="0"/>
              <a:pPr/>
              <a:t>0,3</a:t>
            </a:fld>
            <a:endParaRPr lang="fr-FR" sz="1100" dirty="0">
              <a:sym typeface="+mn-lt"/>
            </a:endParaRPr>
          </a:p>
        </p:txBody>
      </p:sp>
      <p:sp>
        <p:nvSpPr>
          <p:cNvPr id="300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4"/>
            </p:custDataLst>
          </p:nvPr>
        </p:nvSpPr>
        <p:spPr bwMode="gray">
          <a:xfrm>
            <a:off x="3224213" y="3633788"/>
            <a:ext cx="312738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0638" tIns="0" rIns="20638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3E2D4455-BDD7-4579-8655-67956A0E9046}" type="datetime'''''''''''''''''''''1''''''''''''3'''''',5'''">
              <a:rPr lang="fr-FR" altLang="en-US" sz="1100" smtClean="0"/>
              <a:pPr/>
              <a:t>13,5</a:t>
            </a:fld>
            <a:endParaRPr lang="fr-FR" sz="1100" dirty="0">
              <a:sym typeface="+mn-lt"/>
            </a:endParaRPr>
          </a:p>
        </p:txBody>
      </p:sp>
      <p:sp>
        <p:nvSpPr>
          <p:cNvPr id="301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5"/>
            </p:custDataLst>
          </p:nvPr>
        </p:nvSpPr>
        <p:spPr bwMode="gray">
          <a:xfrm>
            <a:off x="3444875" y="4289425"/>
            <a:ext cx="312738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0638" tIns="0" rIns="20638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074C639C-86FE-4296-B2C3-915F071028E7}" type="datetime'''''''''''1''''''''''''''7'',''''''''''''''''''''0'''''''''">
              <a:rPr lang="fr-FR" altLang="en-US" sz="1100" smtClean="0"/>
              <a:pPr/>
              <a:t>17,0</a:t>
            </a:fld>
            <a:endParaRPr lang="fr-FR" sz="1100" dirty="0">
              <a:sym typeface="+mn-lt"/>
            </a:endParaRPr>
          </a:p>
        </p:txBody>
      </p:sp>
      <p:sp>
        <p:nvSpPr>
          <p:cNvPr id="302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6"/>
            </p:custDataLst>
          </p:nvPr>
        </p:nvSpPr>
        <p:spPr bwMode="gray">
          <a:xfrm>
            <a:off x="3506787" y="5600700"/>
            <a:ext cx="312738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0638" tIns="0" rIns="20638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1AB0EBFA-E179-4968-B846-BE2CBFB96C24}" type="datetime'''''''''''''''''''''''''''''''''''''''''33,3'''''''''">
              <a:rPr lang="fr-FR" altLang="en-US" sz="1100" smtClean="0"/>
              <a:pPr/>
              <a:t>33,3</a:t>
            </a:fld>
            <a:endParaRPr lang="fr-FR" sz="1100" dirty="0">
              <a:sym typeface="+mn-lt"/>
            </a:endParaRPr>
          </a:p>
        </p:txBody>
      </p:sp>
      <p:sp>
        <p:nvSpPr>
          <p:cNvPr id="94" name="Text Placeholder 4">
            <a:extLst>
              <a:ext uri="{FF2B5EF4-FFF2-40B4-BE49-F238E27FC236}">
                <a16:creationId xmlns:a16="http://schemas.microsoft.com/office/drawing/2014/main" id="{FCACF244-ED2D-4DD9-8B55-7904D78F2F9B}"/>
              </a:ext>
            </a:extLst>
          </p:cNvPr>
          <p:cNvSpPr>
            <a:spLocks noGrp="1"/>
          </p:cNvSpPr>
          <p:nvPr>
            <p:custDataLst>
              <p:tags r:id="rId37"/>
            </p:custDataLst>
          </p:nvPr>
        </p:nvSpPr>
        <p:spPr bwMode="gray">
          <a:xfrm>
            <a:off x="3506788" y="4945063"/>
            <a:ext cx="2349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0638" tIns="0" rIns="20638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B48600DB-16AB-468E-81C7-EE9E5EC54D82}" type="datetime'''1'''''''''''''''''''''''''''''''''''',8'">
              <a:rPr lang="fr-FR" altLang="en-US" sz="1100" smtClean="0">
                <a:sym typeface="+mn-lt"/>
              </a:rPr>
              <a:pPr/>
              <a:t>1,8</a:t>
            </a:fld>
            <a:endParaRPr lang="fr-FR" sz="1100" dirty="0">
              <a:sym typeface="+mn-lt"/>
            </a:endParaRPr>
          </a:p>
        </p:txBody>
      </p:sp>
      <p:sp>
        <p:nvSpPr>
          <p:cNvPr id="362" name="TrackerNumBlue 362">
            <a:extLst>
              <a:ext uri="{FF2B5EF4-FFF2-40B4-BE49-F238E27FC236}">
                <a16:creationId xmlns:a16="http://schemas.microsoft.com/office/drawing/2014/main" id="{63C4E35A-163E-4A73-A680-C30576505185}"/>
              </a:ext>
            </a:extLst>
          </p:cNvPr>
          <p:cNvSpPr/>
          <p:nvPr>
            <p:custDataLst>
              <p:tags r:id="rId38"/>
            </p:custDataLst>
          </p:nvPr>
        </p:nvSpPr>
        <p:spPr>
          <a:xfrm>
            <a:off x="5005010" y="6116264"/>
            <a:ext cx="598789" cy="253945"/>
          </a:xfrm>
          <a:prstGeom prst="ellipse">
            <a:avLst/>
          </a:prstGeom>
          <a:solidFill>
            <a:schemeClr val="accent1"/>
          </a:solidFill>
          <a:ln w="6350" cap="sq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6350" cap="sq" cmpd="sng" algn="ctr">
                <a:solidFill>
                  <a:schemeClr val="accent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200" b="1" dirty="0">
                <a:solidFill>
                  <a:schemeClr val="bg1"/>
                </a:solidFill>
              </a:rPr>
              <a:t>0,9</a:t>
            </a:r>
          </a:p>
        </p:txBody>
      </p:sp>
      <p:sp>
        <p:nvSpPr>
          <p:cNvPr id="364" name="TrackerNumBlue 362">
            <a:extLst>
              <a:ext uri="{FF2B5EF4-FFF2-40B4-BE49-F238E27FC236}">
                <a16:creationId xmlns:a16="http://schemas.microsoft.com/office/drawing/2014/main" id="{7E2B36C5-9E9E-49D8-9E36-DE090CCB9C7E}"/>
              </a:ext>
            </a:extLst>
          </p:cNvPr>
          <p:cNvSpPr/>
          <p:nvPr>
            <p:custDataLst>
              <p:tags r:id="rId39"/>
            </p:custDataLst>
          </p:nvPr>
        </p:nvSpPr>
        <p:spPr>
          <a:xfrm>
            <a:off x="6156869" y="6116264"/>
            <a:ext cx="598789" cy="253945"/>
          </a:xfrm>
          <a:prstGeom prst="ellipse">
            <a:avLst/>
          </a:prstGeom>
          <a:solidFill>
            <a:schemeClr val="accent1"/>
          </a:solidFill>
          <a:ln w="6350" cap="sq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6350" cap="sq" cmpd="sng" algn="ctr">
                <a:solidFill>
                  <a:schemeClr val="accent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200" b="1" dirty="0">
                <a:solidFill>
                  <a:schemeClr val="bg1"/>
                </a:solidFill>
              </a:rPr>
              <a:t>3,4</a:t>
            </a:r>
          </a:p>
        </p:txBody>
      </p:sp>
      <p:sp>
        <p:nvSpPr>
          <p:cNvPr id="365" name="TrackerNumBlue 362">
            <a:extLst>
              <a:ext uri="{FF2B5EF4-FFF2-40B4-BE49-F238E27FC236}">
                <a16:creationId xmlns:a16="http://schemas.microsoft.com/office/drawing/2014/main" id="{D1DF6EC7-CF18-403E-98A9-D3D8A2F6CFAA}"/>
              </a:ext>
            </a:extLst>
          </p:cNvPr>
          <p:cNvSpPr/>
          <p:nvPr>
            <p:custDataLst>
              <p:tags r:id="rId40"/>
            </p:custDataLst>
          </p:nvPr>
        </p:nvSpPr>
        <p:spPr>
          <a:xfrm>
            <a:off x="7308728" y="6116264"/>
            <a:ext cx="598789" cy="253945"/>
          </a:xfrm>
          <a:prstGeom prst="ellipse">
            <a:avLst/>
          </a:prstGeom>
          <a:solidFill>
            <a:schemeClr val="accent1"/>
          </a:solidFill>
          <a:ln w="6350" cap="sq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6350" cap="sq" cmpd="sng" algn="ctr">
                <a:solidFill>
                  <a:schemeClr val="accent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200" b="1" dirty="0">
                <a:solidFill>
                  <a:schemeClr val="bg1"/>
                </a:solidFill>
              </a:rPr>
              <a:t>6,9</a:t>
            </a:r>
          </a:p>
        </p:txBody>
      </p:sp>
      <p:sp>
        <p:nvSpPr>
          <p:cNvPr id="366" name="TrackerNumBlue 362">
            <a:extLst>
              <a:ext uri="{FF2B5EF4-FFF2-40B4-BE49-F238E27FC236}">
                <a16:creationId xmlns:a16="http://schemas.microsoft.com/office/drawing/2014/main" id="{FAFCFE9A-2FA2-44C1-9129-9560BB53109A}"/>
              </a:ext>
            </a:extLst>
          </p:cNvPr>
          <p:cNvSpPr/>
          <p:nvPr>
            <p:custDataLst>
              <p:tags r:id="rId41"/>
            </p:custDataLst>
          </p:nvPr>
        </p:nvSpPr>
        <p:spPr>
          <a:xfrm>
            <a:off x="8460587" y="6116264"/>
            <a:ext cx="598789" cy="253945"/>
          </a:xfrm>
          <a:prstGeom prst="ellipse">
            <a:avLst/>
          </a:prstGeom>
          <a:solidFill>
            <a:schemeClr val="accent1"/>
          </a:solidFill>
          <a:ln w="6350" cap="sq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6350" cap="sq" cmpd="sng" algn="ctr">
                <a:solidFill>
                  <a:schemeClr val="accent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200" b="1" dirty="0">
                <a:solidFill>
                  <a:schemeClr val="bg1"/>
                </a:solidFill>
              </a:rPr>
              <a:t>10,8</a:t>
            </a:r>
          </a:p>
        </p:txBody>
      </p:sp>
      <p:sp>
        <p:nvSpPr>
          <p:cNvPr id="367" name="TrackerNumBlue 362">
            <a:extLst>
              <a:ext uri="{FF2B5EF4-FFF2-40B4-BE49-F238E27FC236}">
                <a16:creationId xmlns:a16="http://schemas.microsoft.com/office/drawing/2014/main" id="{C1D18CD0-4658-4B92-B26E-CBA1B1EA52F0}"/>
              </a:ext>
            </a:extLst>
          </p:cNvPr>
          <p:cNvSpPr/>
          <p:nvPr>
            <p:custDataLst>
              <p:tags r:id="rId42"/>
            </p:custDataLst>
          </p:nvPr>
        </p:nvSpPr>
        <p:spPr>
          <a:xfrm>
            <a:off x="9612445" y="6116264"/>
            <a:ext cx="598789" cy="253945"/>
          </a:xfrm>
          <a:prstGeom prst="ellipse">
            <a:avLst/>
          </a:prstGeom>
          <a:solidFill>
            <a:schemeClr val="accent1"/>
          </a:solidFill>
          <a:ln w="6350" cap="sq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6350" cap="sq" cmpd="sng" algn="ctr">
                <a:solidFill>
                  <a:schemeClr val="accent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200" b="1" dirty="0">
                <a:solidFill>
                  <a:schemeClr val="bg1"/>
                </a:solidFill>
              </a:rPr>
              <a:t>18,5</a:t>
            </a:r>
          </a:p>
        </p:txBody>
      </p:sp>
      <p:sp>
        <p:nvSpPr>
          <p:cNvPr id="368" name="TrackerNumBlue 362">
            <a:extLst>
              <a:ext uri="{FF2B5EF4-FFF2-40B4-BE49-F238E27FC236}">
                <a16:creationId xmlns:a16="http://schemas.microsoft.com/office/drawing/2014/main" id="{E9322C40-C59F-49F9-A5A2-884DFCCE0214}"/>
              </a:ext>
            </a:extLst>
          </p:cNvPr>
          <p:cNvSpPr/>
          <p:nvPr>
            <p:custDataLst>
              <p:tags r:id="rId43"/>
            </p:custDataLst>
          </p:nvPr>
        </p:nvSpPr>
        <p:spPr>
          <a:xfrm>
            <a:off x="10764304" y="6116264"/>
            <a:ext cx="598789" cy="253945"/>
          </a:xfrm>
          <a:prstGeom prst="ellipse">
            <a:avLst/>
          </a:prstGeom>
          <a:solidFill>
            <a:schemeClr val="accent1"/>
          </a:solidFill>
          <a:ln w="6350" cap="sq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6350" cap="sq" cmpd="sng" algn="ctr">
                <a:solidFill>
                  <a:schemeClr val="accent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200" b="1" dirty="0">
                <a:solidFill>
                  <a:schemeClr val="bg1"/>
                </a:solidFill>
              </a:rPr>
              <a:t>27,2</a:t>
            </a:r>
          </a:p>
        </p:txBody>
      </p:sp>
      <p:sp>
        <p:nvSpPr>
          <p:cNvPr id="369" name="TextBox 368">
            <a:extLst>
              <a:ext uri="{FF2B5EF4-FFF2-40B4-BE49-F238E27FC236}">
                <a16:creationId xmlns:a16="http://schemas.microsoft.com/office/drawing/2014/main" id="{0B3CAF4F-3FCF-41DC-9642-5158DEC7914F}"/>
              </a:ext>
            </a:extLst>
          </p:cNvPr>
          <p:cNvSpPr txBox="1"/>
          <p:nvPr>
            <p:custDataLst>
              <p:tags r:id="rId44"/>
            </p:custDataLst>
          </p:nvPr>
        </p:nvSpPr>
        <p:spPr>
          <a:xfrm>
            <a:off x="2530762" y="6073959"/>
            <a:ext cx="2311688" cy="33855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100" b="1" dirty="0"/>
              <a:t>Nombre cumulé de vaccins prévus par les contrats</a:t>
            </a:r>
            <a:r>
              <a:rPr lang="fr-FR" sz="1100" b="1" baseline="30000" dirty="0"/>
              <a:t>1</a:t>
            </a:r>
            <a:r>
              <a:rPr lang="fr-FR" sz="1100" b="1" dirty="0"/>
              <a:t>, </a:t>
            </a:r>
            <a:r>
              <a:rPr lang="fr-FR" sz="1100" dirty="0"/>
              <a:t>en millions </a:t>
            </a:r>
          </a:p>
        </p:txBody>
      </p:sp>
      <p:sp>
        <p:nvSpPr>
          <p:cNvPr id="370" name="4. Footnote">
            <a:extLst>
              <a:ext uri="{FF2B5EF4-FFF2-40B4-BE49-F238E27FC236}">
                <a16:creationId xmlns:a16="http://schemas.microsoft.com/office/drawing/2014/main" id="{6F7666BE-9B72-4AFD-A44B-FDB05446BF0E}"/>
              </a:ext>
            </a:extLst>
          </p:cNvPr>
          <p:cNvSpPr txBox="1"/>
          <p:nvPr>
            <p:custDataLst>
              <p:tags r:id="rId45"/>
            </p:custDataLst>
          </p:nvPr>
        </p:nvSpPr>
        <p:spPr>
          <a:xfrm>
            <a:off x="553971" y="6536352"/>
            <a:ext cx="10945301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1.	Deux doses pour : Pfizer-</a:t>
            </a:r>
            <a:r>
              <a:rPr lang="fr-FR" dirty="0" err="1"/>
              <a:t>BioNTech</a:t>
            </a:r>
            <a:r>
              <a:rPr lang="fr-FR" dirty="0"/>
              <a:t>, Moderna, </a:t>
            </a:r>
            <a:r>
              <a:rPr lang="fr-FR" dirty="0" err="1"/>
              <a:t>CureVac</a:t>
            </a:r>
            <a:r>
              <a:rPr lang="fr-FR" dirty="0"/>
              <a:t>, Astra Zeneca et une doses pour Janssen/J&amp;J ;  2.  80% de taux d'adhésion en étape 1 et 60% de taux d'adhésion pour les étapes ultérieures</a:t>
            </a:r>
          </a:p>
        </p:txBody>
      </p:sp>
      <p:sp>
        <p:nvSpPr>
          <p:cNvPr id="347" name="Text Placeholder 2">
            <a:extLst>
              <a:ext uri="{FF2B5EF4-FFF2-40B4-BE49-F238E27FC236}">
                <a16:creationId xmlns:a16="http://schemas.microsoft.com/office/drawing/2014/main" id="{9E6AB4E4-8111-4742-9511-85B80833D53C}"/>
              </a:ext>
            </a:extLst>
          </p:cNvPr>
          <p:cNvSpPr txBox="1">
            <a:spLocks/>
          </p:cNvSpPr>
          <p:nvPr/>
        </p:nvSpPr>
        <p:spPr>
          <a:xfrm>
            <a:off x="5282541" y="1346200"/>
            <a:ext cx="1024593" cy="317500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 b="1" dirty="0"/>
              <a:t>2021</a:t>
            </a:r>
          </a:p>
        </p:txBody>
      </p:sp>
      <p:sp>
        <p:nvSpPr>
          <p:cNvPr id="348" name="Text Placeholder 2">
            <a:extLst>
              <a:ext uri="{FF2B5EF4-FFF2-40B4-BE49-F238E27FC236}">
                <a16:creationId xmlns:a16="http://schemas.microsoft.com/office/drawing/2014/main" id="{8BFE8428-1210-4BFD-BB0E-FD2911B52DD7}"/>
              </a:ext>
            </a:extLst>
          </p:cNvPr>
          <p:cNvSpPr txBox="1">
            <a:spLocks/>
          </p:cNvSpPr>
          <p:nvPr/>
        </p:nvSpPr>
        <p:spPr>
          <a:xfrm>
            <a:off x="5282541" y="1798638"/>
            <a:ext cx="1024593" cy="163513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 b="1" dirty="0"/>
              <a:t>Janvier</a:t>
            </a:r>
          </a:p>
        </p:txBody>
      </p:sp>
      <p:sp>
        <p:nvSpPr>
          <p:cNvPr id="349" name="Text Placeholder 2">
            <a:extLst>
              <a:ext uri="{FF2B5EF4-FFF2-40B4-BE49-F238E27FC236}">
                <a16:creationId xmlns:a16="http://schemas.microsoft.com/office/drawing/2014/main" id="{7DD1C468-91BE-4493-8B5E-9EA3C83D742D}"/>
              </a:ext>
            </a:extLst>
          </p:cNvPr>
          <p:cNvSpPr txBox="1">
            <a:spLocks/>
          </p:cNvSpPr>
          <p:nvPr/>
        </p:nvSpPr>
        <p:spPr>
          <a:xfrm>
            <a:off x="6345197" y="1798638"/>
            <a:ext cx="1024593" cy="163513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 b="1" dirty="0"/>
              <a:t>Février</a:t>
            </a:r>
          </a:p>
        </p:txBody>
      </p:sp>
      <p:sp>
        <p:nvSpPr>
          <p:cNvPr id="350" name="Text Placeholder 2">
            <a:extLst>
              <a:ext uri="{FF2B5EF4-FFF2-40B4-BE49-F238E27FC236}">
                <a16:creationId xmlns:a16="http://schemas.microsoft.com/office/drawing/2014/main" id="{4C263D2B-22DE-48E4-B15C-E73395E2D038}"/>
              </a:ext>
            </a:extLst>
          </p:cNvPr>
          <p:cNvSpPr txBox="1">
            <a:spLocks/>
          </p:cNvSpPr>
          <p:nvPr/>
        </p:nvSpPr>
        <p:spPr>
          <a:xfrm>
            <a:off x="7407853" y="1798638"/>
            <a:ext cx="1024593" cy="163513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 b="1" dirty="0"/>
              <a:t>Mars </a:t>
            </a:r>
          </a:p>
        </p:txBody>
      </p:sp>
      <p:sp>
        <p:nvSpPr>
          <p:cNvPr id="351" name="Text Placeholder 2">
            <a:extLst>
              <a:ext uri="{FF2B5EF4-FFF2-40B4-BE49-F238E27FC236}">
                <a16:creationId xmlns:a16="http://schemas.microsoft.com/office/drawing/2014/main" id="{12BDC8F1-9EDF-4E36-AA32-36FAEE06C68B}"/>
              </a:ext>
            </a:extLst>
          </p:cNvPr>
          <p:cNvSpPr txBox="1">
            <a:spLocks/>
          </p:cNvSpPr>
          <p:nvPr/>
        </p:nvSpPr>
        <p:spPr>
          <a:xfrm>
            <a:off x="8470509" y="1798638"/>
            <a:ext cx="1024593" cy="163513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 b="1" dirty="0"/>
              <a:t>Avril </a:t>
            </a:r>
          </a:p>
        </p:txBody>
      </p:sp>
      <p:sp>
        <p:nvSpPr>
          <p:cNvPr id="352" name="Text Placeholder 2">
            <a:extLst>
              <a:ext uri="{FF2B5EF4-FFF2-40B4-BE49-F238E27FC236}">
                <a16:creationId xmlns:a16="http://schemas.microsoft.com/office/drawing/2014/main" id="{738B9FA2-8CDC-4BC4-93FF-3BEE9364A844}"/>
              </a:ext>
            </a:extLst>
          </p:cNvPr>
          <p:cNvSpPr txBox="1">
            <a:spLocks/>
          </p:cNvSpPr>
          <p:nvPr/>
        </p:nvSpPr>
        <p:spPr>
          <a:xfrm>
            <a:off x="9533164" y="1798638"/>
            <a:ext cx="1024593" cy="163513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 b="1" dirty="0"/>
              <a:t>Mai</a:t>
            </a:r>
          </a:p>
        </p:txBody>
      </p:sp>
      <p:sp>
        <p:nvSpPr>
          <p:cNvPr id="353" name="Text Placeholder 2">
            <a:extLst>
              <a:ext uri="{FF2B5EF4-FFF2-40B4-BE49-F238E27FC236}">
                <a16:creationId xmlns:a16="http://schemas.microsoft.com/office/drawing/2014/main" id="{31107904-ACAE-4EC2-9A05-19151EDB9CFF}"/>
              </a:ext>
            </a:extLst>
          </p:cNvPr>
          <p:cNvSpPr txBox="1">
            <a:spLocks/>
          </p:cNvSpPr>
          <p:nvPr/>
        </p:nvSpPr>
        <p:spPr>
          <a:xfrm>
            <a:off x="10595819" y="1798638"/>
            <a:ext cx="1024593" cy="163513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 b="1" dirty="0"/>
              <a:t>Juin</a:t>
            </a:r>
          </a:p>
        </p:txBody>
      </p:sp>
      <p:cxnSp>
        <p:nvCxnSpPr>
          <p:cNvPr id="354" name="Straight Connector 353">
            <a:extLst>
              <a:ext uri="{FF2B5EF4-FFF2-40B4-BE49-F238E27FC236}">
                <a16:creationId xmlns:a16="http://schemas.microsoft.com/office/drawing/2014/main" id="{8E3EB5C8-E31C-4BF6-AFCA-8B14D7930CCC}"/>
              </a:ext>
            </a:extLst>
          </p:cNvPr>
          <p:cNvCxnSpPr>
            <a:cxnSpLocks/>
          </p:cNvCxnSpPr>
          <p:nvPr/>
        </p:nvCxnSpPr>
        <p:spPr>
          <a:xfrm>
            <a:off x="5255490" y="1714500"/>
            <a:ext cx="6364922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97CDEDB-0E36-4A8B-8DD0-BD75D5C4CB8E}"/>
              </a:ext>
            </a:extLst>
          </p:cNvPr>
          <p:cNvGrpSpPr>
            <a:grpSpLocks/>
          </p:cNvGrpSpPr>
          <p:nvPr/>
        </p:nvGrpSpPr>
        <p:grpSpPr>
          <a:xfrm>
            <a:off x="5255490" y="2184656"/>
            <a:ext cx="6733310" cy="419244"/>
            <a:chOff x="5255490" y="2174875"/>
            <a:chExt cx="6733310" cy="508000"/>
          </a:xfrm>
        </p:grpSpPr>
        <p:sp>
          <p:nvSpPr>
            <p:cNvPr id="65" name="Arrow: Right 64">
              <a:extLst>
                <a:ext uri="{FF2B5EF4-FFF2-40B4-BE49-F238E27FC236}">
                  <a16:creationId xmlns:a16="http://schemas.microsoft.com/office/drawing/2014/main" id="{5CEC400B-FF28-4321-B7A8-204E79F49103}"/>
                </a:ext>
              </a:extLst>
            </p:cNvPr>
            <p:cNvSpPr/>
            <p:nvPr/>
          </p:nvSpPr>
          <p:spPr>
            <a:xfrm>
              <a:off x="7162788" y="2174875"/>
              <a:ext cx="4826012" cy="508000"/>
            </a:xfrm>
            <a:prstGeom prst="rightArrow">
              <a:avLst>
                <a:gd name="adj1" fmla="val 50000"/>
                <a:gd name="adj2" fmla="val 33775"/>
              </a:avLst>
            </a:prstGeom>
            <a:solidFill>
              <a:schemeClr val="bg1"/>
            </a:solidFill>
            <a:ln w="6350" cap="sq">
              <a:solidFill>
                <a:schemeClr val="tx2">
                  <a:lumMod val="85000"/>
                </a:scheme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fr-FR" sz="900" i="1" dirty="0">
                  <a:solidFill>
                    <a:schemeClr val="tx1"/>
                  </a:solidFill>
                </a:rPr>
                <a:t>Vaccination des nouveaux entrants</a:t>
              </a:r>
            </a:p>
          </p:txBody>
        </p:sp>
        <p:sp>
          <p:nvSpPr>
            <p:cNvPr id="371" name="Arrow: Right 370">
              <a:extLst>
                <a:ext uri="{FF2B5EF4-FFF2-40B4-BE49-F238E27FC236}">
                  <a16:creationId xmlns:a16="http://schemas.microsoft.com/office/drawing/2014/main" id="{049F46E1-B28B-45F4-A808-E20DC4C1096D}"/>
                </a:ext>
              </a:extLst>
            </p:cNvPr>
            <p:cNvSpPr/>
            <p:nvPr/>
          </p:nvSpPr>
          <p:spPr>
            <a:xfrm>
              <a:off x="5255490" y="2174875"/>
              <a:ext cx="2152363" cy="508000"/>
            </a:xfrm>
            <a:prstGeom prst="rightArrow">
              <a:avLst>
                <a:gd name="adj1" fmla="val 50000"/>
                <a:gd name="adj2" fmla="val 33775"/>
              </a:avLst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fr-FR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67" name="Arrow: Right 66">
            <a:extLst>
              <a:ext uri="{FF2B5EF4-FFF2-40B4-BE49-F238E27FC236}">
                <a16:creationId xmlns:a16="http://schemas.microsoft.com/office/drawing/2014/main" id="{B56DEC77-C3D8-47EA-AAC4-9FE226FBE946}"/>
              </a:ext>
            </a:extLst>
          </p:cNvPr>
          <p:cNvSpPr/>
          <p:nvPr/>
        </p:nvSpPr>
        <p:spPr>
          <a:xfrm>
            <a:off x="7162788" y="2857725"/>
            <a:ext cx="4826012" cy="417938"/>
          </a:xfrm>
          <a:prstGeom prst="rightArrow">
            <a:avLst>
              <a:gd name="adj1" fmla="val 50000"/>
              <a:gd name="adj2" fmla="val 33775"/>
            </a:avLst>
          </a:prstGeom>
          <a:solidFill>
            <a:schemeClr val="bg1"/>
          </a:solidFill>
          <a:ln w="6350" cap="sq">
            <a:solidFill>
              <a:schemeClr val="tx2">
                <a:lumMod val="8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900" i="1" dirty="0">
                <a:solidFill>
                  <a:schemeClr val="tx1"/>
                </a:solidFill>
              </a:rPr>
              <a:t>Vaccination des nouveaux entrants</a:t>
            </a:r>
          </a:p>
        </p:txBody>
      </p:sp>
      <p:sp>
        <p:nvSpPr>
          <p:cNvPr id="373" name="Arrow: Right 372">
            <a:extLst>
              <a:ext uri="{FF2B5EF4-FFF2-40B4-BE49-F238E27FC236}">
                <a16:creationId xmlns:a16="http://schemas.microsoft.com/office/drawing/2014/main" id="{DF8ACA73-9B49-413C-B3FA-8078DD737D78}"/>
              </a:ext>
            </a:extLst>
          </p:cNvPr>
          <p:cNvSpPr/>
          <p:nvPr/>
        </p:nvSpPr>
        <p:spPr>
          <a:xfrm>
            <a:off x="6751646" y="2857072"/>
            <a:ext cx="1633931" cy="419244"/>
          </a:xfrm>
          <a:prstGeom prst="rightArrow">
            <a:avLst>
              <a:gd name="adj1" fmla="val 50000"/>
              <a:gd name="adj2" fmla="val 33775"/>
            </a:avLst>
          </a:prstGeom>
          <a:solidFill>
            <a:schemeClr val="accent1">
              <a:lumMod val="75000"/>
            </a:schemeClr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374" name="Arrow: Right 373">
            <a:extLst>
              <a:ext uri="{FF2B5EF4-FFF2-40B4-BE49-F238E27FC236}">
                <a16:creationId xmlns:a16="http://schemas.microsoft.com/office/drawing/2014/main" id="{C534BE62-FC39-4DC9-8E87-9A8724FAAC55}"/>
              </a:ext>
            </a:extLst>
          </p:cNvPr>
          <p:cNvSpPr>
            <a:spLocks/>
          </p:cNvSpPr>
          <p:nvPr/>
        </p:nvSpPr>
        <p:spPr>
          <a:xfrm>
            <a:off x="7308728" y="3490338"/>
            <a:ext cx="4054366" cy="419244"/>
          </a:xfrm>
          <a:prstGeom prst="rightArrow">
            <a:avLst>
              <a:gd name="adj1" fmla="val 50000"/>
              <a:gd name="adj2" fmla="val 33775"/>
            </a:avLst>
          </a:prstGeom>
          <a:solidFill>
            <a:schemeClr val="accent1">
              <a:lumMod val="60000"/>
              <a:lumOff val="40000"/>
            </a:schemeClr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375" name="Arrow: Right 374">
            <a:extLst>
              <a:ext uri="{FF2B5EF4-FFF2-40B4-BE49-F238E27FC236}">
                <a16:creationId xmlns:a16="http://schemas.microsoft.com/office/drawing/2014/main" id="{A30251E6-FB26-42E4-A759-74D1C1FC77EC}"/>
              </a:ext>
            </a:extLst>
          </p:cNvPr>
          <p:cNvSpPr>
            <a:spLocks/>
          </p:cNvSpPr>
          <p:nvPr/>
        </p:nvSpPr>
        <p:spPr>
          <a:xfrm>
            <a:off x="8885381" y="4152615"/>
            <a:ext cx="3103419" cy="419244"/>
          </a:xfrm>
          <a:prstGeom prst="rightArrow">
            <a:avLst>
              <a:gd name="adj1" fmla="val 50000"/>
              <a:gd name="adj2" fmla="val 33775"/>
            </a:avLst>
          </a:prstGeom>
          <a:solidFill>
            <a:srgbClr val="839CCF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391" name="Sticker">
            <a:extLst>
              <a:ext uri="{FF2B5EF4-FFF2-40B4-BE49-F238E27FC236}">
                <a16:creationId xmlns:a16="http://schemas.microsoft.com/office/drawing/2014/main" id="{A12A6D7A-75B2-4F05-B96F-C89519998812}"/>
              </a:ext>
            </a:extLst>
          </p:cNvPr>
          <p:cNvSpPr txBox="1"/>
          <p:nvPr/>
        </p:nvSpPr>
        <p:spPr>
          <a:xfrm>
            <a:off x="7400033" y="1297636"/>
            <a:ext cx="4230325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fr-FR" dirty="0"/>
              <a:t>SOUS RESERVE DE l’AMM et du respect des stipulations contractuelles</a:t>
            </a:r>
          </a:p>
        </p:txBody>
      </p:sp>
      <p:sp>
        <p:nvSpPr>
          <p:cNvPr id="392" name="Rectangle 391">
            <a:extLst>
              <a:ext uri="{FF2B5EF4-FFF2-40B4-BE49-F238E27FC236}">
                <a16:creationId xmlns:a16="http://schemas.microsoft.com/office/drawing/2014/main" id="{F62CD955-183F-4198-A31D-745E19C6D698}"/>
              </a:ext>
            </a:extLst>
          </p:cNvPr>
          <p:cNvSpPr/>
          <p:nvPr/>
        </p:nvSpPr>
        <p:spPr>
          <a:xfrm>
            <a:off x="7162788" y="1141337"/>
            <a:ext cx="4467570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r-FR" sz="800" b="1" cap="all" dirty="0"/>
              <a:t>ces hypothèses tiennent compte d’un taux de perte conservateur de 30 %. </a:t>
            </a:r>
          </a:p>
        </p:txBody>
      </p:sp>
      <p:sp>
        <p:nvSpPr>
          <p:cNvPr id="400" name="TrackerNumBlue 362">
            <a:extLst>
              <a:ext uri="{FF2B5EF4-FFF2-40B4-BE49-F238E27FC236}">
                <a16:creationId xmlns:a16="http://schemas.microsoft.com/office/drawing/2014/main" id="{31C155DF-355A-4D5E-9B7E-4590245CC771}"/>
              </a:ext>
            </a:extLst>
          </p:cNvPr>
          <p:cNvSpPr/>
          <p:nvPr>
            <p:custDataLst>
              <p:tags r:id="rId46"/>
            </p:custDataLst>
          </p:nvPr>
        </p:nvSpPr>
        <p:spPr>
          <a:xfrm>
            <a:off x="4153829" y="2278849"/>
            <a:ext cx="598789" cy="230859"/>
          </a:xfrm>
          <a:prstGeom prst="ellipse">
            <a:avLst/>
          </a:prstGeom>
          <a:solidFill>
            <a:schemeClr val="bg1"/>
          </a:solidFill>
          <a:ln w="6350" cap="sq" cmpd="sng" algn="ctr">
            <a:solidFill>
              <a:schemeClr val="accent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200" dirty="0">
                <a:solidFill>
                  <a:schemeClr val="accent1"/>
                </a:solidFill>
              </a:rPr>
              <a:t>0,5</a:t>
            </a:r>
          </a:p>
        </p:txBody>
      </p:sp>
      <p:sp>
        <p:nvSpPr>
          <p:cNvPr id="411" name="TrackerNumBlue 362">
            <a:extLst>
              <a:ext uri="{FF2B5EF4-FFF2-40B4-BE49-F238E27FC236}">
                <a16:creationId xmlns:a16="http://schemas.microsoft.com/office/drawing/2014/main" id="{E4EE45F5-E766-4A39-A74E-3E35C57FF689}"/>
              </a:ext>
            </a:extLst>
          </p:cNvPr>
          <p:cNvSpPr/>
          <p:nvPr>
            <p:custDataLst>
              <p:tags r:id="rId47"/>
            </p:custDataLst>
          </p:nvPr>
        </p:nvSpPr>
        <p:spPr>
          <a:xfrm>
            <a:off x="4153829" y="2939722"/>
            <a:ext cx="598789" cy="253945"/>
          </a:xfrm>
          <a:prstGeom prst="ellipse">
            <a:avLst/>
          </a:prstGeom>
          <a:solidFill>
            <a:schemeClr val="bg1"/>
          </a:solidFill>
          <a:ln w="6350" cap="sq" cmpd="sng" algn="ctr">
            <a:solidFill>
              <a:schemeClr val="accent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200" dirty="0">
                <a:solidFill>
                  <a:schemeClr val="accent1"/>
                </a:solidFill>
              </a:rPr>
              <a:t>0,2</a:t>
            </a:r>
          </a:p>
        </p:txBody>
      </p:sp>
      <p:sp>
        <p:nvSpPr>
          <p:cNvPr id="412" name="TrackerNumBlue 362">
            <a:extLst>
              <a:ext uri="{FF2B5EF4-FFF2-40B4-BE49-F238E27FC236}">
                <a16:creationId xmlns:a16="http://schemas.microsoft.com/office/drawing/2014/main" id="{A3C5376C-251E-42AC-B1B5-9B9C09DE1513}"/>
              </a:ext>
            </a:extLst>
          </p:cNvPr>
          <p:cNvSpPr/>
          <p:nvPr>
            <p:custDataLst>
              <p:tags r:id="rId48"/>
            </p:custDataLst>
          </p:nvPr>
        </p:nvSpPr>
        <p:spPr>
          <a:xfrm>
            <a:off x="4153829" y="3572988"/>
            <a:ext cx="598789" cy="253945"/>
          </a:xfrm>
          <a:prstGeom prst="ellipse">
            <a:avLst/>
          </a:prstGeom>
          <a:solidFill>
            <a:schemeClr val="bg1"/>
          </a:solidFill>
          <a:ln w="6350" cap="sq" cmpd="sng" algn="ctr">
            <a:solidFill>
              <a:schemeClr val="accent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200" dirty="0">
                <a:solidFill>
                  <a:schemeClr val="accent1"/>
                </a:solidFill>
              </a:rPr>
              <a:t>8,1</a:t>
            </a:r>
          </a:p>
        </p:txBody>
      </p:sp>
      <p:sp>
        <p:nvSpPr>
          <p:cNvPr id="413" name="TrackerNumBlue 362">
            <a:extLst>
              <a:ext uri="{FF2B5EF4-FFF2-40B4-BE49-F238E27FC236}">
                <a16:creationId xmlns:a16="http://schemas.microsoft.com/office/drawing/2014/main" id="{0E11A995-BAF3-448F-A04D-43531F7395F4}"/>
              </a:ext>
            </a:extLst>
          </p:cNvPr>
          <p:cNvSpPr/>
          <p:nvPr>
            <p:custDataLst>
              <p:tags r:id="rId49"/>
            </p:custDataLst>
          </p:nvPr>
        </p:nvSpPr>
        <p:spPr>
          <a:xfrm>
            <a:off x="4153829" y="4235265"/>
            <a:ext cx="598789" cy="253945"/>
          </a:xfrm>
          <a:prstGeom prst="ellipse">
            <a:avLst/>
          </a:prstGeom>
          <a:solidFill>
            <a:schemeClr val="bg1"/>
          </a:solidFill>
          <a:ln w="6350" cap="sq" cmpd="sng" algn="ctr">
            <a:solidFill>
              <a:schemeClr val="accent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200" dirty="0">
                <a:solidFill>
                  <a:schemeClr val="accent1"/>
                </a:solidFill>
              </a:rPr>
              <a:t>10,2</a:t>
            </a:r>
          </a:p>
        </p:txBody>
      </p:sp>
      <p:sp>
        <p:nvSpPr>
          <p:cNvPr id="414" name="TrackerNumBlue 362">
            <a:extLst>
              <a:ext uri="{FF2B5EF4-FFF2-40B4-BE49-F238E27FC236}">
                <a16:creationId xmlns:a16="http://schemas.microsoft.com/office/drawing/2014/main" id="{B916D75A-788B-4832-9E66-27655602EA96}"/>
              </a:ext>
            </a:extLst>
          </p:cNvPr>
          <p:cNvSpPr/>
          <p:nvPr>
            <p:custDataLst>
              <p:tags r:id="rId50"/>
            </p:custDataLst>
          </p:nvPr>
        </p:nvSpPr>
        <p:spPr>
          <a:xfrm>
            <a:off x="4153829" y="5534380"/>
            <a:ext cx="598789" cy="253945"/>
          </a:xfrm>
          <a:prstGeom prst="ellipse">
            <a:avLst/>
          </a:prstGeom>
          <a:solidFill>
            <a:schemeClr val="bg1"/>
          </a:solidFill>
          <a:ln w="6350" cap="sq" cmpd="sng" algn="ctr">
            <a:solidFill>
              <a:schemeClr val="accent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200" dirty="0">
                <a:solidFill>
                  <a:schemeClr val="accent1"/>
                </a:solidFill>
              </a:rPr>
              <a:t>20,1</a:t>
            </a:r>
          </a:p>
        </p:txBody>
      </p:sp>
      <p:sp>
        <p:nvSpPr>
          <p:cNvPr id="415" name="TextBox 414">
            <a:extLst>
              <a:ext uri="{FF2B5EF4-FFF2-40B4-BE49-F238E27FC236}">
                <a16:creationId xmlns:a16="http://schemas.microsoft.com/office/drawing/2014/main" id="{FF83447D-5AAE-4183-95AB-1EA960D1C849}"/>
              </a:ext>
            </a:extLst>
          </p:cNvPr>
          <p:cNvSpPr txBox="1"/>
          <p:nvPr>
            <p:custDataLst>
              <p:tags r:id="rId51"/>
            </p:custDataLst>
          </p:nvPr>
        </p:nvSpPr>
        <p:spPr>
          <a:xfrm>
            <a:off x="3822663" y="1285042"/>
            <a:ext cx="1394764" cy="67710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Couverture avec hypothèses hautes d’adhésion</a:t>
            </a:r>
            <a:r>
              <a:rPr lang="fr-FR" sz="1100" b="1" baseline="30000" dirty="0"/>
              <a:t>2</a:t>
            </a:r>
            <a:r>
              <a:rPr lang="fr-FR" sz="1100" b="1" dirty="0"/>
              <a:t>, </a:t>
            </a:r>
            <a:r>
              <a:rPr lang="fr-FR" sz="1100" dirty="0"/>
              <a:t>millions de personnes </a:t>
            </a:r>
          </a:p>
        </p:txBody>
      </p:sp>
      <p:sp>
        <p:nvSpPr>
          <p:cNvPr id="64" name="Sticker">
            <a:extLst>
              <a:ext uri="{FF2B5EF4-FFF2-40B4-BE49-F238E27FC236}">
                <a16:creationId xmlns:a16="http://schemas.microsoft.com/office/drawing/2014/main" id="{33DBA69A-92BE-4411-AD72-E61E18E19838}"/>
              </a:ext>
            </a:extLst>
          </p:cNvPr>
          <p:cNvSpPr txBox="1"/>
          <p:nvPr/>
        </p:nvSpPr>
        <p:spPr>
          <a:xfrm>
            <a:off x="9393382" y="847584"/>
            <a:ext cx="2261838" cy="153888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fr-FR" sz="1000" dirty="0">
                <a:solidFill>
                  <a:schemeClr val="accent5"/>
                </a:solidFill>
              </a:rPr>
              <a:t>Préliminaire – Pour discussion</a:t>
            </a:r>
          </a:p>
        </p:txBody>
      </p:sp>
      <p:sp>
        <p:nvSpPr>
          <p:cNvPr id="97" name="TrackerNumBlue 362">
            <a:extLst>
              <a:ext uri="{FF2B5EF4-FFF2-40B4-BE49-F238E27FC236}">
                <a16:creationId xmlns:a16="http://schemas.microsoft.com/office/drawing/2014/main" id="{6F5121E3-B541-4BBF-9EEF-454281BDB15B}"/>
              </a:ext>
            </a:extLst>
          </p:cNvPr>
          <p:cNvSpPr/>
          <p:nvPr>
            <p:custDataLst>
              <p:tags r:id="rId52"/>
            </p:custDataLst>
          </p:nvPr>
        </p:nvSpPr>
        <p:spPr>
          <a:xfrm>
            <a:off x="4153829" y="4883916"/>
            <a:ext cx="598789" cy="253945"/>
          </a:xfrm>
          <a:prstGeom prst="ellipse">
            <a:avLst/>
          </a:prstGeom>
          <a:solidFill>
            <a:schemeClr val="bg1"/>
          </a:solidFill>
          <a:ln w="6350" cap="sq" cmpd="sng" algn="ctr">
            <a:solidFill>
              <a:schemeClr val="accent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200" dirty="0">
                <a:solidFill>
                  <a:schemeClr val="accent1"/>
                </a:solidFill>
              </a:rPr>
              <a:t>1</a:t>
            </a:r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58FFCA65-EDC4-48B2-9341-2F4DDFFF7096}"/>
              </a:ext>
            </a:extLst>
          </p:cNvPr>
          <p:cNvCxnSpPr/>
          <p:nvPr>
            <p:custDataLst>
              <p:tags r:id="rId53"/>
            </p:custDataLst>
          </p:nvPr>
        </p:nvCxnSpPr>
        <p:spPr>
          <a:xfrm>
            <a:off x="571500" y="4690880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>
            <a:extLst>
              <a:ext uri="{FF2B5EF4-FFF2-40B4-BE49-F238E27FC236}">
                <a16:creationId xmlns:a16="http://schemas.microsoft.com/office/drawing/2014/main" id="{45064EC8-FAA9-4946-BFE3-5C7FEE252A96}"/>
              </a:ext>
            </a:extLst>
          </p:cNvPr>
          <p:cNvSpPr txBox="1">
            <a:spLocks/>
          </p:cNvSpPr>
          <p:nvPr>
            <p:custDataLst>
              <p:tags r:id="rId54"/>
            </p:custDataLst>
          </p:nvPr>
        </p:nvSpPr>
        <p:spPr>
          <a:xfrm>
            <a:off x="571500" y="4762253"/>
            <a:ext cx="2116136" cy="50783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100" b="1" dirty="0"/>
              <a:t>Etape 4 </a:t>
            </a:r>
            <a:r>
              <a:rPr lang="fr-FR" sz="1100" dirty="0"/>
              <a:t>(Personnes vulnérables, précaires, travaillant dans des lieux confinés…)</a:t>
            </a:r>
          </a:p>
        </p:txBody>
      </p:sp>
      <p:sp>
        <p:nvSpPr>
          <p:cNvPr id="106" name="Arrow: Right 105">
            <a:extLst>
              <a:ext uri="{FF2B5EF4-FFF2-40B4-BE49-F238E27FC236}">
                <a16:creationId xmlns:a16="http://schemas.microsoft.com/office/drawing/2014/main" id="{CEDB8C11-448D-49E4-AFD4-DB94AD51774A}"/>
              </a:ext>
            </a:extLst>
          </p:cNvPr>
          <p:cNvSpPr>
            <a:spLocks/>
          </p:cNvSpPr>
          <p:nvPr/>
        </p:nvSpPr>
        <p:spPr>
          <a:xfrm>
            <a:off x="9393382" y="4818047"/>
            <a:ext cx="2595418" cy="419244"/>
          </a:xfrm>
          <a:prstGeom prst="rightArrow">
            <a:avLst>
              <a:gd name="adj1" fmla="val 50000"/>
              <a:gd name="adj2" fmla="val 33775"/>
            </a:avLst>
          </a:prstGeom>
          <a:solidFill>
            <a:srgbClr val="BDCAE5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03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BB2A6A21-E525-4AD4-A86B-62DD882CDBB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5755695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11" name="think-cell Slide" r:id="rId179" imgW="395" imgH="396" progId="TCLayout.ActiveDocument.1">
                  <p:embed/>
                </p:oleObj>
              </mc:Choice>
              <mc:Fallback>
                <p:oleObj name="think-cell Slide" r:id="rId179" imgW="395" imgH="396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BB2A6A21-E525-4AD4-A86B-62DD882CDBB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1" hidden="1">
            <a:extLst>
              <a:ext uri="{FF2B5EF4-FFF2-40B4-BE49-F238E27FC236}">
                <a16:creationId xmlns:a16="http://schemas.microsoft.com/office/drawing/2014/main" id="{8ED26A41-4653-4B9D-9809-99FA9557AED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1B2CFE8A-7DCA-4053-9822-34ABA8035FD3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506836" y="198166"/>
            <a:ext cx="7151389" cy="769441"/>
          </a:xfrm>
        </p:spPr>
        <p:txBody>
          <a:bodyPr/>
          <a:lstStyle/>
          <a:p>
            <a:r>
              <a:rPr lang="fr-FR" dirty="0"/>
              <a:t>Les approvisionnements prévus devraient permettre la couverture des étapes 1 à 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56F579-9213-4CA1-BD4D-3AF8C389DB5D}"/>
              </a:ext>
            </a:extLst>
          </p:cNvPr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9149443" y="1926833"/>
            <a:ext cx="2585357" cy="42857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3175" lvl="1" indent="0">
              <a:spcBef>
                <a:spcPts val="150"/>
              </a:spcBef>
              <a:buNone/>
            </a:pPr>
            <a:r>
              <a:rPr lang="fr-FR" sz="1100" b="1" dirty="0"/>
              <a:t>Approvisionnement</a:t>
            </a:r>
          </a:p>
          <a:p>
            <a:pPr lvl="1">
              <a:spcBef>
                <a:spcPts val="150"/>
              </a:spcBef>
            </a:pPr>
            <a:r>
              <a:rPr lang="fr-FR" sz="1100" dirty="0"/>
              <a:t>Taux de perte de 30% sur les vaccins Pfizer et Moderna</a:t>
            </a:r>
          </a:p>
          <a:p>
            <a:pPr lvl="1">
              <a:spcBef>
                <a:spcPts val="150"/>
              </a:spcBef>
            </a:pPr>
            <a:r>
              <a:rPr lang="fr-FR" sz="1100" dirty="0"/>
              <a:t>L’approvisionnement doit permettre de couvrir la population cible même en cas d’absence du vaccin Astra Zeneca </a:t>
            </a:r>
          </a:p>
          <a:p>
            <a:pPr marL="3175" lvl="1" indent="0">
              <a:spcBef>
                <a:spcPts val="150"/>
              </a:spcBef>
              <a:buNone/>
            </a:pPr>
            <a:r>
              <a:rPr lang="fr-FR" sz="1100" b="1" dirty="0"/>
              <a:t>Couverture vaccinale</a:t>
            </a:r>
          </a:p>
          <a:p>
            <a:pPr lvl="1">
              <a:spcBef>
                <a:spcPts val="150"/>
              </a:spcBef>
            </a:pPr>
            <a:r>
              <a:rPr lang="fr-FR" sz="1100" u="sng" dirty="0"/>
              <a:t>Etape 1</a:t>
            </a:r>
          </a:p>
          <a:p>
            <a:pPr lvl="2">
              <a:spcBef>
                <a:spcPts val="75"/>
              </a:spcBef>
            </a:pPr>
            <a:r>
              <a:rPr lang="fr-FR" sz="1100" b="1" dirty="0"/>
              <a:t>Début le 18 janvier </a:t>
            </a:r>
            <a:r>
              <a:rPr lang="fr-FR" sz="1100" dirty="0"/>
              <a:t>pour l’étape 1.1 puis le </a:t>
            </a:r>
            <a:r>
              <a:rPr lang="fr-FR" sz="1100" b="1" dirty="0"/>
              <a:t>15 février </a:t>
            </a:r>
            <a:r>
              <a:rPr lang="fr-FR" sz="1100" dirty="0"/>
              <a:t>pour l’étape 1.2</a:t>
            </a:r>
            <a:r>
              <a:rPr lang="fr-FR" sz="1100" b="1" dirty="0"/>
              <a:t> </a:t>
            </a:r>
          </a:p>
          <a:p>
            <a:pPr lvl="2">
              <a:spcBef>
                <a:spcPts val="75"/>
              </a:spcBef>
            </a:pPr>
            <a:r>
              <a:rPr lang="fr-FR" sz="1100" dirty="0"/>
              <a:t>3 rotations par établissement</a:t>
            </a:r>
          </a:p>
          <a:p>
            <a:pPr lvl="2">
              <a:spcBef>
                <a:spcPts val="75"/>
              </a:spcBef>
            </a:pPr>
            <a:r>
              <a:rPr lang="fr-FR" sz="1100" b="1" dirty="0"/>
              <a:t>Taux d’adhésion de 80%</a:t>
            </a:r>
            <a:r>
              <a:rPr lang="fr-FR" sz="1100" b="1" baseline="30000" dirty="0"/>
              <a:t>2</a:t>
            </a:r>
          </a:p>
          <a:p>
            <a:pPr lvl="1">
              <a:spcBef>
                <a:spcPts val="75"/>
              </a:spcBef>
            </a:pPr>
            <a:r>
              <a:rPr lang="fr-FR" sz="1100" u="sng" dirty="0"/>
              <a:t>Etape 2</a:t>
            </a:r>
          </a:p>
          <a:p>
            <a:pPr lvl="2">
              <a:spcBef>
                <a:spcPts val="75"/>
              </a:spcBef>
            </a:pPr>
            <a:r>
              <a:rPr lang="fr-FR" sz="1100" b="1" dirty="0"/>
              <a:t>Débute dès la fin février </a:t>
            </a:r>
            <a:r>
              <a:rPr lang="fr-FR" sz="1100" dirty="0"/>
              <a:t>avant la fin de l’étape 1  </a:t>
            </a:r>
          </a:p>
          <a:p>
            <a:pPr lvl="2">
              <a:spcBef>
                <a:spcPts val="75"/>
              </a:spcBef>
            </a:pPr>
            <a:r>
              <a:rPr lang="fr-FR" sz="1100" b="1" dirty="0"/>
              <a:t>Taux d’adhésion de 60%</a:t>
            </a:r>
            <a:r>
              <a:rPr lang="fr-FR" sz="1100" b="1" baseline="30000" dirty="0"/>
              <a:t>2</a:t>
            </a:r>
            <a:endParaRPr lang="fr-FR" sz="1100" b="1" dirty="0"/>
          </a:p>
          <a:p>
            <a:pPr lvl="1">
              <a:spcBef>
                <a:spcPts val="150"/>
              </a:spcBef>
            </a:pPr>
            <a:r>
              <a:rPr lang="fr-FR" sz="1100" u="sng" dirty="0"/>
              <a:t>Etape 3</a:t>
            </a:r>
          </a:p>
          <a:p>
            <a:pPr lvl="2">
              <a:spcBef>
                <a:spcPts val="75"/>
              </a:spcBef>
            </a:pPr>
            <a:r>
              <a:rPr lang="fr-FR" sz="1100" dirty="0"/>
              <a:t>Débute à la mi-avril</a:t>
            </a:r>
          </a:p>
          <a:p>
            <a:pPr lvl="2">
              <a:spcBef>
                <a:spcPts val="75"/>
              </a:spcBef>
            </a:pPr>
            <a:r>
              <a:rPr lang="fr-FR" sz="1100" b="1" dirty="0"/>
              <a:t>Taux d’adhésion de 60%</a:t>
            </a:r>
            <a:r>
              <a:rPr lang="fr-FR" sz="1100" b="1" baseline="30000" dirty="0"/>
              <a:t>2</a:t>
            </a:r>
            <a:endParaRPr lang="fr-FR" sz="1100" b="1" dirty="0"/>
          </a:p>
        </p:txBody>
      </p:sp>
      <p:graphicFrame>
        <p:nvGraphicFramePr>
          <p:cNvPr id="222" name="Chart 221">
            <a:extLst>
              <a:ext uri="{FF2B5EF4-FFF2-40B4-BE49-F238E27FC236}">
                <a16:creationId xmlns:a16="http://schemas.microsoft.com/office/drawing/2014/main" id="{699E850B-07E7-4CDA-85E3-97955F2305E7}"/>
              </a:ext>
            </a:extLst>
          </p:cNvPr>
          <p:cNvGraphicFramePr/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670897048"/>
              </p:ext>
            </p:extLst>
          </p:nvPr>
        </p:nvGraphicFramePr>
        <p:xfrm>
          <a:off x="471488" y="1890713"/>
          <a:ext cx="8058150" cy="1517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1"/>
          </a:graphicData>
        </a:graphic>
      </p:graphicFrame>
      <p:cxnSp>
        <p:nvCxnSpPr>
          <p:cNvPr id="757" name="Straight Connector 756">
            <a:extLst>
              <a:ext uri="{FF2B5EF4-FFF2-40B4-BE49-F238E27FC236}">
                <a16:creationId xmlns:a16="http://schemas.microsoft.com/office/drawing/2014/main" id="{A484797F-50C4-4B66-9C56-560615EC05E8}"/>
              </a:ext>
            </a:extLst>
          </p:cNvPr>
          <p:cNvCxnSpPr/>
          <p:nvPr>
            <p:custDataLst>
              <p:tags r:id="rId7"/>
            </p:custDataLst>
          </p:nvPr>
        </p:nvCxnSpPr>
        <p:spPr bwMode="auto">
          <a:xfrm flipH="1">
            <a:off x="4613275" y="3232150"/>
            <a:ext cx="52388" cy="30163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57F40D5F-B47A-45A0-A205-73F8651240DE}"/>
              </a:ext>
            </a:extLst>
          </p:cNvPr>
          <p:cNvCxnSpPr/>
          <p:nvPr>
            <p:custDataLst>
              <p:tags r:id="rId8"/>
            </p:custDataLst>
          </p:nvPr>
        </p:nvCxnSpPr>
        <p:spPr bwMode="auto">
          <a:xfrm flipH="1">
            <a:off x="5221288" y="3232150"/>
            <a:ext cx="52387" cy="17463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73A190D-EF2C-4E67-96BF-1E71C371BB72}"/>
              </a:ext>
            </a:extLst>
          </p:cNvPr>
          <p:cNvCxnSpPr/>
          <p:nvPr>
            <p:custDataLst>
              <p:tags r:id="rId9"/>
            </p:custDataLst>
          </p:nvPr>
        </p:nvCxnSpPr>
        <p:spPr bwMode="auto">
          <a:xfrm flipH="1">
            <a:off x="5827713" y="3232150"/>
            <a:ext cx="52387" cy="4763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2811FABD-826B-427D-B62A-55943BC13841}"/>
              </a:ext>
            </a:extLst>
          </p:cNvPr>
          <p:cNvCxnSpPr>
            <a:cxnSpLocks/>
          </p:cNvCxnSpPr>
          <p:nvPr>
            <p:custDataLst>
              <p:tags r:id="rId10"/>
            </p:custDataLst>
          </p:nvPr>
        </p:nvCxnSpPr>
        <p:spPr bwMode="auto">
          <a:xfrm flipH="1">
            <a:off x="7650163" y="3022600"/>
            <a:ext cx="52387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F9A9762D-F84C-4160-9EA2-9F71812BCD78}"/>
              </a:ext>
            </a:extLst>
          </p:cNvPr>
          <p:cNvCxnSpPr/>
          <p:nvPr>
            <p:custDataLst>
              <p:tags r:id="rId11"/>
            </p:custDataLst>
          </p:nvPr>
        </p:nvCxnSpPr>
        <p:spPr bwMode="auto">
          <a:xfrm flipH="1">
            <a:off x="7650163" y="2787650"/>
            <a:ext cx="52387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6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2"/>
            </p:custDataLst>
          </p:nvPr>
        </p:nvSpPr>
        <p:spPr bwMode="gray">
          <a:xfrm>
            <a:off x="3114675" y="3221038"/>
            <a:ext cx="190500" cy="1365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none" lIns="15875" tIns="0" rIns="15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77D36D21-3C8F-4F44-98B3-FD5BA7235C4E}" type="datetime'''''1'''',''''''''''''''''''''''''''''4'">
              <a:rPr lang="fr-FR" altLang="en-US" sz="900" smtClean="0">
                <a:solidFill>
                  <a:schemeClr val="tx2"/>
                </a:solidFill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1,4</a:t>
            </a:fld>
            <a:endParaRPr lang="fr-FR" sz="900" dirty="0">
              <a:solidFill>
                <a:schemeClr val="tx2"/>
              </a:solidFill>
              <a:sym typeface="+mn-lt"/>
            </a:endParaRPr>
          </a:p>
        </p:txBody>
      </p:sp>
      <p:sp>
        <p:nvSpPr>
          <p:cNvPr id="97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3"/>
            </p:custDataLst>
          </p:nvPr>
        </p:nvSpPr>
        <p:spPr bwMode="gray">
          <a:xfrm>
            <a:off x="4403725" y="2819400"/>
            <a:ext cx="19050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5875" tIns="0" rIns="158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477A5D64-911A-48F3-93C4-12697469C187}" type="datetime'''''''6'''''''''''',''''''''''''''''''''''''9'''''''''''''">
              <a:rPr lang="fr-FR" altLang="en-US" sz="900" smtClean="0"/>
              <a:pPr/>
              <a:t>6,9</a:t>
            </a:fld>
            <a:endParaRPr lang="fr-FR" sz="900" dirty="0">
              <a:sym typeface="+mn-lt"/>
            </a:endParaRPr>
          </a:p>
        </p:txBody>
      </p:sp>
      <p:sp>
        <p:nvSpPr>
          <p:cNvPr id="746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4"/>
            </p:custDataLst>
          </p:nvPr>
        </p:nvSpPr>
        <p:spPr bwMode="gray">
          <a:xfrm>
            <a:off x="2506663" y="3168650"/>
            <a:ext cx="190500" cy="136525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vert="horz" wrap="none" lIns="15875" tIns="0" rIns="15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2050264B-C4B8-4854-A677-25109F058308}" type="datetime'''''''''''''''0'''''''''''''',''''''''''''''8'''''''''''''">
              <a:rPr lang="fr-FR" altLang="en-US" sz="900" smtClean="0"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0,8</a:t>
            </a:fld>
            <a:endParaRPr lang="fr-FR" sz="900" dirty="0">
              <a:sym typeface="+mn-lt"/>
            </a:endParaRPr>
          </a:p>
        </p:txBody>
      </p:sp>
      <p:sp>
        <p:nvSpPr>
          <p:cNvPr id="106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5"/>
            </p:custDataLst>
          </p:nvPr>
        </p:nvSpPr>
        <p:spPr bwMode="gray">
          <a:xfrm>
            <a:off x="8015288" y="1811338"/>
            <a:ext cx="25400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5875" tIns="0" rIns="158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028A9D0C-592D-4836-8CE7-E29B64DCF8E0}" type="datetime'''''''''''''''''''2''''''''''''''7,''''''''''2'''''''">
              <a:rPr lang="fr-FR" altLang="en-US" sz="900" smtClean="0"/>
              <a:pPr/>
              <a:t>27,2</a:t>
            </a:fld>
            <a:endParaRPr lang="fr-FR" sz="900" dirty="0">
              <a:sym typeface="+mn-lt"/>
            </a:endParaRPr>
          </a:p>
        </p:txBody>
      </p:sp>
      <p:sp>
        <p:nvSpPr>
          <p:cNvPr id="744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6"/>
            </p:custDataLst>
          </p:nvPr>
        </p:nvSpPr>
        <p:spPr bwMode="gray">
          <a:xfrm>
            <a:off x="2659063" y="3197225"/>
            <a:ext cx="190500" cy="13652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vert="horz" wrap="none" lIns="15875" tIns="0" rIns="15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447017D1-9688-4ECE-B5B3-CDFF34D5BFEC}" type="datetime'''0'''''''''''''''''''',''''''''''''''''''''''''3'''''''''">
              <a:rPr lang="fr-FR" altLang="en-US" sz="900" smtClean="0">
                <a:solidFill>
                  <a:schemeClr val="tx2"/>
                </a:solidFill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0,3</a:t>
            </a:fld>
            <a:endParaRPr lang="fr-FR" sz="900" dirty="0">
              <a:solidFill>
                <a:schemeClr val="tx2"/>
              </a:solidFill>
              <a:sym typeface="+mn-lt"/>
            </a:endParaRPr>
          </a:p>
        </p:txBody>
      </p:sp>
      <p:sp>
        <p:nvSpPr>
          <p:cNvPr id="748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7"/>
            </p:custDataLst>
          </p:nvPr>
        </p:nvSpPr>
        <p:spPr bwMode="gray">
          <a:xfrm>
            <a:off x="6149975" y="3019425"/>
            <a:ext cx="190500" cy="13652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vert="horz" wrap="none" lIns="15875" tIns="0" rIns="15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133749A9-3BB9-43A5-A4D9-7609E7F9D238}" type="datetime'''''1,''''''''''''''''5'''''''''''''''''''''''''''''''''''">
              <a:rPr lang="fr-FR" altLang="en-US" sz="900" smtClean="0">
                <a:solidFill>
                  <a:schemeClr val="tx2"/>
                </a:solidFill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1,5</a:t>
            </a:fld>
            <a:endParaRPr lang="fr-FR" sz="900" dirty="0">
              <a:solidFill>
                <a:schemeClr val="tx2"/>
              </a:solidFill>
              <a:sym typeface="+mn-lt"/>
            </a:endParaRPr>
          </a:p>
        </p:txBody>
      </p:sp>
      <p:sp>
        <p:nvSpPr>
          <p:cNvPr id="69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8"/>
            </p:custDataLst>
          </p:nvPr>
        </p:nvSpPr>
        <p:spPr bwMode="auto">
          <a:xfrm>
            <a:off x="1892300" y="3405188"/>
            <a:ext cx="35560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46DDBE0A-8AFB-418F-BA5C-6041149B3B9E}" type="datetime'''1-''''fé''''''''''''''''''''v''r.'''''''''''''''''''''">
              <a:rPr lang="fr-FR" altLang="en-US" sz="900" b="1" smtClean="0"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1-févr.</a:t>
            </a:fld>
            <a:endParaRPr lang="fr-FR" sz="900" b="1" dirty="0">
              <a:sym typeface="+mn-lt"/>
            </a:endParaRPr>
          </a:p>
        </p:txBody>
      </p:sp>
      <p:sp>
        <p:nvSpPr>
          <p:cNvPr id="742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9"/>
            </p:custDataLst>
          </p:nvPr>
        </p:nvSpPr>
        <p:spPr bwMode="gray">
          <a:xfrm>
            <a:off x="2506663" y="3230563"/>
            <a:ext cx="190500" cy="1365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none" lIns="15875" tIns="0" rIns="15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603369EC-8BB6-4533-A1A8-B99BB992B470}" type="datetime'1'',''''''''''''''''''''''''''''''''1'''''''''''''''">
              <a:rPr lang="fr-FR" altLang="en-US" sz="900" smtClean="0">
                <a:solidFill>
                  <a:schemeClr val="tx2"/>
                </a:solidFill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1,1</a:t>
            </a:fld>
            <a:endParaRPr lang="fr-FR" sz="900" dirty="0">
              <a:solidFill>
                <a:schemeClr val="tx2"/>
              </a:solidFill>
              <a:sym typeface="+mn-lt"/>
            </a:endParaRPr>
          </a:p>
        </p:txBody>
      </p:sp>
      <p:sp>
        <p:nvSpPr>
          <p:cNvPr id="740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0"/>
            </p:custDataLst>
          </p:nvPr>
        </p:nvSpPr>
        <p:spPr bwMode="gray">
          <a:xfrm>
            <a:off x="3265488" y="3175000"/>
            <a:ext cx="190500" cy="13652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vert="horz" wrap="none" lIns="15875" tIns="0" rIns="15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53AFCC8B-D0DC-4276-9E62-44453F42D7E7}" type="datetime'''''''''''0,''''''''''''''''''4'''''''''''''''''''">
              <a:rPr lang="fr-FR" altLang="en-US" sz="900" smtClean="0">
                <a:solidFill>
                  <a:schemeClr val="tx2"/>
                </a:solidFill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0,4</a:t>
            </a:fld>
            <a:endParaRPr lang="fr-FR" sz="900" dirty="0">
              <a:solidFill>
                <a:schemeClr val="tx2"/>
              </a:solidFill>
              <a:sym typeface="+mn-lt"/>
            </a:endParaRPr>
          </a:p>
        </p:txBody>
      </p:sp>
      <p:sp>
        <p:nvSpPr>
          <p:cNvPr id="738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1"/>
            </p:custDataLst>
          </p:nvPr>
        </p:nvSpPr>
        <p:spPr bwMode="gray">
          <a:xfrm>
            <a:off x="3114675" y="3125788"/>
            <a:ext cx="190500" cy="136525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vert="horz" wrap="none" lIns="15875" tIns="0" rIns="15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2D5FDB1C-B2C8-4DC8-B244-06F9B0A50E8C}" type="datetime'''''''''1'''''',''''''''''''''''''''''''6'''''''''''''">
              <a:rPr lang="fr-FR" altLang="en-US" sz="900" smtClean="0"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1,6</a:t>
            </a:fld>
            <a:endParaRPr lang="fr-FR" sz="900" dirty="0">
              <a:sym typeface="+mn-lt"/>
            </a:endParaRPr>
          </a:p>
        </p:txBody>
      </p:sp>
      <p:sp>
        <p:nvSpPr>
          <p:cNvPr id="729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2"/>
            </p:custDataLst>
          </p:nvPr>
        </p:nvSpPr>
        <p:spPr bwMode="gray">
          <a:xfrm>
            <a:off x="5087938" y="3033713"/>
            <a:ext cx="190500" cy="136525"/>
          </a:xfrm>
          <a:prstGeom prst="rect">
            <a:avLst/>
          </a:prstGeom>
          <a:solidFill>
            <a:srgbClr val="F8CBCC"/>
          </a:solidFill>
          <a:ln>
            <a:noFill/>
          </a:ln>
        </p:spPr>
        <p:txBody>
          <a:bodyPr vert="horz" wrap="none" lIns="15875" tIns="0" rIns="15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45197372-64FA-40B0-AF3E-0C63040F39AC}" type="datetime'''''''''''''''1'''''''''''''''''''''''',''''''''2'''''''''">
              <a:rPr lang="fr-FR" altLang="en-US" sz="900" smtClean="0"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1,2</a:t>
            </a:fld>
            <a:endParaRPr lang="fr-FR" sz="900" dirty="0">
              <a:sym typeface="+mn-lt"/>
            </a:endParaRPr>
          </a:p>
        </p:txBody>
      </p:sp>
      <p:sp>
        <p:nvSpPr>
          <p:cNvPr id="697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3"/>
            </p:custDataLst>
          </p:nvPr>
        </p:nvSpPr>
        <p:spPr bwMode="auto">
          <a:xfrm>
            <a:off x="3090862" y="3405188"/>
            <a:ext cx="38735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D4FC399D-2971-41AF-8DE8-954539F879F3}" type="datetime'''''1-''''''''''''m''''a''r''''''''''''''''''''s'">
              <a:rPr lang="fr-FR" altLang="en-US" sz="900" b="1" smtClean="0"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1-mars</a:t>
            </a:fld>
            <a:endParaRPr lang="fr-FR" sz="900" b="1" dirty="0">
              <a:sym typeface="+mn-lt"/>
            </a:endParaRPr>
          </a:p>
        </p:txBody>
      </p:sp>
      <p:sp>
        <p:nvSpPr>
          <p:cNvPr id="8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4"/>
            </p:custDataLst>
          </p:nvPr>
        </p:nvSpPr>
        <p:spPr bwMode="gray">
          <a:xfrm>
            <a:off x="1974850" y="3119438"/>
            <a:ext cx="19050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5875" tIns="0" rIns="158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5424C0E9-CFF1-4C4A-B861-C59A855AEE10}" type="datetime'''''''''0'''''''''''''''''''''''''''''''''''',''''''''9'''''''">
              <a:rPr lang="fr-FR" altLang="en-US" sz="900" smtClean="0"/>
              <a:pPr/>
              <a:t>0,9</a:t>
            </a:fld>
            <a:endParaRPr lang="fr-FR" sz="900" dirty="0">
              <a:sym typeface="+mn-lt"/>
            </a:endParaRPr>
          </a:p>
        </p:txBody>
      </p:sp>
      <p:sp>
        <p:nvSpPr>
          <p:cNvPr id="698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5"/>
            </p:custDataLst>
          </p:nvPr>
        </p:nvSpPr>
        <p:spPr bwMode="auto">
          <a:xfrm>
            <a:off x="3667124" y="3405188"/>
            <a:ext cx="45085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ECC9AFE5-5817-43FE-BDFC-2B7B8F72162D}" type="datetime'''1''''''5-''''''''ma''''r''''''''''''''''''''''''''s'">
              <a:rPr lang="fr-FR" altLang="en-US" sz="900" b="1" smtClean="0"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15-mars</a:t>
            </a:fld>
            <a:endParaRPr lang="fr-FR" sz="900" b="1" dirty="0">
              <a:sym typeface="+mn-lt"/>
            </a:endParaRPr>
          </a:p>
        </p:txBody>
      </p:sp>
      <p:sp>
        <p:nvSpPr>
          <p:cNvPr id="726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6"/>
            </p:custDataLst>
          </p:nvPr>
        </p:nvSpPr>
        <p:spPr bwMode="gray">
          <a:xfrm>
            <a:off x="4935538" y="3084513"/>
            <a:ext cx="190500" cy="13652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vert="horz" wrap="none" lIns="15875" tIns="0" rIns="15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57861619-AC02-411D-B80A-22D17F3D586C}" type="datetime'''''''''''''''''''0'''''''''''''''',9'''''''''''''''''''''''">
              <a:rPr lang="fr-FR" altLang="en-US" sz="900" smtClean="0">
                <a:solidFill>
                  <a:schemeClr val="tx2"/>
                </a:solidFill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0,9</a:t>
            </a:fld>
            <a:endParaRPr lang="fr-FR" sz="900" dirty="0">
              <a:solidFill>
                <a:schemeClr val="tx2"/>
              </a:solidFill>
              <a:sym typeface="+mn-lt"/>
            </a:endParaRPr>
          </a:p>
        </p:txBody>
      </p:sp>
      <p:sp>
        <p:nvSpPr>
          <p:cNvPr id="756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7"/>
            </p:custDataLst>
          </p:nvPr>
        </p:nvSpPr>
        <p:spPr bwMode="gray">
          <a:xfrm>
            <a:off x="4329113" y="3116263"/>
            <a:ext cx="190500" cy="13652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vert="horz" wrap="none" lIns="15875" tIns="0" rIns="15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00628051-F00F-4E57-BF7B-18D70433533F}" type="datetime'''''''''''''''''''''''''''0'''''''''''',''''''''''''6'''''">
              <a:rPr lang="fr-FR" altLang="en-US" sz="900" smtClean="0">
                <a:solidFill>
                  <a:schemeClr val="tx2"/>
                </a:solidFill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0,6</a:t>
            </a:fld>
            <a:endParaRPr lang="fr-FR" sz="900" dirty="0">
              <a:solidFill>
                <a:schemeClr val="tx2"/>
              </a:solidFill>
              <a:sym typeface="+mn-lt"/>
            </a:endParaRPr>
          </a:p>
        </p:txBody>
      </p:sp>
      <p:sp>
        <p:nvSpPr>
          <p:cNvPr id="701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8"/>
            </p:custDataLst>
          </p:nvPr>
        </p:nvSpPr>
        <p:spPr bwMode="auto">
          <a:xfrm>
            <a:off x="5557838" y="3405188"/>
            <a:ext cx="31115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A6DA65E7-EAFD-4A6C-8A5C-B2FAB6C28EB6}" type="datetime'''''''''''''''1''''''-m''''''''''''''''''''''''a''''''''i'">
              <a:rPr lang="fr-FR" altLang="en-US" sz="900" b="1" smtClean="0"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1-mai</a:t>
            </a:fld>
            <a:endParaRPr lang="fr-FR" sz="900" b="1" dirty="0">
              <a:sym typeface="+mn-lt"/>
            </a:endParaRPr>
          </a:p>
        </p:txBody>
      </p:sp>
      <p:sp>
        <p:nvSpPr>
          <p:cNvPr id="731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9"/>
            </p:custDataLst>
          </p:nvPr>
        </p:nvSpPr>
        <p:spPr bwMode="gray">
          <a:xfrm>
            <a:off x="4479925" y="3081338"/>
            <a:ext cx="190500" cy="136525"/>
          </a:xfrm>
          <a:prstGeom prst="rect">
            <a:avLst/>
          </a:prstGeom>
          <a:solidFill>
            <a:srgbClr val="F8CBCC"/>
          </a:solidFill>
          <a:ln>
            <a:noFill/>
          </a:ln>
        </p:spPr>
        <p:txBody>
          <a:bodyPr vert="horz" wrap="none" lIns="15875" tIns="0" rIns="15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44F9EFCC-1F87-45AC-A3F5-68760975F85A}" type="datetime'''''''''''''''''0'''''''''''''',''''''''''''''''''''8'''''">
              <a:rPr lang="fr-FR" altLang="en-US" sz="900" smtClean="0"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0,8</a:t>
            </a:fld>
            <a:endParaRPr lang="fr-FR" sz="900" dirty="0">
              <a:sym typeface="+mn-lt"/>
            </a:endParaRPr>
          </a:p>
        </p:txBody>
      </p:sp>
      <p:sp>
        <p:nvSpPr>
          <p:cNvPr id="10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0"/>
            </p:custDataLst>
          </p:nvPr>
        </p:nvSpPr>
        <p:spPr bwMode="gray">
          <a:xfrm>
            <a:off x="7408863" y="2027238"/>
            <a:ext cx="25400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5875" tIns="0" rIns="158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B1C5D45B-0A59-4170-8218-8BFF1224DC47}" type="datetime'''2''2'''''''',9'''''''''''''''''''''''''">
              <a:rPr lang="fr-FR" altLang="en-US" sz="900" smtClean="0"/>
              <a:pPr/>
              <a:t>22,9</a:t>
            </a:fld>
            <a:endParaRPr lang="fr-FR" sz="900" dirty="0">
              <a:sym typeface="+mn-lt"/>
            </a:endParaRPr>
          </a:p>
        </p:txBody>
      </p:sp>
      <p:sp>
        <p:nvSpPr>
          <p:cNvPr id="76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1"/>
            </p:custDataLst>
          </p:nvPr>
        </p:nvSpPr>
        <p:spPr bwMode="gray">
          <a:xfrm>
            <a:off x="760413" y="3144838"/>
            <a:ext cx="19050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5875" tIns="0" rIns="158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E7C88BFD-E49A-4E8E-98BD-4CC99ADD1D81}" type="datetime'''''''0,''''''''4'''''''''''''''''">
              <a:rPr lang="fr-FR" altLang="en-US" sz="900" smtClean="0"/>
              <a:pPr/>
              <a:t>0,4</a:t>
            </a:fld>
            <a:endParaRPr lang="fr-FR" sz="900" dirty="0">
              <a:sym typeface="+mn-lt"/>
            </a:endParaRPr>
          </a:p>
        </p:txBody>
      </p:sp>
      <p:sp>
        <p:nvSpPr>
          <p:cNvPr id="307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2"/>
            </p:custDataLst>
          </p:nvPr>
        </p:nvSpPr>
        <p:spPr bwMode="gray">
          <a:xfrm>
            <a:off x="4329113" y="2987675"/>
            <a:ext cx="190500" cy="136525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vert="horz" wrap="none" lIns="15875" tIns="0" rIns="15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AD7E09BF-BD48-43A5-AB8C-59AB79688ECC}" type="datetime'''3'''''',''''''''''''''''''''''''''''''''''''0'''''''''">
              <a:rPr lang="fr-FR" altLang="en-US" sz="900" smtClean="0"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3,0</a:t>
            </a:fld>
            <a:endParaRPr lang="fr-FR" sz="900" dirty="0">
              <a:sym typeface="+mn-lt"/>
            </a:endParaRPr>
          </a:p>
        </p:txBody>
      </p:sp>
      <p:sp>
        <p:nvSpPr>
          <p:cNvPr id="700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3"/>
            </p:custDataLst>
          </p:nvPr>
        </p:nvSpPr>
        <p:spPr bwMode="auto">
          <a:xfrm>
            <a:off x="4900612" y="3405188"/>
            <a:ext cx="41275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25DD42DC-6473-41C7-ACBA-3CA55C833258}" type="datetime'''''1''''5''''''-''''''''''''''''''''''avr''i''l'''">
              <a:rPr lang="fr-FR" altLang="en-US" sz="900" b="1" smtClean="0"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15-avril</a:t>
            </a:fld>
            <a:endParaRPr lang="fr-FR" sz="900" b="1" dirty="0">
              <a:sym typeface="+mn-lt"/>
            </a:endParaRPr>
          </a:p>
        </p:txBody>
      </p:sp>
      <p:sp>
        <p:nvSpPr>
          <p:cNvPr id="699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4"/>
            </p:custDataLst>
          </p:nvPr>
        </p:nvSpPr>
        <p:spPr bwMode="auto">
          <a:xfrm>
            <a:off x="4324349" y="3405188"/>
            <a:ext cx="34925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BCEE135E-DE75-4447-9411-8D8EDB5A4F8B}" type="datetime'''''1''''''''''''-''''a''''''''v''''''''''''''r''''''i''''''l'">
              <a:rPr lang="fr-FR" altLang="en-US" sz="900" b="1" smtClean="0"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1-avril</a:t>
            </a:fld>
            <a:endParaRPr lang="fr-FR" sz="900" b="1" dirty="0">
              <a:sym typeface="+mn-lt"/>
            </a:endParaRPr>
          </a:p>
        </p:txBody>
      </p:sp>
      <p:sp>
        <p:nvSpPr>
          <p:cNvPr id="104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5"/>
            </p:custDataLst>
          </p:nvPr>
        </p:nvSpPr>
        <p:spPr bwMode="gray">
          <a:xfrm>
            <a:off x="6800850" y="2243138"/>
            <a:ext cx="25400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5875" tIns="0" rIns="158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41B3B82D-CEDB-4F73-9E84-E8B0D8DBEDC1}" type="datetime'''''1''''''''''''''''''''8'''''''''''''''''',''5'''''">
              <a:rPr lang="fr-FR" altLang="en-US" sz="900" smtClean="0"/>
              <a:pPr/>
              <a:t>18,5</a:t>
            </a:fld>
            <a:endParaRPr lang="fr-FR" sz="900" dirty="0">
              <a:sym typeface="+mn-lt"/>
            </a:endParaRPr>
          </a:p>
        </p:txBody>
      </p:sp>
      <p:sp>
        <p:nvSpPr>
          <p:cNvPr id="99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6"/>
            </p:custDataLst>
          </p:nvPr>
        </p:nvSpPr>
        <p:spPr bwMode="gray">
          <a:xfrm>
            <a:off x="5011738" y="2722563"/>
            <a:ext cx="19050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5875" tIns="0" rIns="158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00B8420B-2FE0-4BB4-A23F-1C45485B09AE}" type="datetime'''''8'''''''''',9'''''''''''''''''''">
              <a:rPr lang="fr-FR" altLang="en-US" sz="900" smtClean="0"/>
              <a:pPr/>
              <a:t>8,9</a:t>
            </a:fld>
            <a:endParaRPr lang="fr-FR" sz="900" dirty="0">
              <a:sym typeface="+mn-lt"/>
            </a:endParaRPr>
          </a:p>
        </p:txBody>
      </p:sp>
      <p:sp>
        <p:nvSpPr>
          <p:cNvPr id="754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7"/>
            </p:custDataLst>
          </p:nvPr>
        </p:nvSpPr>
        <p:spPr bwMode="gray">
          <a:xfrm>
            <a:off x="5694363" y="2984500"/>
            <a:ext cx="190500" cy="136525"/>
          </a:xfrm>
          <a:prstGeom prst="rect">
            <a:avLst/>
          </a:prstGeom>
          <a:solidFill>
            <a:srgbClr val="F8CBCC"/>
          </a:solidFill>
          <a:ln>
            <a:noFill/>
          </a:ln>
        </p:spPr>
        <p:txBody>
          <a:bodyPr vert="horz" wrap="none" lIns="15875" tIns="0" rIns="15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A74A1F3B-A258-4531-ABBC-DA26F16C98A4}" type="datetime'''''''1'''''''',''''''''''''''''''''''''''''''''''''''5'">
              <a:rPr lang="fr-FR" altLang="en-US" sz="900" smtClean="0"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1,5</a:t>
            </a:fld>
            <a:endParaRPr lang="fr-FR" sz="900" dirty="0">
              <a:sym typeface="+mn-lt"/>
            </a:endParaRPr>
          </a:p>
        </p:txBody>
      </p:sp>
      <p:sp>
        <p:nvSpPr>
          <p:cNvPr id="752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8"/>
            </p:custDataLst>
          </p:nvPr>
        </p:nvSpPr>
        <p:spPr bwMode="gray">
          <a:xfrm>
            <a:off x="5543550" y="3051175"/>
            <a:ext cx="190500" cy="13652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vert="horz" wrap="none" lIns="15875" tIns="0" rIns="15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6AA7FD7F-925B-4C00-90BB-F4A1CA6C8651}" type="datetime'''''''''''''''''''''''''''''1'''''''''''''''''',''''2'">
              <a:rPr lang="fr-FR" altLang="en-US" sz="900" smtClean="0">
                <a:solidFill>
                  <a:schemeClr val="tx2"/>
                </a:solidFill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1,2</a:t>
            </a:fld>
            <a:endParaRPr lang="fr-FR" sz="900" dirty="0">
              <a:solidFill>
                <a:schemeClr val="tx2"/>
              </a:solidFill>
              <a:sym typeface="+mn-lt"/>
            </a:endParaRPr>
          </a:p>
        </p:txBody>
      </p:sp>
      <p:sp>
        <p:nvSpPr>
          <p:cNvPr id="130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9"/>
            </p:custDataLst>
          </p:nvPr>
        </p:nvSpPr>
        <p:spPr bwMode="gray">
          <a:xfrm>
            <a:off x="6302375" y="2936875"/>
            <a:ext cx="190500" cy="136525"/>
          </a:xfrm>
          <a:prstGeom prst="rect">
            <a:avLst/>
          </a:prstGeom>
          <a:solidFill>
            <a:srgbClr val="F8CBCC"/>
          </a:solidFill>
          <a:ln>
            <a:noFill/>
          </a:ln>
        </p:spPr>
        <p:txBody>
          <a:bodyPr vert="horz" wrap="none" lIns="15875" tIns="0" rIns="15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84BDBA91-7245-48E0-9D84-3D4B9684C3D8}" type="datetime'''''''1'''''''''''''''''''''',''''''''''''''''''''''9'''''''">
              <a:rPr lang="fr-FR" altLang="en-US" sz="900" smtClean="0"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1,9</a:t>
            </a:fld>
            <a:endParaRPr lang="fr-FR" sz="900" dirty="0">
              <a:sym typeface="+mn-lt"/>
            </a:endParaRPr>
          </a:p>
        </p:txBody>
      </p:sp>
      <p:sp>
        <p:nvSpPr>
          <p:cNvPr id="89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40"/>
            </p:custDataLst>
          </p:nvPr>
        </p:nvSpPr>
        <p:spPr bwMode="gray">
          <a:xfrm>
            <a:off x="2582863" y="3032125"/>
            <a:ext cx="19050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5875" tIns="0" rIns="158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F00A7985-1841-4D26-814C-2D270DED0FC8}" type="datetime'''''''''2'''''''''''''''''''',''''''''''''''''''''2'">
              <a:rPr lang="fr-FR" altLang="en-US" sz="900" smtClean="0"/>
              <a:pPr/>
              <a:t>2,2</a:t>
            </a:fld>
            <a:endParaRPr lang="fr-FR" sz="900" dirty="0">
              <a:sym typeface="+mn-lt"/>
            </a:endParaRPr>
          </a:p>
        </p:txBody>
      </p:sp>
      <p:sp>
        <p:nvSpPr>
          <p:cNvPr id="182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41"/>
            </p:custDataLst>
          </p:nvPr>
        </p:nvSpPr>
        <p:spPr bwMode="gray">
          <a:xfrm>
            <a:off x="6149975" y="2871788"/>
            <a:ext cx="190500" cy="136525"/>
          </a:xfrm>
          <a:prstGeom prst="rect">
            <a:avLst/>
          </a:prstGeom>
          <a:solidFill>
            <a:srgbClr val="FFE6E8"/>
          </a:solidFill>
          <a:ln>
            <a:noFill/>
          </a:ln>
        </p:spPr>
        <p:txBody>
          <a:bodyPr vert="horz" wrap="none" lIns="15875" tIns="0" rIns="15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9032347D-1827-4C93-9515-7A18B221AC03}" type="datetime'0'''''''''''''''''''''''''''''''''''''''',8'''''''''">
              <a:rPr lang="fr-FR" altLang="en-US" sz="900" smtClean="0"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0,8</a:t>
            </a:fld>
            <a:endParaRPr lang="fr-FR" sz="900" dirty="0">
              <a:sym typeface="+mn-lt"/>
            </a:endParaRPr>
          </a:p>
        </p:txBody>
      </p:sp>
      <p:sp>
        <p:nvSpPr>
          <p:cNvPr id="21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42"/>
            </p:custDataLst>
          </p:nvPr>
        </p:nvSpPr>
        <p:spPr bwMode="gray">
          <a:xfrm>
            <a:off x="3721100" y="3208338"/>
            <a:ext cx="190500" cy="1365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none" lIns="15875" tIns="0" rIns="15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D5159C8C-4A06-44E8-A105-237A90DA69F9}" type="datetime'''''''''''''''''''''2'''''''''''''''''',0'''''''''">
              <a:rPr lang="fr-FR" altLang="en-US" sz="900" smtClean="0">
                <a:solidFill>
                  <a:schemeClr val="tx2"/>
                </a:solidFill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2,0</a:t>
            </a:fld>
            <a:endParaRPr lang="fr-FR" sz="900" dirty="0">
              <a:solidFill>
                <a:schemeClr val="tx2"/>
              </a:solidFill>
              <a:sym typeface="+mn-lt"/>
            </a:endParaRPr>
          </a:p>
        </p:txBody>
      </p:sp>
      <p:sp>
        <p:nvSpPr>
          <p:cNvPr id="702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43"/>
            </p:custDataLst>
          </p:nvPr>
        </p:nvSpPr>
        <p:spPr bwMode="auto">
          <a:xfrm>
            <a:off x="6134100" y="3405188"/>
            <a:ext cx="37465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C04805B0-DA13-4E8B-887D-0BF218EFF10C}" type="datetime'''''''''''''''''''15''-''m''''''''''''''''''''''''a''i'">
              <a:rPr lang="fr-FR" altLang="en-US" sz="900" b="1" smtClean="0"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15-mai</a:t>
            </a:fld>
            <a:endParaRPr lang="fr-FR" sz="900" b="1" dirty="0">
              <a:sym typeface="+mn-lt"/>
            </a:endParaRPr>
          </a:p>
        </p:txBody>
      </p:sp>
      <p:sp>
        <p:nvSpPr>
          <p:cNvPr id="133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44"/>
            </p:custDataLst>
          </p:nvPr>
        </p:nvSpPr>
        <p:spPr bwMode="gray">
          <a:xfrm>
            <a:off x="6757988" y="2987675"/>
            <a:ext cx="190500" cy="13652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vert="horz" wrap="none" lIns="15875" tIns="0" rIns="15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BF21A23C-E29B-48B2-A70C-5654A2C9AEA7}" type="datetime'''''''''''''''''''1'''''''''''''''',''''''''''''8'''''''''''''">
              <a:rPr lang="fr-FR" altLang="en-US" sz="900" smtClean="0">
                <a:solidFill>
                  <a:schemeClr val="tx2"/>
                </a:solidFill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1,8</a:t>
            </a:fld>
            <a:endParaRPr lang="fr-FR" sz="900" dirty="0">
              <a:solidFill>
                <a:schemeClr val="tx2"/>
              </a:solidFill>
              <a:sym typeface="+mn-lt"/>
            </a:endParaRPr>
          </a:p>
        </p:txBody>
      </p:sp>
      <p:sp>
        <p:nvSpPr>
          <p:cNvPr id="137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45"/>
            </p:custDataLst>
          </p:nvPr>
        </p:nvSpPr>
        <p:spPr bwMode="gray">
          <a:xfrm>
            <a:off x="6908800" y="2887663"/>
            <a:ext cx="190500" cy="136525"/>
          </a:xfrm>
          <a:prstGeom prst="rect">
            <a:avLst/>
          </a:prstGeom>
          <a:solidFill>
            <a:srgbClr val="F8CBCC"/>
          </a:solidFill>
          <a:ln>
            <a:noFill/>
          </a:ln>
        </p:spPr>
        <p:txBody>
          <a:bodyPr vert="horz" wrap="none" lIns="15875" tIns="0" rIns="15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9389BCD1-DF72-4969-95CD-F754B5E2AF8B}" type="datetime'''''''''''''''2'',''''''''''''2'''''''''''''''">
              <a:rPr lang="fr-FR" altLang="en-US" sz="900" smtClean="0"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2,2</a:t>
            </a:fld>
            <a:endParaRPr lang="fr-FR" sz="900" dirty="0">
              <a:sym typeface="+mn-lt"/>
            </a:endParaRPr>
          </a:p>
        </p:txBody>
      </p:sp>
      <p:sp>
        <p:nvSpPr>
          <p:cNvPr id="81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46"/>
            </p:custDataLst>
          </p:nvPr>
        </p:nvSpPr>
        <p:spPr bwMode="gray">
          <a:xfrm>
            <a:off x="1368425" y="3132138"/>
            <a:ext cx="19050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5875" tIns="0" rIns="158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CE751A4A-C8D5-4DE2-A0D1-CAA2B05A2CE0}" type="datetime'''''''''''''''''''''''''''''0,''''''''6'''''''''''''''''">
              <a:rPr lang="fr-FR" altLang="en-US" sz="900" smtClean="0"/>
              <a:pPr/>
              <a:t>0,6</a:t>
            </a:fld>
            <a:endParaRPr lang="fr-FR" sz="900" dirty="0">
              <a:sym typeface="+mn-lt"/>
            </a:endParaRPr>
          </a:p>
        </p:txBody>
      </p:sp>
      <p:sp>
        <p:nvSpPr>
          <p:cNvPr id="721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47"/>
            </p:custDataLst>
          </p:nvPr>
        </p:nvSpPr>
        <p:spPr bwMode="gray">
          <a:xfrm>
            <a:off x="6757988" y="2795588"/>
            <a:ext cx="190500" cy="136525"/>
          </a:xfrm>
          <a:prstGeom prst="rect">
            <a:avLst/>
          </a:prstGeom>
          <a:solidFill>
            <a:srgbClr val="FFE6E8"/>
          </a:solidFill>
          <a:ln>
            <a:noFill/>
          </a:ln>
        </p:spPr>
        <p:txBody>
          <a:bodyPr vert="horz" wrap="none" lIns="15875" tIns="0" rIns="15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27D04D28-165D-498D-982F-471E575EDF2A}" type="datetime'''''''''''1'''''''',''''''5'''''''''''''''''''''''''''">
              <a:rPr lang="fr-FR" altLang="en-US" sz="900" smtClean="0"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1,5</a:t>
            </a:fld>
            <a:endParaRPr lang="fr-FR" sz="900" dirty="0">
              <a:sym typeface="+mn-lt"/>
            </a:endParaRPr>
          </a:p>
        </p:txBody>
      </p:sp>
      <p:sp>
        <p:nvSpPr>
          <p:cNvPr id="693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48"/>
            </p:custDataLst>
          </p:nvPr>
        </p:nvSpPr>
        <p:spPr bwMode="auto">
          <a:xfrm>
            <a:off x="668338" y="3405188"/>
            <a:ext cx="37465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62147D76-B539-4A67-A76A-774B006E430A}" type="datetime'1''-''''''''''''j''''''''a''''''''nv''''''''''''''.'''''">
              <a:rPr lang="fr-FR" altLang="en-US" sz="900" b="1" smtClean="0"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1-janv.</a:t>
            </a:fld>
            <a:endParaRPr lang="fr-FR" sz="900" b="1" dirty="0">
              <a:sym typeface="+mn-lt"/>
            </a:endParaRPr>
          </a:p>
        </p:txBody>
      </p:sp>
      <p:sp>
        <p:nvSpPr>
          <p:cNvPr id="9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49"/>
            </p:custDataLst>
          </p:nvPr>
        </p:nvSpPr>
        <p:spPr bwMode="gray">
          <a:xfrm>
            <a:off x="3797300" y="2905125"/>
            <a:ext cx="19050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5875" tIns="0" rIns="158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69F74073-666D-4524-908D-B329621DA1C6}" type="datetime'''''''''''''''''5'''''''''''''''''''',''''''2'''''''''">
              <a:rPr lang="fr-FR" altLang="en-US" sz="900" smtClean="0"/>
              <a:pPr/>
              <a:t>5,2</a:t>
            </a:fld>
            <a:endParaRPr lang="fr-FR" sz="900" dirty="0">
              <a:sym typeface="+mn-lt"/>
            </a:endParaRPr>
          </a:p>
        </p:txBody>
      </p:sp>
      <p:sp>
        <p:nvSpPr>
          <p:cNvPr id="703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50"/>
            </p:custDataLst>
          </p:nvPr>
        </p:nvSpPr>
        <p:spPr bwMode="auto">
          <a:xfrm>
            <a:off x="6769099" y="3405188"/>
            <a:ext cx="31750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72D7096D-8EF5-42FF-B006-C03149B6C07D}" type="datetime'1''-''''j''''''''u''''''''i''''''n'''''''''''''''''''">
              <a:rPr lang="fr-FR" altLang="en-US" sz="900" b="1" smtClean="0"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1-juin</a:t>
            </a:fld>
            <a:endParaRPr lang="fr-FR" sz="900" b="1" dirty="0">
              <a:sym typeface="+mn-lt"/>
            </a:endParaRPr>
          </a:p>
        </p:txBody>
      </p:sp>
      <p:sp>
        <p:nvSpPr>
          <p:cNvPr id="694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51"/>
            </p:custDataLst>
          </p:nvPr>
        </p:nvSpPr>
        <p:spPr bwMode="auto">
          <a:xfrm>
            <a:off x="1244600" y="3405188"/>
            <a:ext cx="43815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7F49BB2E-2436-474A-AFFA-877C8A661BB3}" type="datetime'''1''''''''5''''''''''''''''''''''''''-''j''an''v''''.'">
              <a:rPr lang="fr-FR" altLang="en-US" sz="900" b="1" smtClean="0"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15-janv.</a:t>
            </a:fld>
            <a:endParaRPr lang="fr-FR" sz="900" b="1" dirty="0">
              <a:sym typeface="+mn-lt"/>
            </a:endParaRPr>
          </a:p>
        </p:txBody>
      </p:sp>
      <p:sp>
        <p:nvSpPr>
          <p:cNvPr id="696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52"/>
            </p:custDataLst>
          </p:nvPr>
        </p:nvSpPr>
        <p:spPr bwMode="auto">
          <a:xfrm>
            <a:off x="2468563" y="3405188"/>
            <a:ext cx="41910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6D327631-6148-4CD8-9B27-D76172C89C83}" type="datetime'1''''''5''''''''''''''-''''''fé''''''''v''''''''r''''''''''.'">
              <a:rPr lang="fr-FR" altLang="en-US" sz="900" b="1" smtClean="0"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15-févr.</a:t>
            </a:fld>
            <a:endParaRPr lang="fr-FR" sz="900" b="1" dirty="0">
              <a:sym typeface="+mn-lt"/>
            </a:endParaRPr>
          </a:p>
        </p:txBody>
      </p:sp>
      <p:sp>
        <p:nvSpPr>
          <p:cNvPr id="704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53"/>
            </p:custDataLst>
          </p:nvPr>
        </p:nvSpPr>
        <p:spPr bwMode="auto">
          <a:xfrm>
            <a:off x="7345362" y="3405188"/>
            <a:ext cx="38100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0C52F7FE-F773-464D-BA9B-B7123A35EB25}" type="datetime'1''''''''''5''''''-''''''''ju''''''''''''''i''n'''''''''''">
              <a:rPr lang="fr-FR" altLang="en-US" sz="900" b="1" smtClean="0"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15-juin</a:t>
            </a:fld>
            <a:endParaRPr lang="fr-FR" sz="900" b="1" dirty="0">
              <a:sym typeface="+mn-lt"/>
            </a:endParaRPr>
          </a:p>
        </p:txBody>
      </p:sp>
      <p:sp>
        <p:nvSpPr>
          <p:cNvPr id="221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54"/>
            </p:custDataLst>
          </p:nvPr>
        </p:nvSpPr>
        <p:spPr bwMode="gray">
          <a:xfrm>
            <a:off x="3873500" y="3055938"/>
            <a:ext cx="190500" cy="136525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vert="horz" wrap="none" lIns="15875" tIns="0" rIns="15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E4973233-6B29-4D48-948F-B5FF2869EB97}" type="datetime'''''''''''''''''''''2'''''''''''''''''',''''3'">
              <a:rPr lang="fr-FR" altLang="en-US" sz="900" smtClean="0"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2,3</a:t>
            </a:fld>
            <a:endParaRPr lang="fr-FR" sz="900" dirty="0">
              <a:sym typeface="+mn-lt"/>
            </a:endParaRPr>
          </a:p>
        </p:txBody>
      </p:sp>
      <p:sp>
        <p:nvSpPr>
          <p:cNvPr id="92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55"/>
            </p:custDataLst>
          </p:nvPr>
        </p:nvSpPr>
        <p:spPr bwMode="gray">
          <a:xfrm>
            <a:off x="3189288" y="2989263"/>
            <a:ext cx="19050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5875" tIns="0" rIns="158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AFF5E6D1-1CCD-400E-9F55-1F4144736372}" type="datetime'''''''3'''''''''''',''''''''''''''''''''''''''''''''''4'''''''">
              <a:rPr lang="fr-FR" altLang="en-US" sz="900" smtClean="0"/>
              <a:pPr/>
              <a:t>3,4</a:t>
            </a:fld>
            <a:endParaRPr lang="fr-FR" sz="900" dirty="0">
              <a:sym typeface="+mn-lt"/>
            </a:endParaRPr>
          </a:p>
        </p:txBody>
      </p:sp>
      <p:sp>
        <p:nvSpPr>
          <p:cNvPr id="101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56"/>
            </p:custDataLst>
          </p:nvPr>
        </p:nvSpPr>
        <p:spPr bwMode="gray">
          <a:xfrm>
            <a:off x="5586413" y="2625725"/>
            <a:ext cx="25400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5875" tIns="0" rIns="158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BF59911F-6018-464F-A0B4-B85CC54F9376}" type="datetime'''''''1''''''''''''''''''''''0'',''''''8'">
              <a:rPr lang="fr-FR" altLang="en-US" sz="900" smtClean="0"/>
              <a:pPr/>
              <a:t>10,8</a:t>
            </a:fld>
            <a:endParaRPr lang="fr-FR" sz="900" dirty="0">
              <a:sym typeface="+mn-lt"/>
            </a:endParaRPr>
          </a:p>
        </p:txBody>
      </p:sp>
      <p:sp>
        <p:nvSpPr>
          <p:cNvPr id="103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57"/>
            </p:custDataLst>
          </p:nvPr>
        </p:nvSpPr>
        <p:spPr bwMode="gray">
          <a:xfrm>
            <a:off x="6194425" y="2433638"/>
            <a:ext cx="25400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5875" tIns="0" rIns="158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B4D109BB-7F8B-4F88-928F-B18913FE308D}" type="datetime'''''''''''''1''''''''''''''''''''''''4,''''''7'''''''">
              <a:rPr lang="fr-FR" altLang="en-US" sz="900" smtClean="0"/>
              <a:pPr/>
              <a:t>14,7</a:t>
            </a:fld>
            <a:endParaRPr lang="fr-FR" sz="900" dirty="0">
              <a:sym typeface="+mn-lt"/>
            </a:endParaRPr>
          </a:p>
        </p:txBody>
      </p:sp>
      <p:sp>
        <p:nvSpPr>
          <p:cNvPr id="217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58"/>
            </p:custDataLst>
          </p:nvPr>
        </p:nvSpPr>
        <p:spPr bwMode="gray">
          <a:xfrm>
            <a:off x="3873500" y="3146425"/>
            <a:ext cx="190500" cy="13652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vert="horz" wrap="none" lIns="15875" tIns="0" rIns="15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2CB8FF4B-FB46-407B-A8F1-A8589E176D53}" type="datetime'''''''''''''''''0'',''''''''5'''''''''''''''''''''">
              <a:rPr lang="fr-FR" altLang="en-US" sz="900" smtClean="0">
                <a:solidFill>
                  <a:schemeClr val="tx2"/>
                </a:solidFill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0,5</a:t>
            </a:fld>
            <a:endParaRPr lang="fr-FR" sz="900" dirty="0">
              <a:solidFill>
                <a:schemeClr val="tx2"/>
              </a:solidFill>
              <a:sym typeface="+mn-lt"/>
            </a:endParaRPr>
          </a:p>
        </p:txBody>
      </p:sp>
      <p:sp>
        <p:nvSpPr>
          <p:cNvPr id="219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59"/>
            </p:custDataLst>
          </p:nvPr>
        </p:nvSpPr>
        <p:spPr bwMode="gray">
          <a:xfrm>
            <a:off x="3721100" y="3122613"/>
            <a:ext cx="190500" cy="136525"/>
          </a:xfrm>
          <a:prstGeom prst="rect">
            <a:avLst/>
          </a:prstGeom>
          <a:solidFill>
            <a:srgbClr val="F8CBCC"/>
          </a:solidFill>
          <a:ln>
            <a:noFill/>
          </a:ln>
        </p:spPr>
        <p:txBody>
          <a:bodyPr vert="horz" wrap="none" lIns="15875" tIns="0" rIns="15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F7FD3055-A225-4B75-BA2F-B77BD371A340}" type="datetime'0'''''''''''''''''',''''''''''4'''''">
              <a:rPr lang="fr-FR" altLang="en-US" sz="900" smtClean="0"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0,4</a:t>
            </a:fld>
            <a:endParaRPr lang="fr-FR" sz="900" dirty="0">
              <a:sym typeface="+mn-lt"/>
            </a:endParaRPr>
          </a:p>
        </p:txBody>
      </p:sp>
      <p:sp>
        <p:nvSpPr>
          <p:cNvPr id="70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60"/>
            </p:custDataLst>
          </p:nvPr>
        </p:nvSpPr>
        <p:spPr bwMode="auto">
          <a:xfrm>
            <a:off x="7986713" y="3405188"/>
            <a:ext cx="31115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1E7BCDB2-DFE0-4D4B-91AC-B30FB7EA084D}" type="datetime'1''''-''''''j''''''''u''''''''''''''''i''''l''.'">
              <a:rPr lang="fr-FR" altLang="en-US" sz="900" b="1" smtClean="0"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1-juil.</a:t>
            </a:fld>
            <a:endParaRPr lang="fr-FR" sz="900" b="1" dirty="0">
              <a:sym typeface="+mn-lt"/>
            </a:endParaRP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4337ECED-5B4C-4461-9DE1-419445912583}"/>
              </a:ext>
            </a:extLst>
          </p:cNvPr>
          <p:cNvSpPr/>
          <p:nvPr>
            <p:custDataLst>
              <p:tags r:id="rId61"/>
            </p:custDataLst>
          </p:nvPr>
        </p:nvSpPr>
        <p:spPr bwMode="auto">
          <a:xfrm>
            <a:off x="627063" y="1868488"/>
            <a:ext cx="123825" cy="123825"/>
          </a:xfrm>
          <a:prstGeom prst="rect">
            <a:avLst/>
          </a:prstGeom>
          <a:solidFill>
            <a:schemeClr val="accent1"/>
          </a:solidFill>
          <a:ln w="9525" cap="sq" algn="ctr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 err="1">
              <a:solidFill>
                <a:schemeClr val="bg1"/>
              </a:solidFill>
            </a:endParaRP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EA754947-63F2-416B-92DA-14323C225C70}"/>
              </a:ext>
            </a:extLst>
          </p:cNvPr>
          <p:cNvSpPr/>
          <p:nvPr>
            <p:custDataLst>
              <p:tags r:id="rId62"/>
            </p:custDataLst>
          </p:nvPr>
        </p:nvSpPr>
        <p:spPr bwMode="auto">
          <a:xfrm>
            <a:off x="3176588" y="1868488"/>
            <a:ext cx="123825" cy="123825"/>
          </a:xfrm>
          <a:prstGeom prst="rect">
            <a:avLst/>
          </a:prstGeom>
          <a:solidFill>
            <a:srgbClr val="FFE6E8"/>
          </a:solidFill>
          <a:ln w="9525" cap="sq" algn="ctr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 err="1">
              <a:solidFill>
                <a:schemeClr val="bg1"/>
              </a:solidFill>
            </a:endParaRP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24A3A13C-69EB-4F50-AA31-CFA3DB1851EB}"/>
              </a:ext>
            </a:extLst>
          </p:cNvPr>
          <p:cNvSpPr/>
          <p:nvPr>
            <p:custDataLst>
              <p:tags r:id="rId63"/>
            </p:custDataLst>
          </p:nvPr>
        </p:nvSpPr>
        <p:spPr bwMode="auto">
          <a:xfrm>
            <a:off x="1728788" y="1868488"/>
            <a:ext cx="123825" cy="123825"/>
          </a:xfrm>
          <a:prstGeom prst="rect">
            <a:avLst/>
          </a:prstGeom>
          <a:solidFill>
            <a:schemeClr val="accent5"/>
          </a:solidFill>
          <a:ln w="9525" cap="sq" algn="ctr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 err="1">
              <a:solidFill>
                <a:schemeClr val="bg1"/>
              </a:solidFill>
            </a:endParaRP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002C4662-69E4-4B73-9CC7-2DF58A651322}"/>
              </a:ext>
            </a:extLst>
          </p:cNvPr>
          <p:cNvSpPr/>
          <p:nvPr>
            <p:custDataLst>
              <p:tags r:id="rId64"/>
            </p:custDataLst>
          </p:nvPr>
        </p:nvSpPr>
        <p:spPr bwMode="auto">
          <a:xfrm>
            <a:off x="2455863" y="1868488"/>
            <a:ext cx="123825" cy="123825"/>
          </a:xfrm>
          <a:prstGeom prst="rect">
            <a:avLst/>
          </a:prstGeom>
          <a:solidFill>
            <a:srgbClr val="F8CBCC"/>
          </a:solidFill>
          <a:ln w="9525" cap="sq" algn="ctr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 err="1">
              <a:solidFill>
                <a:schemeClr val="bg1"/>
              </a:solidFill>
            </a:endParaRP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54168AF9-AD89-404B-8A3F-DC72E7A642FA}"/>
              </a:ext>
            </a:extLst>
          </p:cNvPr>
          <p:cNvSpPr/>
          <p:nvPr>
            <p:custDataLst>
              <p:tags r:id="rId65"/>
            </p:custDataLst>
          </p:nvPr>
        </p:nvSpPr>
        <p:spPr bwMode="auto">
          <a:xfrm>
            <a:off x="4132263" y="1868488"/>
            <a:ext cx="123825" cy="123825"/>
          </a:xfrm>
          <a:prstGeom prst="rect">
            <a:avLst/>
          </a:prstGeom>
          <a:solidFill>
            <a:srgbClr val="E6E6E6"/>
          </a:solidFill>
          <a:ln w="9525" cap="sq" algn="ctr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 err="1">
              <a:solidFill>
                <a:schemeClr val="bg1"/>
              </a:solidFill>
            </a:endParaRPr>
          </a:p>
        </p:txBody>
      </p:sp>
      <p:sp>
        <p:nvSpPr>
          <p:cNvPr id="71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66"/>
            </p:custDataLst>
          </p:nvPr>
        </p:nvSpPr>
        <p:spPr bwMode="auto">
          <a:xfrm>
            <a:off x="801688" y="1866900"/>
            <a:ext cx="82550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F97E7726-B914-4BDC-882B-AF1BB2BBA734}" type="datetime'B''i''o''NT''e''''''''''''''''c''''''h''''''/Pf''i''''zer'''">
              <a:rPr lang="fr-FR" altLang="en-US" sz="900" smtClean="0"/>
              <a:pPr/>
              <a:t>BioNTech/Pfizer</a:t>
            </a:fld>
            <a:endParaRPr lang="fr-FR" sz="900" dirty="0">
              <a:sym typeface="+mn-lt"/>
            </a:endParaRPr>
          </a:p>
        </p:txBody>
      </p:sp>
      <p:sp>
        <p:nvSpPr>
          <p:cNvPr id="74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67"/>
            </p:custDataLst>
          </p:nvPr>
        </p:nvSpPr>
        <p:spPr bwMode="auto">
          <a:xfrm>
            <a:off x="3351213" y="1866900"/>
            <a:ext cx="67945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3DB2889A-06D3-4504-9CF0-38D8C623EB5A}" type="datetime'J''''''''''''ans''se''''''''''n/'' ''J''''''''''''''''&amp;J'''">
              <a:rPr lang="fr-FR" altLang="en-US" sz="900" smtClean="0"/>
              <a:pPr/>
              <a:t>Janssen/ J&amp;J</a:t>
            </a:fld>
            <a:endParaRPr lang="fr-FR" sz="900" dirty="0">
              <a:sym typeface="+mn-lt"/>
            </a:endParaRPr>
          </a:p>
        </p:txBody>
      </p:sp>
      <p:sp>
        <p:nvSpPr>
          <p:cNvPr id="72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68"/>
            </p:custDataLst>
          </p:nvPr>
        </p:nvSpPr>
        <p:spPr bwMode="auto">
          <a:xfrm>
            <a:off x="1903413" y="1866900"/>
            <a:ext cx="45085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C53F2C45-44CD-4E1D-83F6-842F90AEB62C}" type="datetime'M''o''d''''''''''''er''''''''''na'''''''''">
              <a:rPr lang="fr-FR" altLang="en-US" sz="900" smtClean="0"/>
              <a:pPr/>
              <a:t>Moderna</a:t>
            </a:fld>
            <a:endParaRPr lang="fr-FR" sz="900" dirty="0">
              <a:sym typeface="+mn-lt"/>
            </a:endParaRPr>
          </a:p>
        </p:txBody>
      </p:sp>
      <p:sp>
        <p:nvSpPr>
          <p:cNvPr id="73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69"/>
            </p:custDataLst>
          </p:nvPr>
        </p:nvSpPr>
        <p:spPr bwMode="auto">
          <a:xfrm>
            <a:off x="2630488" y="1866900"/>
            <a:ext cx="44450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0B3CCC8D-745E-47FE-B4AF-CE929CA1175D}" type="datetime'''''''''C''''''''''''''''''''''''''u''''''''reV''a''''c'">
              <a:rPr lang="fr-FR" altLang="en-US" sz="900" smtClean="0"/>
              <a:pPr/>
              <a:t>CureVac</a:t>
            </a:fld>
            <a:endParaRPr lang="fr-FR" sz="900" dirty="0">
              <a:sym typeface="+mn-lt"/>
            </a:endParaRPr>
          </a:p>
        </p:txBody>
      </p:sp>
      <p:sp>
        <p:nvSpPr>
          <p:cNvPr id="7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70"/>
            </p:custDataLst>
          </p:nvPr>
        </p:nvSpPr>
        <p:spPr bwMode="auto">
          <a:xfrm>
            <a:off x="4306888" y="1866900"/>
            <a:ext cx="67945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9DCE835E-58AD-4450-9FFE-9E832D709974}" type="datetime'''''''''''''''As''''''''''''tr''''a'''' ''Zen''''''e''c''''a'">
              <a:rPr lang="fr-FR" altLang="en-US" sz="900" smtClean="0"/>
              <a:pPr/>
              <a:t>Astra Zeneca</a:t>
            </a:fld>
            <a:endParaRPr lang="fr-FR" sz="900" dirty="0">
              <a:sym typeface="+mn-lt"/>
            </a:endParaRPr>
          </a:p>
        </p:txBody>
      </p:sp>
      <p:graphicFrame>
        <p:nvGraphicFramePr>
          <p:cNvPr id="223" name="Chart 222">
            <a:extLst>
              <a:ext uri="{FF2B5EF4-FFF2-40B4-BE49-F238E27FC236}">
                <a16:creationId xmlns:a16="http://schemas.microsoft.com/office/drawing/2014/main" id="{A28DB480-6BB0-41A9-8786-09DAA78847A5}"/>
              </a:ext>
            </a:extLst>
          </p:cNvPr>
          <p:cNvGraphicFramePr/>
          <p:nvPr>
            <p:custDataLst>
              <p:tags r:id="rId71"/>
            </p:custDataLst>
            <p:extLst>
              <p:ext uri="{D42A27DB-BD31-4B8C-83A1-F6EECF244321}">
                <p14:modId xmlns:p14="http://schemas.microsoft.com/office/powerpoint/2010/main" val="1736018556"/>
              </p:ext>
            </p:extLst>
          </p:nvPr>
        </p:nvGraphicFramePr>
        <p:xfrm>
          <a:off x="3852863" y="5210175"/>
          <a:ext cx="4676775" cy="10747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2"/>
          </a:graphicData>
        </a:graphic>
      </p:graphicFrame>
      <p:sp useBgFill="1">
        <p:nvSpPr>
          <p:cNvPr id="46" name="Freeform: Shape 45">
            <a:extLst>
              <a:ext uri="{FF2B5EF4-FFF2-40B4-BE49-F238E27FC236}">
                <a16:creationId xmlns:a16="http://schemas.microsoft.com/office/drawing/2014/main" id="{B4725E3E-76EE-4269-B619-07F35772987C}"/>
              </a:ext>
            </a:extLst>
          </p:cNvPr>
          <p:cNvSpPr/>
          <p:nvPr>
            <p:custDataLst>
              <p:tags r:id="rId72"/>
            </p:custDataLst>
          </p:nvPr>
        </p:nvSpPr>
        <p:spPr bwMode="auto">
          <a:xfrm>
            <a:off x="6872288" y="5613400"/>
            <a:ext cx="330201" cy="79375"/>
          </a:xfrm>
          <a:custGeom>
            <a:avLst/>
            <a:gdLst/>
            <a:ahLst/>
            <a:cxnLst/>
            <a:rect l="0" t="0" r="0" b="0"/>
            <a:pathLst>
              <a:path w="330201" h="7937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330200" y="79375"/>
                </a:lnTo>
                <a:lnTo>
                  <a:pt x="247650" y="57150"/>
                </a:lnTo>
                <a:lnTo>
                  <a:pt x="165100" y="79375"/>
                </a:lnTo>
                <a:lnTo>
                  <a:pt x="82550" y="57150"/>
                </a:lnTo>
                <a:lnTo>
                  <a:pt x="0" y="79375"/>
                </a:lnTo>
                <a:close/>
              </a:path>
            </a:pathLst>
          </a:custGeom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 err="1">
              <a:solidFill>
                <a:schemeClr val="bg1"/>
              </a:solidFill>
            </a:endParaRPr>
          </a:p>
        </p:txBody>
      </p:sp>
      <p:sp useBgFill="1">
        <p:nvSpPr>
          <p:cNvPr id="34" name="Freeform: Shape 33">
            <a:extLst>
              <a:ext uri="{FF2B5EF4-FFF2-40B4-BE49-F238E27FC236}">
                <a16:creationId xmlns:a16="http://schemas.microsoft.com/office/drawing/2014/main" id="{0FF1C9A9-C9BD-4D88-95CB-2239454B78DF}"/>
              </a:ext>
            </a:extLst>
          </p:cNvPr>
          <p:cNvSpPr/>
          <p:nvPr>
            <p:custDataLst>
              <p:tags r:id="rId73"/>
            </p:custDataLst>
          </p:nvPr>
        </p:nvSpPr>
        <p:spPr bwMode="auto">
          <a:xfrm>
            <a:off x="6872288" y="5483225"/>
            <a:ext cx="330201" cy="79375"/>
          </a:xfrm>
          <a:custGeom>
            <a:avLst/>
            <a:gdLst/>
            <a:ahLst/>
            <a:cxnLst/>
            <a:rect l="0" t="0" r="0" b="0"/>
            <a:pathLst>
              <a:path w="330201" h="7937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330200" y="79375"/>
                </a:lnTo>
                <a:lnTo>
                  <a:pt x="247650" y="57150"/>
                </a:lnTo>
                <a:lnTo>
                  <a:pt x="165100" y="79375"/>
                </a:lnTo>
                <a:lnTo>
                  <a:pt x="82550" y="57150"/>
                </a:lnTo>
                <a:lnTo>
                  <a:pt x="0" y="79375"/>
                </a:lnTo>
                <a:close/>
              </a:path>
            </a:pathLst>
          </a:custGeom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 err="1">
              <a:solidFill>
                <a:schemeClr val="bg1"/>
              </a:solidFill>
            </a:endParaRPr>
          </a:p>
        </p:txBody>
      </p:sp>
      <p:sp useBgFill="1">
        <p:nvSpPr>
          <p:cNvPr id="37" name="Freeform: Shape 36">
            <a:extLst>
              <a:ext uri="{FF2B5EF4-FFF2-40B4-BE49-F238E27FC236}">
                <a16:creationId xmlns:a16="http://schemas.microsoft.com/office/drawing/2014/main" id="{8C741A1A-D7F5-4DA0-BF2F-F434DC8413F8}"/>
              </a:ext>
            </a:extLst>
          </p:cNvPr>
          <p:cNvSpPr/>
          <p:nvPr>
            <p:custDataLst>
              <p:tags r:id="rId74"/>
            </p:custDataLst>
          </p:nvPr>
        </p:nvSpPr>
        <p:spPr bwMode="auto">
          <a:xfrm>
            <a:off x="7435850" y="5483225"/>
            <a:ext cx="330201" cy="79375"/>
          </a:xfrm>
          <a:custGeom>
            <a:avLst/>
            <a:gdLst/>
            <a:ahLst/>
            <a:cxnLst/>
            <a:rect l="0" t="0" r="0" b="0"/>
            <a:pathLst>
              <a:path w="330201" h="7937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330200" y="79375"/>
                </a:lnTo>
                <a:lnTo>
                  <a:pt x="247650" y="57150"/>
                </a:lnTo>
                <a:lnTo>
                  <a:pt x="165100" y="79375"/>
                </a:lnTo>
                <a:lnTo>
                  <a:pt x="82550" y="57150"/>
                </a:lnTo>
                <a:lnTo>
                  <a:pt x="0" y="79375"/>
                </a:lnTo>
                <a:close/>
              </a:path>
            </a:pathLst>
          </a:custGeom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 err="1">
              <a:solidFill>
                <a:schemeClr val="bg1"/>
              </a:solidFill>
            </a:endParaRPr>
          </a:p>
        </p:txBody>
      </p:sp>
      <p:sp useBgFill="1">
        <p:nvSpPr>
          <p:cNvPr id="40" name="Freeform: Shape 39">
            <a:extLst>
              <a:ext uri="{FF2B5EF4-FFF2-40B4-BE49-F238E27FC236}">
                <a16:creationId xmlns:a16="http://schemas.microsoft.com/office/drawing/2014/main" id="{BE5D8F11-E1F9-43CB-A427-0AE2670F9846}"/>
              </a:ext>
            </a:extLst>
          </p:cNvPr>
          <p:cNvSpPr/>
          <p:nvPr>
            <p:custDataLst>
              <p:tags r:id="rId75"/>
            </p:custDataLst>
          </p:nvPr>
        </p:nvSpPr>
        <p:spPr bwMode="auto">
          <a:xfrm>
            <a:off x="7999413" y="5483225"/>
            <a:ext cx="330201" cy="79375"/>
          </a:xfrm>
          <a:custGeom>
            <a:avLst/>
            <a:gdLst/>
            <a:ahLst/>
            <a:cxnLst/>
            <a:rect l="0" t="0" r="0" b="0"/>
            <a:pathLst>
              <a:path w="330201" h="7937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330200" y="79375"/>
                </a:lnTo>
                <a:lnTo>
                  <a:pt x="247650" y="57150"/>
                </a:lnTo>
                <a:lnTo>
                  <a:pt x="165100" y="79375"/>
                </a:lnTo>
                <a:lnTo>
                  <a:pt x="82550" y="57150"/>
                </a:lnTo>
                <a:lnTo>
                  <a:pt x="0" y="79375"/>
                </a:lnTo>
                <a:close/>
              </a:path>
            </a:pathLst>
          </a:custGeom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 err="1">
              <a:solidFill>
                <a:schemeClr val="bg1"/>
              </a:solidFill>
            </a:endParaRPr>
          </a:p>
        </p:txBody>
      </p:sp>
      <p:sp useBgFill="1">
        <p:nvSpPr>
          <p:cNvPr id="43" name="Freeform: Shape 42">
            <a:extLst>
              <a:ext uri="{FF2B5EF4-FFF2-40B4-BE49-F238E27FC236}">
                <a16:creationId xmlns:a16="http://schemas.microsoft.com/office/drawing/2014/main" id="{E294FB5C-EB0D-4E66-8208-8BADBE292E9B}"/>
              </a:ext>
            </a:extLst>
          </p:cNvPr>
          <p:cNvSpPr/>
          <p:nvPr>
            <p:custDataLst>
              <p:tags r:id="rId76"/>
            </p:custDataLst>
          </p:nvPr>
        </p:nvSpPr>
        <p:spPr bwMode="auto">
          <a:xfrm>
            <a:off x="6307138" y="5613400"/>
            <a:ext cx="330201" cy="79375"/>
          </a:xfrm>
          <a:custGeom>
            <a:avLst/>
            <a:gdLst/>
            <a:ahLst/>
            <a:cxnLst/>
            <a:rect l="0" t="0" r="0" b="0"/>
            <a:pathLst>
              <a:path w="330201" h="7937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330200" y="79375"/>
                </a:lnTo>
                <a:lnTo>
                  <a:pt x="247650" y="57150"/>
                </a:lnTo>
                <a:lnTo>
                  <a:pt x="165100" y="79375"/>
                </a:lnTo>
                <a:lnTo>
                  <a:pt x="82550" y="57150"/>
                </a:lnTo>
                <a:lnTo>
                  <a:pt x="0" y="79375"/>
                </a:lnTo>
                <a:close/>
              </a:path>
            </a:pathLst>
          </a:custGeom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 err="1">
              <a:solidFill>
                <a:schemeClr val="bg1"/>
              </a:solidFill>
            </a:endParaRPr>
          </a:p>
        </p:txBody>
      </p:sp>
      <p:sp useBgFill="1">
        <p:nvSpPr>
          <p:cNvPr id="49" name="Freeform: Shape 48">
            <a:extLst>
              <a:ext uri="{FF2B5EF4-FFF2-40B4-BE49-F238E27FC236}">
                <a16:creationId xmlns:a16="http://schemas.microsoft.com/office/drawing/2014/main" id="{2AE6A454-24E0-47E5-81E3-72ED5D1DE8C3}"/>
              </a:ext>
            </a:extLst>
          </p:cNvPr>
          <p:cNvSpPr/>
          <p:nvPr>
            <p:custDataLst>
              <p:tags r:id="rId77"/>
            </p:custDataLst>
          </p:nvPr>
        </p:nvSpPr>
        <p:spPr bwMode="auto">
          <a:xfrm>
            <a:off x="7435850" y="5613400"/>
            <a:ext cx="330201" cy="79375"/>
          </a:xfrm>
          <a:custGeom>
            <a:avLst/>
            <a:gdLst/>
            <a:ahLst/>
            <a:cxnLst/>
            <a:rect l="0" t="0" r="0" b="0"/>
            <a:pathLst>
              <a:path w="330201" h="7937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330200" y="79375"/>
                </a:lnTo>
                <a:lnTo>
                  <a:pt x="247650" y="57150"/>
                </a:lnTo>
                <a:lnTo>
                  <a:pt x="165100" y="79375"/>
                </a:lnTo>
                <a:lnTo>
                  <a:pt x="82550" y="57150"/>
                </a:lnTo>
                <a:lnTo>
                  <a:pt x="0" y="79375"/>
                </a:lnTo>
                <a:close/>
              </a:path>
            </a:pathLst>
          </a:custGeom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 err="1">
              <a:solidFill>
                <a:schemeClr val="bg1"/>
              </a:solidFill>
            </a:endParaRPr>
          </a:p>
        </p:txBody>
      </p:sp>
      <p:sp useBgFill="1">
        <p:nvSpPr>
          <p:cNvPr id="52" name="Freeform: Shape 51">
            <a:extLst>
              <a:ext uri="{FF2B5EF4-FFF2-40B4-BE49-F238E27FC236}">
                <a16:creationId xmlns:a16="http://schemas.microsoft.com/office/drawing/2014/main" id="{D590E673-EECD-4A3F-84BF-53DF4F80E4FB}"/>
              </a:ext>
            </a:extLst>
          </p:cNvPr>
          <p:cNvSpPr/>
          <p:nvPr>
            <p:custDataLst>
              <p:tags r:id="rId78"/>
            </p:custDataLst>
          </p:nvPr>
        </p:nvSpPr>
        <p:spPr bwMode="auto">
          <a:xfrm>
            <a:off x="7999413" y="5613400"/>
            <a:ext cx="330201" cy="79375"/>
          </a:xfrm>
          <a:custGeom>
            <a:avLst/>
            <a:gdLst/>
            <a:ahLst/>
            <a:cxnLst/>
            <a:rect l="0" t="0" r="0" b="0"/>
            <a:pathLst>
              <a:path w="330201" h="7937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330200" y="79375"/>
                </a:lnTo>
                <a:lnTo>
                  <a:pt x="247650" y="57150"/>
                </a:lnTo>
                <a:lnTo>
                  <a:pt x="165100" y="79375"/>
                </a:lnTo>
                <a:lnTo>
                  <a:pt x="82550" y="57150"/>
                </a:lnTo>
                <a:lnTo>
                  <a:pt x="0" y="79375"/>
                </a:lnTo>
                <a:close/>
              </a:path>
            </a:pathLst>
          </a:custGeom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 err="1">
              <a:solidFill>
                <a:schemeClr val="bg1"/>
              </a:solidFill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84022AEC-99D2-4094-A8D8-BD76F1413EAB}"/>
              </a:ext>
            </a:extLst>
          </p:cNvPr>
          <p:cNvSpPr/>
          <p:nvPr>
            <p:custDataLst>
              <p:tags r:id="rId79"/>
            </p:custDataLst>
          </p:nvPr>
        </p:nvSpPr>
        <p:spPr bwMode="auto">
          <a:xfrm>
            <a:off x="6872288" y="5483225"/>
            <a:ext cx="330201" cy="22225"/>
          </a:xfrm>
          <a:custGeom>
            <a:avLst/>
            <a:gdLst/>
            <a:ahLst/>
            <a:cxnLst/>
            <a:rect l="0" t="0" r="0" b="0"/>
            <a:pathLst>
              <a:path w="33020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09596425-FF28-4233-B67D-E68D6CA6A1E5}"/>
              </a:ext>
            </a:extLst>
          </p:cNvPr>
          <p:cNvSpPr/>
          <p:nvPr>
            <p:custDataLst>
              <p:tags r:id="rId80"/>
            </p:custDataLst>
          </p:nvPr>
        </p:nvSpPr>
        <p:spPr bwMode="auto">
          <a:xfrm>
            <a:off x="6872288" y="5540375"/>
            <a:ext cx="330201" cy="22225"/>
          </a:xfrm>
          <a:custGeom>
            <a:avLst/>
            <a:gdLst/>
            <a:ahLst/>
            <a:cxnLst/>
            <a:rect l="0" t="0" r="0" b="0"/>
            <a:pathLst>
              <a:path w="33020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1C9838E6-4ECB-4590-B8A1-EE755EEBD212}"/>
              </a:ext>
            </a:extLst>
          </p:cNvPr>
          <p:cNvSpPr/>
          <p:nvPr>
            <p:custDataLst>
              <p:tags r:id="rId81"/>
            </p:custDataLst>
          </p:nvPr>
        </p:nvSpPr>
        <p:spPr bwMode="auto">
          <a:xfrm>
            <a:off x="7435850" y="5483225"/>
            <a:ext cx="330201" cy="22225"/>
          </a:xfrm>
          <a:custGeom>
            <a:avLst/>
            <a:gdLst/>
            <a:ahLst/>
            <a:cxnLst/>
            <a:rect l="0" t="0" r="0" b="0"/>
            <a:pathLst>
              <a:path w="33020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ABF96876-A119-490C-A54C-BE07E1B45255}"/>
              </a:ext>
            </a:extLst>
          </p:cNvPr>
          <p:cNvSpPr/>
          <p:nvPr>
            <p:custDataLst>
              <p:tags r:id="rId82"/>
            </p:custDataLst>
          </p:nvPr>
        </p:nvSpPr>
        <p:spPr bwMode="auto">
          <a:xfrm>
            <a:off x="7435850" y="5540375"/>
            <a:ext cx="330201" cy="22225"/>
          </a:xfrm>
          <a:custGeom>
            <a:avLst/>
            <a:gdLst/>
            <a:ahLst/>
            <a:cxnLst/>
            <a:rect l="0" t="0" r="0" b="0"/>
            <a:pathLst>
              <a:path w="33020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629BF1B-F379-430A-B722-720701BEC5FD}"/>
              </a:ext>
            </a:extLst>
          </p:cNvPr>
          <p:cNvSpPr/>
          <p:nvPr>
            <p:custDataLst>
              <p:tags r:id="rId83"/>
            </p:custDataLst>
          </p:nvPr>
        </p:nvSpPr>
        <p:spPr bwMode="auto">
          <a:xfrm>
            <a:off x="7999413" y="5540375"/>
            <a:ext cx="330201" cy="22225"/>
          </a:xfrm>
          <a:custGeom>
            <a:avLst/>
            <a:gdLst/>
            <a:ahLst/>
            <a:cxnLst/>
            <a:rect l="0" t="0" r="0" b="0"/>
            <a:pathLst>
              <a:path w="33020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FBE0C7BE-EC86-4FC7-A391-CA39D382B939}"/>
              </a:ext>
            </a:extLst>
          </p:cNvPr>
          <p:cNvSpPr/>
          <p:nvPr>
            <p:custDataLst>
              <p:tags r:id="rId84"/>
            </p:custDataLst>
          </p:nvPr>
        </p:nvSpPr>
        <p:spPr bwMode="auto">
          <a:xfrm>
            <a:off x="6307138" y="5613400"/>
            <a:ext cx="330201" cy="22225"/>
          </a:xfrm>
          <a:custGeom>
            <a:avLst/>
            <a:gdLst/>
            <a:ahLst/>
            <a:cxnLst/>
            <a:rect l="0" t="0" r="0" b="0"/>
            <a:pathLst>
              <a:path w="33020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9692DB9F-22EB-4A4B-8786-3745D0A37AE3}"/>
              </a:ext>
            </a:extLst>
          </p:cNvPr>
          <p:cNvSpPr/>
          <p:nvPr>
            <p:custDataLst>
              <p:tags r:id="rId85"/>
            </p:custDataLst>
          </p:nvPr>
        </p:nvSpPr>
        <p:spPr bwMode="auto">
          <a:xfrm>
            <a:off x="6307138" y="5670550"/>
            <a:ext cx="330201" cy="22225"/>
          </a:xfrm>
          <a:custGeom>
            <a:avLst/>
            <a:gdLst/>
            <a:ahLst/>
            <a:cxnLst/>
            <a:rect l="0" t="0" r="0" b="0"/>
            <a:pathLst>
              <a:path w="33020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C436ADD8-175A-45BB-A88A-47512216D32A}"/>
              </a:ext>
            </a:extLst>
          </p:cNvPr>
          <p:cNvSpPr/>
          <p:nvPr>
            <p:custDataLst>
              <p:tags r:id="rId86"/>
            </p:custDataLst>
          </p:nvPr>
        </p:nvSpPr>
        <p:spPr bwMode="auto">
          <a:xfrm>
            <a:off x="6872288" y="5613400"/>
            <a:ext cx="330201" cy="22225"/>
          </a:xfrm>
          <a:custGeom>
            <a:avLst/>
            <a:gdLst/>
            <a:ahLst/>
            <a:cxnLst/>
            <a:rect l="0" t="0" r="0" b="0"/>
            <a:pathLst>
              <a:path w="33020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00383824-271D-4843-A010-4A05075205C4}"/>
              </a:ext>
            </a:extLst>
          </p:cNvPr>
          <p:cNvSpPr/>
          <p:nvPr>
            <p:custDataLst>
              <p:tags r:id="rId87"/>
            </p:custDataLst>
          </p:nvPr>
        </p:nvSpPr>
        <p:spPr bwMode="auto">
          <a:xfrm>
            <a:off x="6872288" y="5670550"/>
            <a:ext cx="330201" cy="22225"/>
          </a:xfrm>
          <a:custGeom>
            <a:avLst/>
            <a:gdLst/>
            <a:ahLst/>
            <a:cxnLst/>
            <a:rect l="0" t="0" r="0" b="0"/>
            <a:pathLst>
              <a:path w="33020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C8504B7F-FDA1-4764-824E-2D3651609B91}"/>
              </a:ext>
            </a:extLst>
          </p:cNvPr>
          <p:cNvSpPr/>
          <p:nvPr>
            <p:custDataLst>
              <p:tags r:id="rId88"/>
            </p:custDataLst>
          </p:nvPr>
        </p:nvSpPr>
        <p:spPr bwMode="auto">
          <a:xfrm>
            <a:off x="7435850" y="5613400"/>
            <a:ext cx="330201" cy="22225"/>
          </a:xfrm>
          <a:custGeom>
            <a:avLst/>
            <a:gdLst/>
            <a:ahLst/>
            <a:cxnLst/>
            <a:rect l="0" t="0" r="0" b="0"/>
            <a:pathLst>
              <a:path w="33020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18769A0B-A232-4163-8639-3C581BF499C9}"/>
              </a:ext>
            </a:extLst>
          </p:cNvPr>
          <p:cNvSpPr/>
          <p:nvPr>
            <p:custDataLst>
              <p:tags r:id="rId89"/>
            </p:custDataLst>
          </p:nvPr>
        </p:nvSpPr>
        <p:spPr bwMode="auto">
          <a:xfrm>
            <a:off x="7435850" y="5670550"/>
            <a:ext cx="330201" cy="22225"/>
          </a:xfrm>
          <a:custGeom>
            <a:avLst/>
            <a:gdLst/>
            <a:ahLst/>
            <a:cxnLst/>
            <a:rect l="0" t="0" r="0" b="0"/>
            <a:pathLst>
              <a:path w="33020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B3B87163-97E8-4ACD-A8B2-8C883E5AF7C2}"/>
              </a:ext>
            </a:extLst>
          </p:cNvPr>
          <p:cNvSpPr/>
          <p:nvPr>
            <p:custDataLst>
              <p:tags r:id="rId90"/>
            </p:custDataLst>
          </p:nvPr>
        </p:nvSpPr>
        <p:spPr bwMode="auto">
          <a:xfrm>
            <a:off x="7999413" y="5613400"/>
            <a:ext cx="330201" cy="22225"/>
          </a:xfrm>
          <a:custGeom>
            <a:avLst/>
            <a:gdLst/>
            <a:ahLst/>
            <a:cxnLst/>
            <a:rect l="0" t="0" r="0" b="0"/>
            <a:pathLst>
              <a:path w="33020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1675A451-CAC6-4E62-8D3A-482D3932A40C}"/>
              </a:ext>
            </a:extLst>
          </p:cNvPr>
          <p:cNvSpPr/>
          <p:nvPr>
            <p:custDataLst>
              <p:tags r:id="rId91"/>
            </p:custDataLst>
          </p:nvPr>
        </p:nvSpPr>
        <p:spPr bwMode="auto">
          <a:xfrm>
            <a:off x="7999413" y="5670550"/>
            <a:ext cx="330201" cy="22225"/>
          </a:xfrm>
          <a:custGeom>
            <a:avLst/>
            <a:gdLst/>
            <a:ahLst/>
            <a:cxnLst/>
            <a:rect l="0" t="0" r="0" b="0"/>
            <a:pathLst>
              <a:path w="33020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9366E99A-1DB6-48A6-B33A-D7750DE09F76}"/>
              </a:ext>
            </a:extLst>
          </p:cNvPr>
          <p:cNvSpPr/>
          <p:nvPr>
            <p:custDataLst>
              <p:tags r:id="rId92"/>
            </p:custDataLst>
          </p:nvPr>
        </p:nvSpPr>
        <p:spPr bwMode="auto">
          <a:xfrm>
            <a:off x="7999413" y="5483225"/>
            <a:ext cx="330201" cy="22225"/>
          </a:xfrm>
          <a:custGeom>
            <a:avLst/>
            <a:gdLst/>
            <a:ahLst/>
            <a:cxnLst/>
            <a:rect l="0" t="0" r="0" b="0"/>
            <a:pathLst>
              <a:path w="33020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64" name="Straight Connector 663">
            <a:extLst>
              <a:ext uri="{FF2B5EF4-FFF2-40B4-BE49-F238E27FC236}">
                <a16:creationId xmlns:a16="http://schemas.microsoft.com/office/drawing/2014/main" id="{504C27AE-084C-4A21-8068-1070A86F29ED}"/>
              </a:ext>
            </a:extLst>
          </p:cNvPr>
          <p:cNvCxnSpPr>
            <a:cxnSpLocks/>
          </p:cNvCxnSpPr>
          <p:nvPr>
            <p:custDataLst>
              <p:tags r:id="rId93"/>
            </p:custDataLst>
          </p:nvPr>
        </p:nvCxnSpPr>
        <p:spPr bwMode="auto">
          <a:xfrm>
            <a:off x="6881813" y="6108700"/>
            <a:ext cx="49213" cy="77788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76FA9F1F-32AA-4EC1-862A-F4EBD9D7B4C6}"/>
              </a:ext>
            </a:extLst>
          </p:cNvPr>
          <p:cNvCxnSpPr/>
          <p:nvPr>
            <p:custDataLst>
              <p:tags r:id="rId94"/>
            </p:custDataLst>
          </p:nvPr>
        </p:nvCxnSpPr>
        <p:spPr bwMode="auto">
          <a:xfrm flipH="1">
            <a:off x="5449888" y="6069013"/>
            <a:ext cx="50800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8" name="Text Placeholder 4">
            <a:extLst>
              <a:ext uri="{FF2B5EF4-FFF2-40B4-BE49-F238E27FC236}">
                <a16:creationId xmlns:a16="http://schemas.microsoft.com/office/drawing/2014/main" id="{0EC44A5C-3E84-4367-8959-445CE65F66C0}"/>
              </a:ext>
            </a:extLst>
          </p:cNvPr>
          <p:cNvSpPr>
            <a:spLocks noGrp="1"/>
          </p:cNvSpPr>
          <p:nvPr>
            <p:custDataLst>
              <p:tags r:id="rId95"/>
            </p:custDataLst>
          </p:nvPr>
        </p:nvSpPr>
        <p:spPr bwMode="gray">
          <a:xfrm>
            <a:off x="6376988" y="5678488"/>
            <a:ext cx="190500" cy="1365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none" lIns="15875" tIns="0" rIns="15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02A8E06E-0B69-4310-BD70-6521E0AFB93F}" type="datetime'''''''''4'''',''''''6'''''''''''''''''">
              <a:rPr lang="fr-FR" altLang="en-US" sz="900" smtClean="0">
                <a:cs typeface="+mn-cs"/>
                <a:sym typeface="+mn-lt"/>
              </a:rPr>
              <a:pPr/>
              <a:t>4,6</a:t>
            </a:fld>
            <a:endParaRPr lang="fr-FR" sz="900" dirty="0">
              <a:cs typeface="+mn-cs"/>
              <a:sym typeface="+mn-lt"/>
            </a:endParaRPr>
          </a:p>
        </p:txBody>
      </p:sp>
      <p:sp>
        <p:nvSpPr>
          <p:cNvPr id="777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96"/>
            </p:custDataLst>
          </p:nvPr>
        </p:nvSpPr>
        <p:spPr bwMode="gray">
          <a:xfrm>
            <a:off x="6307138" y="6118225"/>
            <a:ext cx="190500" cy="1365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none" lIns="15875" tIns="0" rIns="15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70DC6D13-4317-438B-B4BC-B42C7E3618B9}" type="datetime'''0'''''''''',''''''''''''''''''''''''''6'''">
              <a:rPr lang="fr-FR" altLang="en-US" sz="900" smtClean="0">
                <a:solidFill>
                  <a:schemeClr val="tx2"/>
                </a:solidFill>
                <a:cs typeface="+mn-cs"/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0,6</a:t>
            </a:fld>
            <a:endParaRPr lang="fr-FR" sz="900" dirty="0">
              <a:solidFill>
                <a:schemeClr val="tx2"/>
              </a:solidFill>
              <a:cs typeface="+mn-cs"/>
              <a:sym typeface="+mn-lt"/>
            </a:endParaRPr>
          </a:p>
        </p:txBody>
      </p:sp>
      <p:sp>
        <p:nvSpPr>
          <p:cNvPr id="779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97"/>
            </p:custDataLst>
          </p:nvPr>
        </p:nvSpPr>
        <p:spPr bwMode="gray">
          <a:xfrm>
            <a:off x="6448425" y="6096000"/>
            <a:ext cx="190500" cy="136525"/>
          </a:xfrm>
          <a:prstGeom prst="rect">
            <a:avLst/>
          </a:prstGeom>
          <a:solidFill>
            <a:srgbClr val="E7800E"/>
          </a:solidFill>
          <a:ln>
            <a:noFill/>
          </a:ln>
        </p:spPr>
        <p:txBody>
          <a:bodyPr vert="horz" wrap="none" lIns="15875" tIns="0" rIns="15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B6DD469F-3DEA-4E23-B64C-689BEDA46F7D}" type="datetime'''''''0'''''''''''''''''''''''''''',''''''''''''''''3'">
              <a:rPr lang="fr-FR" altLang="en-US" sz="900" smtClean="0">
                <a:cs typeface="+mn-cs"/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0,3</a:t>
            </a:fld>
            <a:endParaRPr lang="fr-FR" sz="900" dirty="0">
              <a:cs typeface="+mn-cs"/>
              <a:sym typeface="+mn-lt"/>
            </a:endParaRPr>
          </a:p>
        </p:txBody>
      </p:sp>
      <p:sp>
        <p:nvSpPr>
          <p:cNvPr id="774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98"/>
            </p:custDataLst>
          </p:nvPr>
        </p:nvSpPr>
        <p:spPr bwMode="gray">
          <a:xfrm>
            <a:off x="6942138" y="6096000"/>
            <a:ext cx="190500" cy="136525"/>
          </a:xfrm>
          <a:prstGeom prst="rect">
            <a:avLst/>
          </a:prstGeom>
          <a:solidFill>
            <a:srgbClr val="E7800E"/>
          </a:solidFill>
          <a:ln>
            <a:noFill/>
          </a:ln>
        </p:spPr>
        <p:txBody>
          <a:bodyPr vert="horz" wrap="none" lIns="15875" tIns="0" rIns="15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6C7E827E-9CAD-44C4-80FB-9E160658C4AD}" type="datetime'''''''0'''''''''''',''''''''3'''''''''''''''''''''''''''">
              <a:rPr lang="fr-FR" altLang="en-US" sz="900" smtClean="0">
                <a:cs typeface="+mn-cs"/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0,3</a:t>
            </a:fld>
            <a:endParaRPr lang="fr-FR" sz="900" dirty="0">
              <a:cs typeface="+mn-cs"/>
              <a:sym typeface="+mn-lt"/>
            </a:endParaRPr>
          </a:p>
        </p:txBody>
      </p:sp>
      <p:sp>
        <p:nvSpPr>
          <p:cNvPr id="628" name="Text Placeholder 4">
            <a:extLst>
              <a:ext uri="{FF2B5EF4-FFF2-40B4-BE49-F238E27FC236}">
                <a16:creationId xmlns:a16="http://schemas.microsoft.com/office/drawing/2014/main" id="{81DB25CD-6A8E-44A9-8040-FF894205246F}"/>
              </a:ext>
            </a:extLst>
          </p:cNvPr>
          <p:cNvSpPr>
            <a:spLocks noGrp="1"/>
          </p:cNvSpPr>
          <p:nvPr>
            <p:custDataLst>
              <p:tags r:id="rId99"/>
            </p:custDataLst>
          </p:nvPr>
        </p:nvSpPr>
        <p:spPr bwMode="auto">
          <a:xfrm>
            <a:off x="6284913" y="6292850"/>
            <a:ext cx="37465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33C9CFD7-E841-4080-8DB3-2C64A280B1D7}" type="datetime'1''''''5''''''''''-''''m''''a''''''''''''''''''i'''''''">
              <a:rPr lang="fr-FR" altLang="en-US" sz="900" b="1" smtClean="0">
                <a:cs typeface="+mn-cs"/>
                <a:sym typeface="+mn-lt"/>
              </a:rPr>
              <a:pPr/>
              <a:t>15-mai</a:t>
            </a:fld>
            <a:endParaRPr lang="fr-FR" sz="900" b="1" dirty="0">
              <a:cs typeface="+mn-cs"/>
              <a:sym typeface="+mn-lt"/>
            </a:endParaRPr>
          </a:p>
        </p:txBody>
      </p:sp>
      <p:sp>
        <p:nvSpPr>
          <p:cNvPr id="600" name="Text Placeholder 4">
            <a:extLst>
              <a:ext uri="{FF2B5EF4-FFF2-40B4-BE49-F238E27FC236}">
                <a16:creationId xmlns:a16="http://schemas.microsoft.com/office/drawing/2014/main" id="{CF633B02-04CA-4AC7-B520-0DD99455F235}"/>
              </a:ext>
            </a:extLst>
          </p:cNvPr>
          <p:cNvSpPr>
            <a:spLocks noGrp="1"/>
          </p:cNvSpPr>
          <p:nvPr>
            <p:custDataLst>
              <p:tags r:id="rId100"/>
            </p:custDataLst>
          </p:nvPr>
        </p:nvSpPr>
        <p:spPr bwMode="auto">
          <a:xfrm>
            <a:off x="6878638" y="6292850"/>
            <a:ext cx="31750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260AB1AE-5490-4D68-A2F8-3761908E9F29}" type="datetime'''''''''''''1-j''''''''''''''''u''''i''''''''''''''''n'">
              <a:rPr lang="fr-FR" altLang="en-US" sz="900" b="1" smtClean="0">
                <a:cs typeface="+mn-cs"/>
                <a:sym typeface="+mn-lt"/>
              </a:rPr>
              <a:pPr/>
              <a:t>1-juin</a:t>
            </a:fld>
            <a:endParaRPr lang="fr-FR" sz="900" b="1" dirty="0">
              <a:cs typeface="+mn-cs"/>
              <a:sym typeface="+mn-lt"/>
            </a:endParaRPr>
          </a:p>
        </p:txBody>
      </p:sp>
      <p:sp>
        <p:nvSpPr>
          <p:cNvPr id="767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01"/>
            </p:custDataLst>
          </p:nvPr>
        </p:nvSpPr>
        <p:spPr bwMode="gray">
          <a:xfrm>
            <a:off x="7435850" y="6118225"/>
            <a:ext cx="190500" cy="1365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none" lIns="15875" tIns="0" rIns="15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459452D0-84AF-43C0-92E2-74A9F27AE0EF}" type="datetime'0'''''''''''''''''''''''''''''''''''''''''',''6'''''">
              <a:rPr lang="fr-FR" altLang="en-US" sz="900" smtClean="0">
                <a:solidFill>
                  <a:schemeClr val="tx2"/>
                </a:solidFill>
                <a:cs typeface="+mn-cs"/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0,6</a:t>
            </a:fld>
            <a:endParaRPr lang="fr-FR" sz="900" dirty="0">
              <a:solidFill>
                <a:schemeClr val="tx2"/>
              </a:solidFill>
              <a:cs typeface="+mn-cs"/>
              <a:sym typeface="+mn-lt"/>
            </a:endParaRPr>
          </a:p>
        </p:txBody>
      </p:sp>
      <p:sp>
        <p:nvSpPr>
          <p:cNvPr id="769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02"/>
            </p:custDataLst>
          </p:nvPr>
        </p:nvSpPr>
        <p:spPr bwMode="gray">
          <a:xfrm>
            <a:off x="7577138" y="6096000"/>
            <a:ext cx="190500" cy="136525"/>
          </a:xfrm>
          <a:prstGeom prst="rect">
            <a:avLst/>
          </a:prstGeom>
          <a:solidFill>
            <a:srgbClr val="E7800E"/>
          </a:solidFill>
          <a:ln>
            <a:noFill/>
          </a:ln>
        </p:spPr>
        <p:txBody>
          <a:bodyPr vert="horz" wrap="none" lIns="15875" tIns="0" rIns="15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BD10B351-37E0-4ADB-9040-B92EC06AA848}" type="datetime'''''''''''''''''''''''''''''''0'''''''''''''''''',''''3'''''''">
              <a:rPr lang="fr-FR" altLang="en-US" sz="900" smtClean="0">
                <a:cs typeface="+mn-cs"/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0,3</a:t>
            </a:fld>
            <a:endParaRPr lang="fr-FR" sz="900" dirty="0">
              <a:cs typeface="+mn-cs"/>
              <a:sym typeface="+mn-lt"/>
            </a:endParaRPr>
          </a:p>
        </p:txBody>
      </p:sp>
      <p:sp>
        <p:nvSpPr>
          <p:cNvPr id="79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03"/>
            </p:custDataLst>
          </p:nvPr>
        </p:nvSpPr>
        <p:spPr bwMode="gray">
          <a:xfrm>
            <a:off x="4051300" y="6118225"/>
            <a:ext cx="190500" cy="1365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none" lIns="15875" tIns="0" rIns="15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FE9C68AE-4B89-4986-8DC7-7FF0315DE32E}" type="datetime'''0'''''''''''',''''''''''''''''6'''''''''">
              <a:rPr lang="fr-FR" altLang="en-US" sz="900" smtClean="0">
                <a:solidFill>
                  <a:schemeClr val="tx2"/>
                </a:solidFill>
                <a:cs typeface="+mn-cs"/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0,6</a:t>
            </a:fld>
            <a:endParaRPr lang="fr-FR" sz="900" dirty="0">
              <a:solidFill>
                <a:schemeClr val="tx2"/>
              </a:solidFill>
              <a:cs typeface="+mn-cs"/>
              <a:sym typeface="+mn-lt"/>
            </a:endParaRPr>
          </a:p>
        </p:txBody>
      </p:sp>
      <p:sp>
        <p:nvSpPr>
          <p:cNvPr id="763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04"/>
            </p:custDataLst>
          </p:nvPr>
        </p:nvSpPr>
        <p:spPr bwMode="gray">
          <a:xfrm>
            <a:off x="7999413" y="6118225"/>
            <a:ext cx="190500" cy="1365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none" lIns="15875" tIns="0" rIns="15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DA9230E4-1DF7-4B7D-A6C2-CAB47A7D2043}" type="datetime'''0,''''''''''''''''''''''''''''''''6'''''''''''''">
              <a:rPr lang="fr-FR" altLang="en-US" sz="900" smtClean="0">
                <a:solidFill>
                  <a:schemeClr val="tx2"/>
                </a:solidFill>
                <a:cs typeface="+mn-cs"/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0,6</a:t>
            </a:fld>
            <a:endParaRPr lang="fr-FR" sz="900" dirty="0">
              <a:solidFill>
                <a:schemeClr val="tx2"/>
              </a:solidFill>
              <a:cs typeface="+mn-cs"/>
              <a:sym typeface="+mn-lt"/>
            </a:endParaRPr>
          </a:p>
        </p:txBody>
      </p:sp>
      <p:sp>
        <p:nvSpPr>
          <p:cNvPr id="631" name="Text Placeholder 4">
            <a:extLst>
              <a:ext uri="{FF2B5EF4-FFF2-40B4-BE49-F238E27FC236}">
                <a16:creationId xmlns:a16="http://schemas.microsoft.com/office/drawing/2014/main" id="{1F0CD341-9BA6-4D1B-9915-A88B8D71CDCF}"/>
              </a:ext>
            </a:extLst>
          </p:cNvPr>
          <p:cNvSpPr>
            <a:spLocks noGrp="1"/>
          </p:cNvSpPr>
          <p:nvPr>
            <p:custDataLst>
              <p:tags r:id="rId105"/>
            </p:custDataLst>
          </p:nvPr>
        </p:nvSpPr>
        <p:spPr bwMode="gray">
          <a:xfrm>
            <a:off x="4121150" y="5913438"/>
            <a:ext cx="19050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5875" tIns="0" rIns="158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8E3BFBBD-23B3-492A-9F66-D90FF7148A76}" type="datetime'''''1'',''''''''''''''''''''6'''''''''''''''">
              <a:rPr lang="fr-FR" altLang="en-US" sz="900" smtClean="0">
                <a:cs typeface="+mn-cs"/>
                <a:sym typeface="+mn-lt"/>
              </a:rPr>
              <a:pPr/>
              <a:t>1,6</a:t>
            </a:fld>
            <a:endParaRPr lang="fr-FR" sz="900" dirty="0">
              <a:cs typeface="+mn-cs"/>
              <a:sym typeface="+mn-lt"/>
            </a:endParaRPr>
          </a:p>
        </p:txBody>
      </p:sp>
      <p:sp>
        <p:nvSpPr>
          <p:cNvPr id="606" name="Text Placeholder 4">
            <a:extLst>
              <a:ext uri="{FF2B5EF4-FFF2-40B4-BE49-F238E27FC236}">
                <a16:creationId xmlns:a16="http://schemas.microsoft.com/office/drawing/2014/main" id="{0FDE5479-9D1F-43D5-BCFC-C378BACD99F8}"/>
              </a:ext>
            </a:extLst>
          </p:cNvPr>
          <p:cNvSpPr>
            <a:spLocks noGrp="1"/>
          </p:cNvSpPr>
          <p:nvPr>
            <p:custDataLst>
              <p:tags r:id="rId106"/>
            </p:custDataLst>
          </p:nvPr>
        </p:nvSpPr>
        <p:spPr bwMode="gray">
          <a:xfrm>
            <a:off x="6910388" y="5295900"/>
            <a:ext cx="25400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5875" tIns="0" rIns="158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5F5D69A5-54E5-4F34-96ED-DE2F7BC8FC01}" type="datetime'''''''''''''''''''''''''''''''''1''5'''',''1'''''''''''''''">
              <a:rPr lang="fr-FR" altLang="en-US" sz="900" smtClean="0">
                <a:cs typeface="+mn-cs"/>
              </a:rPr>
              <a:pPr/>
              <a:t>15,1</a:t>
            </a:fld>
            <a:endParaRPr lang="fr-FR" sz="900" dirty="0">
              <a:cs typeface="+mn-cs"/>
              <a:sym typeface="+mn-lt"/>
            </a:endParaRPr>
          </a:p>
        </p:txBody>
      </p:sp>
      <p:sp>
        <p:nvSpPr>
          <p:cNvPr id="622" name="Text Placeholder 4">
            <a:extLst>
              <a:ext uri="{FF2B5EF4-FFF2-40B4-BE49-F238E27FC236}">
                <a16:creationId xmlns:a16="http://schemas.microsoft.com/office/drawing/2014/main" id="{1F50EC0E-751D-49B4-9EC8-3B17E119E8BB}"/>
              </a:ext>
            </a:extLst>
          </p:cNvPr>
          <p:cNvSpPr>
            <a:spLocks noGrp="1"/>
          </p:cNvSpPr>
          <p:nvPr>
            <p:custDataLst>
              <p:tags r:id="rId107"/>
            </p:custDataLst>
          </p:nvPr>
        </p:nvSpPr>
        <p:spPr bwMode="gray">
          <a:xfrm>
            <a:off x="7473950" y="5213350"/>
            <a:ext cx="25400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5875" tIns="0" rIns="158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6553E3B9-7F9B-4E53-8C3B-CCAA5380A030}" type="datetime'''''''''''''''''1''''''''''''''''''''''''6,''''6'''''''''">
              <a:rPr lang="fr-FR" altLang="en-US" sz="900" smtClean="0">
                <a:cs typeface="+mn-cs"/>
              </a:rPr>
              <a:pPr/>
              <a:t>16,6</a:t>
            </a:fld>
            <a:endParaRPr lang="fr-FR" sz="900" dirty="0">
              <a:cs typeface="+mn-cs"/>
              <a:sym typeface="+mn-lt"/>
            </a:endParaRPr>
          </a:p>
        </p:txBody>
      </p:sp>
      <p:sp>
        <p:nvSpPr>
          <p:cNvPr id="183" name="Text Placeholder 4">
            <a:extLst>
              <a:ext uri="{FF2B5EF4-FFF2-40B4-BE49-F238E27FC236}">
                <a16:creationId xmlns:a16="http://schemas.microsoft.com/office/drawing/2014/main" id="{EBC69130-16A7-4131-9C9A-FE9E3045E887}"/>
              </a:ext>
            </a:extLst>
          </p:cNvPr>
          <p:cNvSpPr>
            <a:spLocks noGrp="1"/>
          </p:cNvSpPr>
          <p:nvPr>
            <p:custDataLst>
              <p:tags r:id="rId108"/>
            </p:custDataLst>
          </p:nvPr>
        </p:nvSpPr>
        <p:spPr bwMode="gray">
          <a:xfrm>
            <a:off x="4240213" y="6049963"/>
            <a:ext cx="95250" cy="1365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none" lIns="15875" tIns="0" rIns="15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132C650C-42B0-457A-8DF4-7E12DC6561AE}" type="datetime'''''''''''''''''0'''''">
              <a:rPr lang="fr-FR" altLang="en-US" sz="900" smtClean="0">
                <a:cs typeface="+mn-cs"/>
                <a:sym typeface="+mn-lt"/>
              </a:rPr>
              <a:pPr/>
              <a:t>0</a:t>
            </a:fld>
            <a:endParaRPr lang="fr-FR" sz="900" dirty="0">
              <a:cs typeface="+mn-cs"/>
              <a:sym typeface="+mn-lt"/>
            </a:endParaRPr>
          </a:p>
        </p:txBody>
      </p:sp>
      <p:sp>
        <p:nvSpPr>
          <p:cNvPr id="186" name="Text Placeholder 4">
            <a:extLst>
              <a:ext uri="{FF2B5EF4-FFF2-40B4-BE49-F238E27FC236}">
                <a16:creationId xmlns:a16="http://schemas.microsoft.com/office/drawing/2014/main" id="{1001567F-7020-458E-83D3-ACA873092AF3}"/>
              </a:ext>
            </a:extLst>
          </p:cNvPr>
          <p:cNvSpPr>
            <a:spLocks noGrp="1"/>
          </p:cNvSpPr>
          <p:nvPr>
            <p:custDataLst>
              <p:tags r:id="rId109"/>
            </p:custDataLst>
          </p:nvPr>
        </p:nvSpPr>
        <p:spPr bwMode="gray">
          <a:xfrm>
            <a:off x="5249863" y="5872163"/>
            <a:ext cx="190500" cy="1365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none" lIns="15875" tIns="0" rIns="15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FBFDED69-1C8C-4CDB-8763-B9252F116D18}" type="datetime'1'''''''''''',''''5'">
              <a:rPr lang="fr-FR" altLang="en-US" sz="900" smtClean="0">
                <a:cs typeface="+mn-cs"/>
                <a:sym typeface="+mn-lt"/>
              </a:rPr>
              <a:pPr/>
              <a:t>1,5</a:t>
            </a:fld>
            <a:endParaRPr lang="fr-FR" sz="900" dirty="0">
              <a:cs typeface="+mn-cs"/>
              <a:sym typeface="+mn-lt"/>
            </a:endParaRPr>
          </a:p>
        </p:txBody>
      </p:sp>
      <p:sp>
        <p:nvSpPr>
          <p:cNvPr id="189" name="Text Placeholder 4">
            <a:extLst>
              <a:ext uri="{FF2B5EF4-FFF2-40B4-BE49-F238E27FC236}">
                <a16:creationId xmlns:a16="http://schemas.microsoft.com/office/drawing/2014/main" id="{D460FDD6-73B2-4C44-8493-BF3F7BA37BA6}"/>
              </a:ext>
            </a:extLst>
          </p:cNvPr>
          <p:cNvSpPr>
            <a:spLocks noGrp="1"/>
          </p:cNvSpPr>
          <p:nvPr>
            <p:custDataLst>
              <p:tags r:id="rId110"/>
            </p:custDataLst>
          </p:nvPr>
        </p:nvSpPr>
        <p:spPr bwMode="gray">
          <a:xfrm>
            <a:off x="6942138" y="5519738"/>
            <a:ext cx="190500" cy="1365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none" lIns="15875" tIns="0" rIns="15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8F817662-48A9-44BF-957B-C25A4F2C7A11}" type="datetime'''''''''''''''''''''''''''''6'''''''',''1'''''''''">
              <a:rPr lang="fr-FR" altLang="en-US" sz="900" smtClean="0">
                <a:cs typeface="+mn-cs"/>
                <a:sym typeface="+mn-lt"/>
              </a:rPr>
              <a:pPr/>
              <a:t>6,1</a:t>
            </a:fld>
            <a:endParaRPr lang="fr-FR" sz="900" dirty="0">
              <a:cs typeface="+mn-cs"/>
              <a:sym typeface="+mn-lt"/>
            </a:endParaRPr>
          </a:p>
        </p:txBody>
      </p:sp>
      <p:sp>
        <p:nvSpPr>
          <p:cNvPr id="190" name="Text Placeholder 4">
            <a:extLst>
              <a:ext uri="{FF2B5EF4-FFF2-40B4-BE49-F238E27FC236}">
                <a16:creationId xmlns:a16="http://schemas.microsoft.com/office/drawing/2014/main" id="{873E0EA2-5C25-4210-BF98-59AD55126333}"/>
              </a:ext>
            </a:extLst>
          </p:cNvPr>
          <p:cNvSpPr>
            <a:spLocks noGrp="1"/>
          </p:cNvSpPr>
          <p:nvPr>
            <p:custDataLst>
              <p:tags r:id="rId111"/>
            </p:custDataLst>
          </p:nvPr>
        </p:nvSpPr>
        <p:spPr bwMode="gray">
          <a:xfrm>
            <a:off x="7505700" y="5478463"/>
            <a:ext cx="190500" cy="1365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none" lIns="15875" tIns="0" rIns="15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87CEEF15-6FA9-445F-894E-4C03D2E57966}" type="datetime'7'''''''''''''''''''''''''''''''''''''''''',''''''''''7'''">
              <a:rPr lang="fr-FR" altLang="en-US" sz="900" smtClean="0">
                <a:cs typeface="+mn-cs"/>
                <a:sym typeface="+mn-lt"/>
              </a:rPr>
              <a:pPr/>
              <a:t>7,7</a:t>
            </a:fld>
            <a:endParaRPr lang="fr-FR" sz="900" dirty="0">
              <a:cs typeface="+mn-cs"/>
              <a:sym typeface="+mn-lt"/>
            </a:endParaRPr>
          </a:p>
        </p:txBody>
      </p:sp>
      <p:sp>
        <p:nvSpPr>
          <p:cNvPr id="191" name="Text Placeholder 4">
            <a:extLst>
              <a:ext uri="{FF2B5EF4-FFF2-40B4-BE49-F238E27FC236}">
                <a16:creationId xmlns:a16="http://schemas.microsoft.com/office/drawing/2014/main" id="{E9727F4B-AF88-415B-B9B8-DD828DE5714F}"/>
              </a:ext>
            </a:extLst>
          </p:cNvPr>
          <p:cNvSpPr>
            <a:spLocks noGrp="1"/>
          </p:cNvSpPr>
          <p:nvPr>
            <p:custDataLst>
              <p:tags r:id="rId112"/>
            </p:custDataLst>
          </p:nvPr>
        </p:nvSpPr>
        <p:spPr bwMode="gray">
          <a:xfrm>
            <a:off x="8069263" y="5322888"/>
            <a:ext cx="19050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26C05"/>
                </a:solidFill>
              </a14:hiddenFill>
            </a:ext>
          </a:extLst>
        </p:spPr>
        <p:txBody>
          <a:bodyPr vert="horz" wrap="none" lIns="15875" tIns="0" rIns="15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2FA935E0-A077-48A7-8827-4EF3A06AC25C}" type="datetime'9'''''''''''''',''2'''''''''''''''''''''''''''''''''''">
              <a:rPr lang="fr-FR" altLang="en-US" sz="900" smtClean="0">
                <a:cs typeface="+mn-cs"/>
                <a:sym typeface="+mn-lt"/>
              </a:rPr>
              <a:pPr/>
              <a:t>9,2</a:t>
            </a:fld>
            <a:endParaRPr lang="fr-FR" sz="900" dirty="0">
              <a:cs typeface="+mn-cs"/>
              <a:sym typeface="+mn-lt"/>
            </a:endParaRPr>
          </a:p>
        </p:txBody>
      </p:sp>
      <p:sp>
        <p:nvSpPr>
          <p:cNvPr id="783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13"/>
            </p:custDataLst>
          </p:nvPr>
        </p:nvSpPr>
        <p:spPr bwMode="gray">
          <a:xfrm>
            <a:off x="5884863" y="6096000"/>
            <a:ext cx="190500" cy="136525"/>
          </a:xfrm>
          <a:prstGeom prst="rect">
            <a:avLst/>
          </a:prstGeom>
          <a:solidFill>
            <a:srgbClr val="E7800E"/>
          </a:solidFill>
          <a:ln>
            <a:noFill/>
          </a:ln>
        </p:spPr>
        <p:txBody>
          <a:bodyPr vert="horz" wrap="none" lIns="15875" tIns="0" rIns="15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1803646F-8079-4023-B2C8-720D16E3BC43}" type="datetime'''''''''''''''''''''0'''',''''''3'''''''''">
              <a:rPr lang="fr-FR" altLang="en-US" sz="900" smtClean="0">
                <a:cs typeface="+mn-cs"/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0,3</a:t>
            </a:fld>
            <a:endParaRPr lang="fr-FR" sz="900" dirty="0">
              <a:cs typeface="+mn-cs"/>
              <a:sym typeface="+mn-lt"/>
            </a:endParaRPr>
          </a:p>
        </p:txBody>
      </p:sp>
      <p:sp>
        <p:nvSpPr>
          <p:cNvPr id="791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14"/>
            </p:custDataLst>
          </p:nvPr>
        </p:nvSpPr>
        <p:spPr bwMode="gray">
          <a:xfrm>
            <a:off x="4757738" y="6096000"/>
            <a:ext cx="190500" cy="136525"/>
          </a:xfrm>
          <a:prstGeom prst="rect">
            <a:avLst/>
          </a:prstGeom>
          <a:solidFill>
            <a:srgbClr val="E7800E"/>
          </a:solidFill>
          <a:ln>
            <a:noFill/>
          </a:ln>
        </p:spPr>
        <p:txBody>
          <a:bodyPr vert="horz" wrap="none" lIns="15875" tIns="0" rIns="15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7E94E5EB-DF40-4940-92AB-3FE8C5F3B520}" type="datetime'''''''''0,''''''''''''''3'''''''''''''''''''">
              <a:rPr lang="fr-FR" altLang="en-US" sz="900" smtClean="0">
                <a:cs typeface="+mn-cs"/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0,3</a:t>
            </a:fld>
            <a:endParaRPr lang="fr-FR" sz="900" dirty="0">
              <a:cs typeface="+mn-cs"/>
              <a:sym typeface="+mn-lt"/>
            </a:endParaRPr>
          </a:p>
        </p:txBody>
      </p:sp>
      <p:sp>
        <p:nvSpPr>
          <p:cNvPr id="604" name="Text Placeholder 4">
            <a:extLst>
              <a:ext uri="{FF2B5EF4-FFF2-40B4-BE49-F238E27FC236}">
                <a16:creationId xmlns:a16="http://schemas.microsoft.com/office/drawing/2014/main" id="{3713A107-6313-4BF0-9978-FEE7B79DC59E}"/>
              </a:ext>
            </a:extLst>
          </p:cNvPr>
          <p:cNvSpPr>
            <a:spLocks noGrp="1"/>
          </p:cNvSpPr>
          <p:nvPr>
            <p:custDataLst>
              <p:tags r:id="rId115"/>
            </p:custDataLst>
          </p:nvPr>
        </p:nvSpPr>
        <p:spPr bwMode="auto">
          <a:xfrm>
            <a:off x="5753100" y="6292850"/>
            <a:ext cx="31115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68D1D941-58C5-4096-AFD0-4B37F08334AF}" type="datetime'''''''''1''''''''''''''''''''''''''''''''''-''''ma''i'">
              <a:rPr lang="fr-FR" altLang="en-US" sz="900" b="1" smtClean="0">
                <a:cs typeface="+mn-cs"/>
                <a:sym typeface="+mn-lt"/>
              </a:rPr>
              <a:pPr/>
              <a:t>1-mai</a:t>
            </a:fld>
            <a:endParaRPr lang="fr-FR" sz="900" b="1" dirty="0">
              <a:cs typeface="+mn-cs"/>
              <a:sym typeface="+mn-lt"/>
            </a:endParaRPr>
          </a:p>
        </p:txBody>
      </p:sp>
      <p:sp>
        <p:nvSpPr>
          <p:cNvPr id="623" name="Text Placeholder 4">
            <a:extLst>
              <a:ext uri="{FF2B5EF4-FFF2-40B4-BE49-F238E27FC236}">
                <a16:creationId xmlns:a16="http://schemas.microsoft.com/office/drawing/2014/main" id="{D9958E4B-A624-4D95-92F5-4BB1CC4BD27C}"/>
              </a:ext>
            </a:extLst>
          </p:cNvPr>
          <p:cNvSpPr>
            <a:spLocks noGrp="1"/>
          </p:cNvSpPr>
          <p:nvPr>
            <p:custDataLst>
              <p:tags r:id="rId116"/>
            </p:custDataLst>
          </p:nvPr>
        </p:nvSpPr>
        <p:spPr bwMode="gray">
          <a:xfrm>
            <a:off x="8037513" y="5130800"/>
            <a:ext cx="25400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5875" tIns="0" rIns="158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3AB44898-C65C-4C73-98A3-AE013FADFAA1}" type="datetime'''''''''1''''''8'''',''''''''''1'''''''''''''''''''">
              <a:rPr lang="fr-FR" altLang="en-US" sz="900" smtClean="0">
                <a:cs typeface="+mn-cs"/>
              </a:rPr>
              <a:pPr/>
              <a:t>18,1</a:t>
            </a:fld>
            <a:endParaRPr lang="fr-FR" sz="900" dirty="0">
              <a:cs typeface="+mn-cs"/>
              <a:sym typeface="+mn-lt"/>
            </a:endParaRPr>
          </a:p>
        </p:txBody>
      </p:sp>
      <p:sp>
        <p:nvSpPr>
          <p:cNvPr id="619" name="Text Placeholder 4">
            <a:extLst>
              <a:ext uri="{FF2B5EF4-FFF2-40B4-BE49-F238E27FC236}">
                <a16:creationId xmlns:a16="http://schemas.microsoft.com/office/drawing/2014/main" id="{B92FF867-895E-4B3D-9E7E-B09E5C932F65}"/>
              </a:ext>
            </a:extLst>
          </p:cNvPr>
          <p:cNvSpPr>
            <a:spLocks noGrp="1"/>
          </p:cNvSpPr>
          <p:nvPr>
            <p:custDataLst>
              <p:tags r:id="rId117"/>
            </p:custDataLst>
          </p:nvPr>
        </p:nvSpPr>
        <p:spPr bwMode="gray">
          <a:xfrm>
            <a:off x="5249863" y="5735638"/>
            <a:ext cx="19050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5875" tIns="0" rIns="158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9B37F48E-1B3A-424C-B79E-6CA69E2C1597}" type="datetime'''5'''''''''''''''''',6'''''">
              <a:rPr lang="fr-FR" altLang="en-US" sz="900" smtClean="0">
                <a:cs typeface="+mn-cs"/>
              </a:rPr>
              <a:pPr/>
              <a:t>5,6</a:t>
            </a:fld>
            <a:endParaRPr lang="fr-FR" sz="900" dirty="0">
              <a:cs typeface="+mn-cs"/>
              <a:sym typeface="+mn-lt"/>
            </a:endParaRPr>
          </a:p>
        </p:txBody>
      </p:sp>
      <p:sp>
        <p:nvSpPr>
          <p:cNvPr id="76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18"/>
            </p:custDataLst>
          </p:nvPr>
        </p:nvSpPr>
        <p:spPr bwMode="gray">
          <a:xfrm>
            <a:off x="8140700" y="6096000"/>
            <a:ext cx="190500" cy="136525"/>
          </a:xfrm>
          <a:prstGeom prst="rect">
            <a:avLst/>
          </a:prstGeom>
          <a:solidFill>
            <a:srgbClr val="E7800E"/>
          </a:solidFill>
          <a:ln>
            <a:noFill/>
          </a:ln>
        </p:spPr>
        <p:txBody>
          <a:bodyPr vert="horz" wrap="none" lIns="15875" tIns="0" rIns="15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6886956C-9868-4CFA-9C7E-30116FDE064A}" type="datetime'''''''''''0'''''''''''''''',''3'''''''''''''''''''''''''''''">
              <a:rPr lang="fr-FR" altLang="en-US" sz="900" smtClean="0">
                <a:cs typeface="+mn-cs"/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0,3</a:t>
            </a:fld>
            <a:endParaRPr lang="fr-FR" sz="900" dirty="0">
              <a:cs typeface="+mn-cs"/>
              <a:sym typeface="+mn-lt"/>
            </a:endParaRPr>
          </a:p>
        </p:txBody>
      </p:sp>
      <p:sp>
        <p:nvSpPr>
          <p:cNvPr id="798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19"/>
            </p:custDataLst>
          </p:nvPr>
        </p:nvSpPr>
        <p:spPr bwMode="gray">
          <a:xfrm>
            <a:off x="4051300" y="6072188"/>
            <a:ext cx="190500" cy="136525"/>
          </a:xfrm>
          <a:prstGeom prst="rect">
            <a:avLst/>
          </a:prstGeom>
          <a:solidFill>
            <a:srgbClr val="026C05"/>
          </a:solidFill>
          <a:ln>
            <a:noFill/>
          </a:ln>
        </p:spPr>
        <p:txBody>
          <a:bodyPr vert="horz" wrap="none" lIns="15875" tIns="0" rIns="15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F665469D-B61B-47AD-BF00-2AB9E84F9D0F}" type="datetime'''0'''''''''',''''''''''''''''''''''''''''''8'''''''''''''''">
              <a:rPr lang="fr-FR" altLang="en-US" sz="900" smtClean="0">
                <a:solidFill>
                  <a:schemeClr val="tx2"/>
                </a:solidFill>
                <a:cs typeface="+mn-cs"/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0,8</a:t>
            </a:fld>
            <a:endParaRPr lang="fr-FR" sz="900" dirty="0">
              <a:solidFill>
                <a:schemeClr val="tx2"/>
              </a:solidFill>
              <a:cs typeface="+mn-cs"/>
              <a:sym typeface="+mn-lt"/>
            </a:endParaRPr>
          </a:p>
        </p:txBody>
      </p:sp>
      <p:sp>
        <p:nvSpPr>
          <p:cNvPr id="624" name="Text Placeholder 4">
            <a:extLst>
              <a:ext uri="{FF2B5EF4-FFF2-40B4-BE49-F238E27FC236}">
                <a16:creationId xmlns:a16="http://schemas.microsoft.com/office/drawing/2014/main" id="{C2254F79-C146-4F4A-B1EB-DAA1B0C08AFD}"/>
              </a:ext>
            </a:extLst>
          </p:cNvPr>
          <p:cNvSpPr>
            <a:spLocks noGrp="1"/>
          </p:cNvSpPr>
          <p:nvPr>
            <p:custDataLst>
              <p:tags r:id="rId120"/>
            </p:custDataLst>
          </p:nvPr>
        </p:nvSpPr>
        <p:spPr bwMode="auto">
          <a:xfrm>
            <a:off x="8008938" y="6292850"/>
            <a:ext cx="31115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F2E7BEB8-2666-40F8-97D8-950A3480BAAD}" type="datetime'''1''-''''j''''u''''''''i''''''''l''''''''''''''''''''''''.'">
              <a:rPr lang="fr-FR" altLang="en-US" sz="900" b="1" smtClean="0">
                <a:cs typeface="+mn-cs"/>
                <a:sym typeface="+mn-lt"/>
              </a:rPr>
              <a:pPr/>
              <a:t>1-juil.</a:t>
            </a:fld>
            <a:endParaRPr lang="fr-FR" sz="900" b="1" dirty="0">
              <a:cs typeface="+mn-cs"/>
              <a:sym typeface="+mn-lt"/>
            </a:endParaRPr>
          </a:p>
        </p:txBody>
      </p:sp>
      <p:sp>
        <p:nvSpPr>
          <p:cNvPr id="625" name="Text Placeholder 4">
            <a:extLst>
              <a:ext uri="{FF2B5EF4-FFF2-40B4-BE49-F238E27FC236}">
                <a16:creationId xmlns:a16="http://schemas.microsoft.com/office/drawing/2014/main" id="{DB7DFA79-DAAC-4591-834B-F0FC206A6C7F}"/>
              </a:ext>
            </a:extLst>
          </p:cNvPr>
          <p:cNvSpPr>
            <a:spLocks noGrp="1"/>
          </p:cNvSpPr>
          <p:nvPr>
            <p:custDataLst>
              <p:tags r:id="rId121"/>
            </p:custDataLst>
          </p:nvPr>
        </p:nvSpPr>
        <p:spPr bwMode="auto">
          <a:xfrm>
            <a:off x="4606925" y="6292850"/>
            <a:ext cx="34925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BF4B531B-2A5D-433D-9C04-1D5FF36E9EAD}" type="datetime'''''''''''''''''''''1''''''''''''-av''''''''''''''''''ri''''l'">
              <a:rPr lang="fr-FR" altLang="en-US" sz="900" b="1" smtClean="0">
                <a:cs typeface="+mn-cs"/>
                <a:sym typeface="+mn-lt"/>
              </a:rPr>
              <a:pPr/>
              <a:t>1-avril</a:t>
            </a:fld>
            <a:endParaRPr lang="fr-FR" sz="900" b="1" dirty="0">
              <a:cs typeface="+mn-cs"/>
              <a:sym typeface="+mn-lt"/>
            </a:endParaRPr>
          </a:p>
        </p:txBody>
      </p:sp>
      <p:sp>
        <p:nvSpPr>
          <p:cNvPr id="184" name="Text Placeholder 4">
            <a:extLst>
              <a:ext uri="{FF2B5EF4-FFF2-40B4-BE49-F238E27FC236}">
                <a16:creationId xmlns:a16="http://schemas.microsoft.com/office/drawing/2014/main" id="{A212B651-B57D-4200-AC22-955B291A27B5}"/>
              </a:ext>
            </a:extLst>
          </p:cNvPr>
          <p:cNvSpPr>
            <a:spLocks noGrp="1"/>
          </p:cNvSpPr>
          <p:nvPr>
            <p:custDataLst>
              <p:tags r:id="rId122"/>
            </p:custDataLst>
          </p:nvPr>
        </p:nvSpPr>
        <p:spPr bwMode="gray">
          <a:xfrm>
            <a:off x="4805363" y="6002338"/>
            <a:ext cx="95250" cy="1365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none" lIns="15875" tIns="0" rIns="15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BF694E2F-4339-484F-AD7C-3FEBE4D63D40}" type="datetime'''''''''0'''''''''''''''''''''''''">
              <a:rPr lang="fr-FR" altLang="en-US" sz="900" smtClean="0">
                <a:cs typeface="+mn-cs"/>
                <a:sym typeface="+mn-lt"/>
              </a:rPr>
              <a:pPr/>
              <a:t>0</a:t>
            </a:fld>
            <a:endParaRPr lang="fr-FR" sz="900" dirty="0">
              <a:cs typeface="+mn-cs"/>
              <a:sym typeface="+mn-lt"/>
            </a:endParaRPr>
          </a:p>
        </p:txBody>
      </p:sp>
      <p:sp>
        <p:nvSpPr>
          <p:cNvPr id="781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23"/>
            </p:custDataLst>
          </p:nvPr>
        </p:nvSpPr>
        <p:spPr bwMode="gray">
          <a:xfrm>
            <a:off x="5743575" y="6118225"/>
            <a:ext cx="190500" cy="1365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none" lIns="15875" tIns="0" rIns="15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9A0F01E3-C588-42EA-81B2-B7D4704BC255}" type="datetime'''''''''0'''''''''''''''''''',''''''6'''''''''''''''''">
              <a:rPr lang="fr-FR" altLang="en-US" sz="900" smtClean="0">
                <a:solidFill>
                  <a:schemeClr val="tx2"/>
                </a:solidFill>
                <a:cs typeface="+mn-cs"/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0,6</a:t>
            </a:fld>
            <a:endParaRPr lang="fr-FR" sz="900" dirty="0">
              <a:solidFill>
                <a:schemeClr val="tx2"/>
              </a:solidFill>
              <a:cs typeface="+mn-cs"/>
              <a:sym typeface="+mn-lt"/>
            </a:endParaRPr>
          </a:p>
        </p:txBody>
      </p:sp>
      <p:sp>
        <p:nvSpPr>
          <p:cNvPr id="800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24"/>
            </p:custDataLst>
          </p:nvPr>
        </p:nvSpPr>
        <p:spPr bwMode="gray">
          <a:xfrm>
            <a:off x="4192588" y="6099175"/>
            <a:ext cx="190500" cy="136525"/>
          </a:xfrm>
          <a:prstGeom prst="rect">
            <a:avLst/>
          </a:prstGeom>
          <a:solidFill>
            <a:srgbClr val="E7800E"/>
          </a:solidFill>
          <a:ln>
            <a:noFill/>
          </a:ln>
        </p:spPr>
        <p:txBody>
          <a:bodyPr vert="horz" wrap="none" lIns="15875" tIns="0" rIns="15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C6021FFF-E7DE-4010-AC78-9918D90EC2D8}" type="datetime'''''''''''''''''''''0'''''',2'''''''''''''">
              <a:rPr lang="fr-FR" altLang="en-US" sz="900" smtClean="0">
                <a:cs typeface="+mn-cs"/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0,2</a:t>
            </a:fld>
            <a:endParaRPr lang="fr-FR" sz="900" dirty="0">
              <a:cs typeface="+mn-cs"/>
              <a:sym typeface="+mn-lt"/>
            </a:endParaRPr>
          </a:p>
        </p:txBody>
      </p:sp>
      <p:sp>
        <p:nvSpPr>
          <p:cNvPr id="627" name="Text Placeholder 4">
            <a:extLst>
              <a:ext uri="{FF2B5EF4-FFF2-40B4-BE49-F238E27FC236}">
                <a16:creationId xmlns:a16="http://schemas.microsoft.com/office/drawing/2014/main" id="{1EB145BE-3F1B-4C94-9D7B-5DE043EED757}"/>
              </a:ext>
            </a:extLst>
          </p:cNvPr>
          <p:cNvSpPr>
            <a:spLocks noGrp="1"/>
          </p:cNvSpPr>
          <p:nvPr>
            <p:custDataLst>
              <p:tags r:id="rId125"/>
            </p:custDataLst>
          </p:nvPr>
        </p:nvSpPr>
        <p:spPr bwMode="auto">
          <a:xfrm>
            <a:off x="3990975" y="6292850"/>
            <a:ext cx="45085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7682C5F2-4128-4EB4-BEA8-7A4328D8423D}" type="datetime'''''''15''''-''''m''''''''''''''a''''''''''''''r''s'''''">
              <a:rPr lang="fr-FR" altLang="en-US" sz="900" b="1" smtClean="0">
                <a:cs typeface="+mn-cs"/>
                <a:sym typeface="+mn-lt"/>
              </a:rPr>
              <a:pPr/>
              <a:t>15-mars</a:t>
            </a:fld>
            <a:endParaRPr lang="fr-FR" sz="900" b="1" dirty="0">
              <a:cs typeface="+mn-cs"/>
              <a:sym typeface="+mn-lt"/>
            </a:endParaRPr>
          </a:p>
        </p:txBody>
      </p:sp>
      <p:sp>
        <p:nvSpPr>
          <p:cNvPr id="629" name="Text Placeholder 4">
            <a:extLst>
              <a:ext uri="{FF2B5EF4-FFF2-40B4-BE49-F238E27FC236}">
                <a16:creationId xmlns:a16="http://schemas.microsoft.com/office/drawing/2014/main" id="{F6E0C647-71F5-4E34-A4FA-4DE68B95D8F5}"/>
              </a:ext>
            </a:extLst>
          </p:cNvPr>
          <p:cNvSpPr>
            <a:spLocks noGrp="1"/>
          </p:cNvSpPr>
          <p:nvPr>
            <p:custDataLst>
              <p:tags r:id="rId126"/>
            </p:custDataLst>
          </p:nvPr>
        </p:nvSpPr>
        <p:spPr bwMode="auto">
          <a:xfrm>
            <a:off x="7410450" y="6292850"/>
            <a:ext cx="38100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28367372-A15B-4021-992C-2094A4691908}" type="datetime'''''''1''5''''''''''''-''''''''j''''''''''''u''''''''i''''n'">
              <a:rPr lang="fr-FR" altLang="en-US" sz="900" b="1" smtClean="0">
                <a:cs typeface="+mn-cs"/>
                <a:sym typeface="+mn-lt"/>
              </a:rPr>
              <a:pPr/>
              <a:t>15-juin</a:t>
            </a:fld>
            <a:endParaRPr lang="fr-FR" sz="900" b="1" dirty="0">
              <a:cs typeface="+mn-cs"/>
              <a:sym typeface="+mn-lt"/>
            </a:endParaRPr>
          </a:p>
        </p:txBody>
      </p:sp>
      <p:sp>
        <p:nvSpPr>
          <p:cNvPr id="621" name="Text Placeholder 4">
            <a:extLst>
              <a:ext uri="{FF2B5EF4-FFF2-40B4-BE49-F238E27FC236}">
                <a16:creationId xmlns:a16="http://schemas.microsoft.com/office/drawing/2014/main" id="{817B364C-2D9E-4AB1-A90E-79EDA010AD43}"/>
              </a:ext>
            </a:extLst>
          </p:cNvPr>
          <p:cNvSpPr>
            <a:spLocks noGrp="1"/>
          </p:cNvSpPr>
          <p:nvPr>
            <p:custDataLst>
              <p:tags r:id="rId127"/>
            </p:custDataLst>
          </p:nvPr>
        </p:nvSpPr>
        <p:spPr bwMode="gray">
          <a:xfrm>
            <a:off x="6345238" y="5426075"/>
            <a:ext cx="25400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5875" tIns="0" rIns="158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E08691C7-3464-4154-9EE7-529114C7F1CC}" type="datetime'''''''''''1''''''''''''1'''''''''''''',''''''9'">
              <a:rPr lang="fr-FR" altLang="en-US" sz="900" smtClean="0">
                <a:cs typeface="+mn-cs"/>
              </a:rPr>
              <a:pPr/>
              <a:t>11,9</a:t>
            </a:fld>
            <a:endParaRPr lang="fr-FR" sz="900" dirty="0">
              <a:cs typeface="+mn-cs"/>
              <a:sym typeface="+mn-lt"/>
            </a:endParaRPr>
          </a:p>
        </p:txBody>
      </p:sp>
      <p:sp>
        <p:nvSpPr>
          <p:cNvPr id="789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28"/>
            </p:custDataLst>
          </p:nvPr>
        </p:nvSpPr>
        <p:spPr bwMode="gray">
          <a:xfrm>
            <a:off x="4616450" y="6118225"/>
            <a:ext cx="190500" cy="1365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none" lIns="15875" tIns="0" rIns="15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D2EA432B-3382-4F0B-9AA6-19C5C72AAEDE}" type="datetime'''''''''''''''''''''''''''''''''0,''''''''''''''''''6'''''''''">
              <a:rPr lang="fr-FR" altLang="en-US" sz="900" smtClean="0">
                <a:solidFill>
                  <a:schemeClr val="tx2"/>
                </a:solidFill>
                <a:cs typeface="+mn-cs"/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0,6</a:t>
            </a:fld>
            <a:endParaRPr lang="fr-FR" sz="900" dirty="0">
              <a:solidFill>
                <a:schemeClr val="tx2"/>
              </a:solidFill>
              <a:cs typeface="+mn-cs"/>
              <a:sym typeface="+mn-lt"/>
            </a:endParaRPr>
          </a:p>
        </p:txBody>
      </p:sp>
      <p:sp>
        <p:nvSpPr>
          <p:cNvPr id="179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29"/>
            </p:custDataLst>
          </p:nvPr>
        </p:nvSpPr>
        <p:spPr bwMode="gray">
          <a:xfrm>
            <a:off x="4616450" y="6045200"/>
            <a:ext cx="190500" cy="136525"/>
          </a:xfrm>
          <a:prstGeom prst="rect">
            <a:avLst/>
          </a:prstGeom>
          <a:solidFill>
            <a:srgbClr val="026C05"/>
          </a:solidFill>
          <a:ln>
            <a:noFill/>
          </a:ln>
        </p:spPr>
        <p:txBody>
          <a:bodyPr vert="horz" wrap="none" lIns="15875" tIns="0" rIns="15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CC841814-53FC-4ADB-B215-1E93F3612675}" type="datetime'1'''''''''',''''''''''''''6'''''''''''''''''''''''''">
              <a:rPr lang="fr-FR" altLang="en-US" sz="900" smtClean="0">
                <a:solidFill>
                  <a:schemeClr val="tx2"/>
                </a:solidFill>
                <a:cs typeface="+mn-cs"/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1,6</a:t>
            </a:fld>
            <a:endParaRPr lang="fr-FR" sz="900" dirty="0">
              <a:solidFill>
                <a:schemeClr val="tx2"/>
              </a:solidFill>
              <a:cs typeface="+mn-cs"/>
              <a:sym typeface="+mn-lt"/>
            </a:endParaRPr>
          </a:p>
        </p:txBody>
      </p:sp>
      <p:sp>
        <p:nvSpPr>
          <p:cNvPr id="620" name="Text Placeholder 4">
            <a:extLst>
              <a:ext uri="{FF2B5EF4-FFF2-40B4-BE49-F238E27FC236}">
                <a16:creationId xmlns:a16="http://schemas.microsoft.com/office/drawing/2014/main" id="{C9998186-E7F9-4B67-A64F-C1DC28A9B176}"/>
              </a:ext>
            </a:extLst>
          </p:cNvPr>
          <p:cNvSpPr>
            <a:spLocks noGrp="1"/>
          </p:cNvSpPr>
          <p:nvPr>
            <p:custDataLst>
              <p:tags r:id="rId130"/>
            </p:custDataLst>
          </p:nvPr>
        </p:nvSpPr>
        <p:spPr bwMode="gray">
          <a:xfrm>
            <a:off x="5813425" y="5567363"/>
            <a:ext cx="19050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5875" tIns="0" rIns="158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5EEF8728-98E4-492D-950F-D5E905366304}" type="datetime'''''''''''''''''''''''''8,''7'''''''''''''">
              <a:rPr lang="fr-FR" altLang="en-US" sz="900" smtClean="0">
                <a:cs typeface="+mn-cs"/>
              </a:rPr>
              <a:pPr/>
              <a:t>8,7</a:t>
            </a:fld>
            <a:endParaRPr lang="fr-FR" sz="900" dirty="0">
              <a:cs typeface="+mn-cs"/>
              <a:sym typeface="+mn-lt"/>
            </a:endParaRPr>
          </a:p>
        </p:txBody>
      </p:sp>
      <p:sp>
        <p:nvSpPr>
          <p:cNvPr id="618" name="Text Placeholder 4">
            <a:extLst>
              <a:ext uri="{FF2B5EF4-FFF2-40B4-BE49-F238E27FC236}">
                <a16:creationId xmlns:a16="http://schemas.microsoft.com/office/drawing/2014/main" id="{9CE0895E-73D6-4BF4-A1F1-371CE733164D}"/>
              </a:ext>
            </a:extLst>
          </p:cNvPr>
          <p:cNvSpPr>
            <a:spLocks noGrp="1"/>
          </p:cNvSpPr>
          <p:nvPr>
            <p:custDataLst>
              <p:tags r:id="rId131"/>
            </p:custDataLst>
          </p:nvPr>
        </p:nvSpPr>
        <p:spPr bwMode="gray">
          <a:xfrm>
            <a:off x="4686300" y="5865813"/>
            <a:ext cx="19050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5875" tIns="0" rIns="158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13DBE11D-183F-452F-AB6B-56ADD49D31BF}" type="datetime'''''''''2'''''',''''''''''4'''''''''''''''''''''''''''''''''">
              <a:rPr lang="fr-FR" altLang="en-US" sz="900" smtClean="0">
                <a:cs typeface="+mn-cs"/>
                <a:sym typeface="+mn-lt"/>
              </a:rPr>
              <a:pPr/>
              <a:t>2,4</a:t>
            </a:fld>
            <a:endParaRPr lang="fr-FR" sz="900" dirty="0">
              <a:cs typeface="+mn-cs"/>
              <a:sym typeface="+mn-lt"/>
            </a:endParaRPr>
          </a:p>
        </p:txBody>
      </p:sp>
      <p:sp>
        <p:nvSpPr>
          <p:cNvPr id="78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32"/>
            </p:custDataLst>
          </p:nvPr>
        </p:nvSpPr>
        <p:spPr bwMode="gray">
          <a:xfrm>
            <a:off x="5180013" y="6118225"/>
            <a:ext cx="190500" cy="1365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none" lIns="15875" tIns="0" rIns="15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E88D96CE-F1FC-4570-B762-A3B59C99A0DF}" type="datetime'''0,''''''''''''''''''''''''''''''''''''''''''''''''6'">
              <a:rPr lang="fr-FR" altLang="en-US" sz="900" smtClean="0">
                <a:solidFill>
                  <a:schemeClr val="tx2"/>
                </a:solidFill>
                <a:cs typeface="+mn-cs"/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0,6</a:t>
            </a:fld>
            <a:endParaRPr lang="fr-FR" sz="900" dirty="0">
              <a:solidFill>
                <a:schemeClr val="tx2"/>
              </a:solidFill>
              <a:cs typeface="+mn-cs"/>
              <a:sym typeface="+mn-lt"/>
            </a:endParaRPr>
          </a:p>
        </p:txBody>
      </p:sp>
      <p:sp>
        <p:nvSpPr>
          <p:cNvPr id="787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33"/>
            </p:custDataLst>
          </p:nvPr>
        </p:nvSpPr>
        <p:spPr bwMode="gray">
          <a:xfrm>
            <a:off x="5321300" y="6096000"/>
            <a:ext cx="190500" cy="136525"/>
          </a:xfrm>
          <a:prstGeom prst="rect">
            <a:avLst/>
          </a:prstGeom>
          <a:solidFill>
            <a:srgbClr val="E7800E"/>
          </a:solidFill>
          <a:ln>
            <a:noFill/>
          </a:ln>
        </p:spPr>
        <p:txBody>
          <a:bodyPr vert="horz" wrap="none" lIns="15875" tIns="0" rIns="15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8956C7FD-7914-4ABB-B764-CF8F85FFD95D}" type="datetime'''0'''''''''''''''''''''''''''',''''''''''3'''''''">
              <a:rPr lang="fr-FR" altLang="en-US" sz="900" smtClean="0">
                <a:cs typeface="+mn-cs"/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0,3</a:t>
            </a:fld>
            <a:endParaRPr lang="fr-FR" sz="900" dirty="0">
              <a:cs typeface="+mn-cs"/>
              <a:sym typeface="+mn-lt"/>
            </a:endParaRPr>
          </a:p>
        </p:txBody>
      </p:sp>
      <p:sp>
        <p:nvSpPr>
          <p:cNvPr id="609" name="Text Placeholder 4">
            <a:extLst>
              <a:ext uri="{FF2B5EF4-FFF2-40B4-BE49-F238E27FC236}">
                <a16:creationId xmlns:a16="http://schemas.microsoft.com/office/drawing/2014/main" id="{3C27C584-8D5F-4738-B2F7-7D9BFC8E243F}"/>
              </a:ext>
            </a:extLst>
          </p:cNvPr>
          <p:cNvSpPr>
            <a:spLocks noGrp="1"/>
          </p:cNvSpPr>
          <p:nvPr>
            <p:custDataLst>
              <p:tags r:id="rId134"/>
            </p:custDataLst>
          </p:nvPr>
        </p:nvSpPr>
        <p:spPr bwMode="auto">
          <a:xfrm>
            <a:off x="5138738" y="6292850"/>
            <a:ext cx="41275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64BDEFFD-788B-4D24-8C3D-77C5E162C205}" type="datetime'1''''5''''''''-''''''''''''''''''''a''v''''''''''''''ri''''l'">
              <a:rPr lang="fr-FR" altLang="en-US" sz="900" b="1" smtClean="0">
                <a:cs typeface="+mn-cs"/>
                <a:sym typeface="+mn-lt"/>
              </a:rPr>
              <a:pPr/>
              <a:t>15-avril</a:t>
            </a:fld>
            <a:endParaRPr lang="fr-FR" sz="900" b="1" dirty="0">
              <a:cs typeface="+mn-cs"/>
              <a:sym typeface="+mn-lt"/>
            </a:endParaRPr>
          </a:p>
        </p:txBody>
      </p:sp>
      <p:sp>
        <p:nvSpPr>
          <p:cNvPr id="683" name="TextBox 682">
            <a:extLst>
              <a:ext uri="{FF2B5EF4-FFF2-40B4-BE49-F238E27FC236}">
                <a16:creationId xmlns:a16="http://schemas.microsoft.com/office/drawing/2014/main" id="{1F070342-249E-4B8C-A278-97A1AB0C4354}"/>
              </a:ext>
            </a:extLst>
          </p:cNvPr>
          <p:cNvSpPr txBox="1">
            <a:spLocks/>
          </p:cNvSpPr>
          <p:nvPr/>
        </p:nvSpPr>
        <p:spPr>
          <a:xfrm>
            <a:off x="571927" y="3711863"/>
            <a:ext cx="7948494" cy="2159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Estimation du nombre de personne ayant reçu une première dose</a:t>
            </a:r>
          </a:p>
        </p:txBody>
      </p:sp>
      <p:sp>
        <p:nvSpPr>
          <p:cNvPr id="688" name="TextBox 687">
            <a:extLst>
              <a:ext uri="{FF2B5EF4-FFF2-40B4-BE49-F238E27FC236}">
                <a16:creationId xmlns:a16="http://schemas.microsoft.com/office/drawing/2014/main" id="{B970AC3E-72A5-4573-9280-32F039069774}"/>
              </a:ext>
            </a:extLst>
          </p:cNvPr>
          <p:cNvSpPr txBox="1">
            <a:spLocks/>
          </p:cNvSpPr>
          <p:nvPr/>
        </p:nvSpPr>
        <p:spPr>
          <a:xfrm>
            <a:off x="571927" y="1479550"/>
            <a:ext cx="7948494" cy="2155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Schéma « cas de base » d’approvisionnement en vaccins, </a:t>
            </a:r>
            <a:r>
              <a:rPr lang="fr-FR" sz="1200" dirty="0"/>
              <a:t>en million de vaccination (1 vaccin = 2 doses</a:t>
            </a:r>
            <a:r>
              <a:rPr lang="fr-FR" sz="1200" baseline="30000" dirty="0"/>
              <a:t>1</a:t>
            </a:r>
            <a:r>
              <a:rPr lang="fr-FR" sz="1200" dirty="0"/>
              <a:t>) </a:t>
            </a:r>
          </a:p>
        </p:txBody>
      </p:sp>
      <p:cxnSp>
        <p:nvCxnSpPr>
          <p:cNvPr id="689" name="LineBasicDefault 261">
            <a:extLst>
              <a:ext uri="{FF2B5EF4-FFF2-40B4-BE49-F238E27FC236}">
                <a16:creationId xmlns:a16="http://schemas.microsoft.com/office/drawing/2014/main" id="{D3EED5DC-74D2-4132-AA36-FCB0FCFE8E62}"/>
              </a:ext>
            </a:extLst>
          </p:cNvPr>
          <p:cNvCxnSpPr>
            <a:cxnSpLocks/>
          </p:cNvCxnSpPr>
          <p:nvPr>
            <p:custDataLst>
              <p:tags r:id="rId135"/>
            </p:custDataLst>
          </p:nvPr>
        </p:nvCxnSpPr>
        <p:spPr>
          <a:xfrm>
            <a:off x="581144" y="1714500"/>
            <a:ext cx="7948494" cy="0"/>
          </a:xfrm>
          <a:prstGeom prst="straightConnector1">
            <a:avLst/>
          </a:prstGeom>
          <a:ln w="6350" cap="flat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E5CF681E-B0C6-4BB9-8B48-D68E6770FE9D}"/>
              </a:ext>
            </a:extLst>
          </p:cNvPr>
          <p:cNvSpPr/>
          <p:nvPr>
            <p:custDataLst>
              <p:tags r:id="rId136"/>
            </p:custDataLst>
          </p:nvPr>
        </p:nvSpPr>
        <p:spPr bwMode="auto">
          <a:xfrm>
            <a:off x="7245350" y="4035425"/>
            <a:ext cx="123825" cy="123825"/>
          </a:xfrm>
          <a:prstGeom prst="rect">
            <a:avLst/>
          </a:prstGeom>
          <a:solidFill>
            <a:schemeClr val="accent4"/>
          </a:solidFill>
          <a:ln w="9525" cap="sq" algn="ctr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 err="1">
              <a:solidFill>
                <a:schemeClr val="bg1"/>
              </a:solidFill>
            </a:endParaRPr>
          </a:p>
        </p:txBody>
      </p:sp>
      <p:sp>
        <p:nvSpPr>
          <p:cNvPr id="820" name="Rectangle 819">
            <a:extLst>
              <a:ext uri="{FF2B5EF4-FFF2-40B4-BE49-F238E27FC236}">
                <a16:creationId xmlns:a16="http://schemas.microsoft.com/office/drawing/2014/main" id="{A4162617-69D8-4571-B1F5-31D0E0A03C9C}"/>
              </a:ext>
            </a:extLst>
          </p:cNvPr>
          <p:cNvSpPr/>
          <p:nvPr>
            <p:custDataLst>
              <p:tags r:id="rId137"/>
            </p:custDataLst>
          </p:nvPr>
        </p:nvSpPr>
        <p:spPr bwMode="auto">
          <a:xfrm>
            <a:off x="4692650" y="4035425"/>
            <a:ext cx="123825" cy="123825"/>
          </a:xfrm>
          <a:prstGeom prst="rect">
            <a:avLst/>
          </a:prstGeom>
          <a:solidFill>
            <a:srgbClr val="E7800E"/>
          </a:solidFill>
          <a:ln w="9525" cap="sq" algn="ctr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 err="1">
              <a:solidFill>
                <a:schemeClr val="bg1"/>
              </a:solidFill>
            </a:endParaRPr>
          </a:p>
        </p:txBody>
      </p:sp>
      <p:sp>
        <p:nvSpPr>
          <p:cNvPr id="819" name="Rectangle 818">
            <a:extLst>
              <a:ext uri="{FF2B5EF4-FFF2-40B4-BE49-F238E27FC236}">
                <a16:creationId xmlns:a16="http://schemas.microsoft.com/office/drawing/2014/main" id="{CAE35AB6-AD7F-437E-9E7B-DFA03E999658}"/>
              </a:ext>
            </a:extLst>
          </p:cNvPr>
          <p:cNvSpPr/>
          <p:nvPr>
            <p:custDataLst>
              <p:tags r:id="rId138"/>
            </p:custDataLst>
          </p:nvPr>
        </p:nvSpPr>
        <p:spPr bwMode="auto">
          <a:xfrm>
            <a:off x="3368675" y="4035425"/>
            <a:ext cx="123825" cy="123825"/>
          </a:xfrm>
          <a:prstGeom prst="rect">
            <a:avLst/>
          </a:prstGeom>
          <a:solidFill>
            <a:schemeClr val="accent1"/>
          </a:solidFill>
          <a:ln w="9525" cap="sq" algn="ctr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 err="1">
              <a:solidFill>
                <a:schemeClr val="bg1"/>
              </a:solidFill>
            </a:endParaRPr>
          </a:p>
        </p:txBody>
      </p:sp>
      <p:sp>
        <p:nvSpPr>
          <p:cNvPr id="821" name="Rectangle 820">
            <a:extLst>
              <a:ext uri="{FF2B5EF4-FFF2-40B4-BE49-F238E27FC236}">
                <a16:creationId xmlns:a16="http://schemas.microsoft.com/office/drawing/2014/main" id="{9A674C30-9126-4F0F-A422-E6D31CD5278A}"/>
              </a:ext>
            </a:extLst>
          </p:cNvPr>
          <p:cNvSpPr/>
          <p:nvPr>
            <p:custDataLst>
              <p:tags r:id="rId139"/>
            </p:custDataLst>
          </p:nvPr>
        </p:nvSpPr>
        <p:spPr bwMode="auto">
          <a:xfrm>
            <a:off x="6016625" y="4035425"/>
            <a:ext cx="123825" cy="123825"/>
          </a:xfrm>
          <a:prstGeom prst="rect">
            <a:avLst/>
          </a:prstGeom>
          <a:solidFill>
            <a:srgbClr val="026C05"/>
          </a:solidFill>
          <a:ln w="9525" cap="sq" algn="ctr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 err="1">
              <a:solidFill>
                <a:schemeClr val="bg1"/>
              </a:solidFill>
            </a:endParaRPr>
          </a:p>
        </p:txBody>
      </p:sp>
      <p:sp>
        <p:nvSpPr>
          <p:cNvPr id="817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40"/>
            </p:custDataLst>
          </p:nvPr>
        </p:nvSpPr>
        <p:spPr bwMode="auto">
          <a:xfrm>
            <a:off x="6191250" y="4033838"/>
            <a:ext cx="95250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AE650DCE-9C1D-4389-9E47-172B5420C385}" type="datetime'P''''''''op''''ul''a''ti''''o''''n é''t''''ap''''''''e'''' 2'">
              <a:rPr lang="fr-FR" altLang="en-US" sz="900" smtClean="0">
                <a:cs typeface="+mn-cs"/>
                <a:sym typeface="+mn-lt"/>
              </a:rPr>
              <a:pPr>
                <a:spcBef>
                  <a:spcPct val="0"/>
                </a:spcBef>
                <a:spcAft>
                  <a:spcPct val="0"/>
                </a:spcAft>
              </a:pPr>
              <a:t>Population étape 2</a:t>
            </a:fld>
            <a:endParaRPr lang="fr-FR" sz="900" dirty="0">
              <a:cs typeface="+mn-cs"/>
              <a:sym typeface="+mn-lt"/>
            </a:endParaRPr>
          </a:p>
        </p:txBody>
      </p:sp>
      <p:sp>
        <p:nvSpPr>
          <p:cNvPr id="81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41"/>
            </p:custDataLst>
          </p:nvPr>
        </p:nvSpPr>
        <p:spPr bwMode="auto">
          <a:xfrm>
            <a:off x="3543300" y="4033838"/>
            <a:ext cx="104775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32C4C106-EB6D-4E5E-A0F9-41F00832D9E8}" type="datetime'''P''o''''''pul''a''''''ti''on ''ét''''''ap''''''e ''''1''.1'">
              <a:rPr lang="fr-FR" altLang="en-US" sz="900" smtClean="0">
                <a:cs typeface="+mn-cs"/>
                <a:sym typeface="+mn-lt"/>
              </a:rPr>
              <a:pPr>
                <a:spcBef>
                  <a:spcPct val="0"/>
                </a:spcBef>
                <a:spcAft>
                  <a:spcPct val="0"/>
                </a:spcAft>
              </a:pPr>
              <a:t>Population étape 1.1</a:t>
            </a:fld>
            <a:endParaRPr lang="fr-FR" sz="900" dirty="0">
              <a:cs typeface="+mn-cs"/>
              <a:sym typeface="+mn-lt"/>
            </a:endParaRPr>
          </a:p>
        </p:txBody>
      </p:sp>
      <p:sp>
        <p:nvSpPr>
          <p:cNvPr id="816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42"/>
            </p:custDataLst>
          </p:nvPr>
        </p:nvSpPr>
        <p:spPr bwMode="auto">
          <a:xfrm>
            <a:off x="4867275" y="4033838"/>
            <a:ext cx="104775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8D6A99E1-D785-4751-AD6A-19C33DEFB8AF}" type="datetime'P''o''''p''ula''ti''''o''n'''' ''é''''ta''''pe 1''''.''2'''">
              <a:rPr lang="fr-FR" altLang="en-US" sz="900" smtClean="0">
                <a:cs typeface="+mn-cs"/>
                <a:sym typeface="+mn-lt"/>
              </a:rPr>
              <a:pPr>
                <a:spcBef>
                  <a:spcPct val="0"/>
                </a:spcBef>
                <a:spcAft>
                  <a:spcPct val="0"/>
                </a:spcAft>
              </a:pPr>
              <a:t>Population étape 1.2</a:t>
            </a:fld>
            <a:endParaRPr lang="fr-FR" sz="900" dirty="0">
              <a:cs typeface="+mn-cs"/>
              <a:sym typeface="+mn-lt"/>
            </a:endParaRPr>
          </a:p>
        </p:txBody>
      </p:sp>
      <p:sp>
        <p:nvSpPr>
          <p:cNvPr id="181" name="Text Placeholder 4">
            <a:extLst>
              <a:ext uri="{FF2B5EF4-FFF2-40B4-BE49-F238E27FC236}">
                <a16:creationId xmlns:a16="http://schemas.microsoft.com/office/drawing/2014/main" id="{44BDE4D5-DE53-4137-A963-35962FA437A7}"/>
              </a:ext>
            </a:extLst>
          </p:cNvPr>
          <p:cNvSpPr>
            <a:spLocks noGrp="1"/>
          </p:cNvSpPr>
          <p:nvPr>
            <p:custDataLst>
              <p:tags r:id="rId143"/>
            </p:custDataLst>
          </p:nvPr>
        </p:nvSpPr>
        <p:spPr bwMode="auto">
          <a:xfrm>
            <a:off x="7419975" y="4033838"/>
            <a:ext cx="95250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2B8AFA77-C1D7-494C-B9A2-CE33F58BC983}" type="datetime'''Po''p''u''la''t''''''''''i''''o''''n ''éta''p''''e'''' 3'">
              <a:rPr lang="fr-FR" altLang="en-US" sz="900" smtClean="0">
                <a:cs typeface="+mn-cs"/>
              </a:rPr>
              <a:pPr/>
              <a:t>Population étape 3</a:t>
            </a:fld>
            <a:endParaRPr lang="fr-FR" sz="900" dirty="0">
              <a:cs typeface="+mn-cs"/>
              <a:sym typeface="+mn-lt"/>
            </a:endParaRPr>
          </a:p>
        </p:txBody>
      </p:sp>
      <p:sp>
        <p:nvSpPr>
          <p:cNvPr id="823" name="5. Source">
            <a:extLst>
              <a:ext uri="{FF2B5EF4-FFF2-40B4-BE49-F238E27FC236}">
                <a16:creationId xmlns:a16="http://schemas.microsoft.com/office/drawing/2014/main" id="{D9A6B370-E2BF-4417-9E89-55017BDDCCD1}"/>
              </a:ext>
            </a:extLst>
          </p:cNvPr>
          <p:cNvSpPr txBox="1"/>
          <p:nvPr>
            <p:custDataLst>
              <p:tags r:id="rId144"/>
            </p:custDataLst>
          </p:nvPr>
        </p:nvSpPr>
        <p:spPr>
          <a:xfrm>
            <a:off x="554735" y="669388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HAS, </a:t>
            </a:r>
            <a:r>
              <a:rPr lang="en-US" dirty="0" err="1"/>
              <a:t>Insee</a:t>
            </a:r>
            <a:r>
              <a:rPr lang="en-US" dirty="0"/>
              <a:t>, </a:t>
            </a:r>
            <a:r>
              <a:rPr lang="en-US" dirty="0" err="1"/>
              <a:t>Fehap</a:t>
            </a:r>
            <a:r>
              <a:rPr lang="en-US" dirty="0"/>
              <a:t>, Calendrier des livraisons au 18/12</a:t>
            </a:r>
          </a:p>
        </p:txBody>
      </p:sp>
      <p:sp>
        <p:nvSpPr>
          <p:cNvPr id="827" name="Sticker">
            <a:extLst>
              <a:ext uri="{FF2B5EF4-FFF2-40B4-BE49-F238E27FC236}">
                <a16:creationId xmlns:a16="http://schemas.microsoft.com/office/drawing/2014/main" id="{14183966-3075-49A0-A335-BE5EA8EA945D}"/>
              </a:ext>
            </a:extLst>
          </p:cNvPr>
          <p:cNvSpPr txBox="1"/>
          <p:nvPr/>
        </p:nvSpPr>
        <p:spPr>
          <a:xfrm>
            <a:off x="1840924" y="1186291"/>
            <a:ext cx="6594038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algn="r"/>
            <a:r>
              <a:rPr lang="fr-FR" u="sng" dirty="0">
                <a:solidFill>
                  <a:schemeClr val="accent5"/>
                </a:solidFill>
              </a:rPr>
              <a:t>Vision Préliminaire -  A DATE DU 23/12/20 – sous réserve d’ajustements ultérieurs des fournisseurs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5AE76199-5A14-45D4-89FD-B0AA53FFC08F}"/>
              </a:ext>
            </a:extLst>
          </p:cNvPr>
          <p:cNvSpPr txBox="1">
            <a:spLocks/>
          </p:cNvSpPr>
          <p:nvPr/>
        </p:nvSpPr>
        <p:spPr>
          <a:xfrm>
            <a:off x="9185275" y="1510409"/>
            <a:ext cx="2451836" cy="18466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Hypothèses</a:t>
            </a:r>
          </a:p>
        </p:txBody>
      </p:sp>
      <p:graphicFrame>
        <p:nvGraphicFramePr>
          <p:cNvPr id="185" name="Chart 184">
            <a:extLst>
              <a:ext uri="{FF2B5EF4-FFF2-40B4-BE49-F238E27FC236}">
                <a16:creationId xmlns:a16="http://schemas.microsoft.com/office/drawing/2014/main" id="{611828F0-244C-4FAF-9B60-FFC7A9475A85}"/>
              </a:ext>
            </a:extLst>
          </p:cNvPr>
          <p:cNvGraphicFramePr/>
          <p:nvPr>
            <p:custDataLst>
              <p:tags r:id="rId145"/>
            </p:custDataLst>
            <p:extLst>
              <p:ext uri="{D42A27DB-BD31-4B8C-83A1-F6EECF244321}">
                <p14:modId xmlns:p14="http://schemas.microsoft.com/office/powerpoint/2010/main" val="3249793173"/>
              </p:ext>
            </p:extLst>
          </p:nvPr>
        </p:nvGraphicFramePr>
        <p:xfrm>
          <a:off x="488950" y="5299075"/>
          <a:ext cx="3094038" cy="985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3"/>
          </a:graphicData>
        </a:graphic>
      </p:graphicFrame>
      <p:sp>
        <p:nvSpPr>
          <p:cNvPr id="241" name="Text Placeholder 4">
            <a:extLst>
              <a:ext uri="{FF2B5EF4-FFF2-40B4-BE49-F238E27FC236}">
                <a16:creationId xmlns:a16="http://schemas.microsoft.com/office/drawing/2014/main" id="{4DD9390F-ACCA-4C7B-9D4A-1B0C9B3052E5}"/>
              </a:ext>
            </a:extLst>
          </p:cNvPr>
          <p:cNvSpPr>
            <a:spLocks noGrp="1"/>
          </p:cNvSpPr>
          <p:nvPr>
            <p:custDataLst>
              <p:tags r:id="rId146"/>
            </p:custDataLst>
          </p:nvPr>
        </p:nvSpPr>
        <p:spPr bwMode="gray">
          <a:xfrm>
            <a:off x="3095625" y="5791200"/>
            <a:ext cx="222250" cy="136525"/>
          </a:xfrm>
          <a:prstGeom prst="rect">
            <a:avLst/>
          </a:prstGeom>
          <a:solidFill>
            <a:srgbClr val="E7800E"/>
          </a:solidFill>
          <a:ln>
            <a:noFill/>
          </a:ln>
        </p:spPr>
        <p:txBody>
          <a:bodyPr vert="horz" wrap="none" lIns="15875" tIns="0" rIns="15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B80E48C0-43FE-4326-AC87-8B00CF2EF15E}" type="datetime'''1''''''''''''''''''''''''''''8''''''''''''''''8'''''''''''''">
              <a:rPr lang="fr-FR" altLang="en-US" sz="900" smtClean="0">
                <a:cs typeface="+mn-cs"/>
              </a:rPr>
              <a:pPr/>
              <a:t>188</a:t>
            </a:fld>
            <a:endParaRPr lang="fr-FR" sz="900" dirty="0">
              <a:cs typeface="+mn-cs"/>
              <a:sym typeface="+mn-lt"/>
            </a:endParaRPr>
          </a:p>
        </p:txBody>
      </p:sp>
      <p:sp>
        <p:nvSpPr>
          <p:cNvPr id="243" name="Text Placeholder 4">
            <a:extLst>
              <a:ext uri="{FF2B5EF4-FFF2-40B4-BE49-F238E27FC236}">
                <a16:creationId xmlns:a16="http://schemas.microsoft.com/office/drawing/2014/main" id="{747EBDA3-8828-4AC3-8E18-FAB1823D01BA}"/>
              </a:ext>
            </a:extLst>
          </p:cNvPr>
          <p:cNvSpPr>
            <a:spLocks noGrp="1"/>
          </p:cNvSpPr>
          <p:nvPr>
            <p:custDataLst>
              <p:tags r:id="rId147"/>
            </p:custDataLst>
          </p:nvPr>
        </p:nvSpPr>
        <p:spPr bwMode="auto">
          <a:xfrm>
            <a:off x="2427288" y="6240463"/>
            <a:ext cx="38735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1B8AC816-6BF0-460E-A764-E50E6D4FAA2B}" type="datetime'''''1''''''''''-''m''''''''''''''a''''''''''''''r''s'''''">
              <a:rPr lang="fr-FR" altLang="en-US" sz="900" b="1" smtClean="0">
                <a:cs typeface="+mn-cs"/>
              </a:rPr>
              <a:pPr/>
              <a:t>1-mars</a:t>
            </a:fld>
            <a:endParaRPr lang="fr-FR" sz="900" b="1" dirty="0">
              <a:cs typeface="+mn-cs"/>
              <a:sym typeface="+mn-lt"/>
            </a:endParaRPr>
          </a:p>
        </p:txBody>
      </p:sp>
      <p:sp>
        <p:nvSpPr>
          <p:cNvPr id="239" name="Text Placeholder 4">
            <a:extLst>
              <a:ext uri="{FF2B5EF4-FFF2-40B4-BE49-F238E27FC236}">
                <a16:creationId xmlns:a16="http://schemas.microsoft.com/office/drawing/2014/main" id="{810AE4A7-EB94-457B-890B-B3FD2FFAA7F7}"/>
              </a:ext>
            </a:extLst>
          </p:cNvPr>
          <p:cNvSpPr>
            <a:spLocks noGrp="1"/>
          </p:cNvSpPr>
          <p:nvPr>
            <p:custDataLst>
              <p:tags r:id="rId148"/>
            </p:custDataLst>
          </p:nvPr>
        </p:nvSpPr>
        <p:spPr bwMode="auto">
          <a:xfrm>
            <a:off x="644525" y="6240463"/>
            <a:ext cx="43815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293CFAC1-569B-488C-8121-09830A84C709}" type="datetime'''''''1''5''''-''''''j''''a''''n''''''''''''v''.'''''">
              <a:rPr lang="fr-FR" altLang="en-US" sz="900" b="1" smtClean="0">
                <a:cs typeface="+mn-cs"/>
              </a:rPr>
              <a:pPr/>
              <a:t>15-janv.</a:t>
            </a:fld>
            <a:endParaRPr lang="fr-FR" sz="900" b="1" dirty="0">
              <a:cs typeface="+mn-cs"/>
              <a:sym typeface="+mn-lt"/>
            </a:endParaRPr>
          </a:p>
        </p:txBody>
      </p:sp>
      <p:sp>
        <p:nvSpPr>
          <p:cNvPr id="237" name="Text Placeholder 4">
            <a:extLst>
              <a:ext uri="{FF2B5EF4-FFF2-40B4-BE49-F238E27FC236}">
                <a16:creationId xmlns:a16="http://schemas.microsoft.com/office/drawing/2014/main" id="{651C373E-E022-4872-ADCE-D68849EED5B5}"/>
              </a:ext>
            </a:extLst>
          </p:cNvPr>
          <p:cNvSpPr>
            <a:spLocks noGrp="1"/>
          </p:cNvSpPr>
          <p:nvPr>
            <p:custDataLst>
              <p:tags r:id="rId149"/>
            </p:custDataLst>
          </p:nvPr>
        </p:nvSpPr>
        <p:spPr bwMode="auto">
          <a:xfrm>
            <a:off x="1271588" y="6240463"/>
            <a:ext cx="35560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FBB8CB40-7607-4552-9347-86FB3C2A5191}" type="datetime'''''''''''''''1''-''''''''''''fé''v''r''''.'">
              <a:rPr lang="fr-FR" altLang="en-US" sz="900" b="1" smtClean="0">
                <a:cs typeface="+mn-cs"/>
              </a:rPr>
              <a:pPr/>
              <a:t>1-févr.</a:t>
            </a:fld>
            <a:endParaRPr lang="fr-FR" sz="900" b="1" dirty="0">
              <a:cs typeface="+mn-cs"/>
              <a:sym typeface="+mn-lt"/>
            </a:endParaRPr>
          </a:p>
        </p:txBody>
      </p:sp>
      <p:sp>
        <p:nvSpPr>
          <p:cNvPr id="337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50"/>
            </p:custDataLst>
          </p:nvPr>
        </p:nvSpPr>
        <p:spPr bwMode="gray">
          <a:xfrm>
            <a:off x="3095625" y="5527675"/>
            <a:ext cx="22225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5875" tIns="0" rIns="15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A7979DCA-4F6C-4AB5-8FBC-B25BFA926425}" type="datetime'''''''8''''''''''''''''''''''1''''''1'''''''''''''">
              <a:rPr lang="fr-FR" altLang="en-US" sz="900" smtClean="0">
                <a:solidFill>
                  <a:schemeClr val="tx2"/>
                </a:solidFill>
                <a:cs typeface="+mn-cs"/>
              </a:rPr>
              <a:pPr/>
              <a:t>811</a:t>
            </a:fld>
            <a:endParaRPr lang="fr-FR" sz="900" dirty="0">
              <a:solidFill>
                <a:schemeClr val="tx2"/>
              </a:solidFill>
              <a:cs typeface="+mn-cs"/>
              <a:sym typeface="+mn-lt"/>
            </a:endParaRPr>
          </a:p>
        </p:txBody>
      </p:sp>
      <p:sp>
        <p:nvSpPr>
          <p:cNvPr id="268" name="Text Placeholder 4">
            <a:extLst>
              <a:ext uri="{FF2B5EF4-FFF2-40B4-BE49-F238E27FC236}">
                <a16:creationId xmlns:a16="http://schemas.microsoft.com/office/drawing/2014/main" id="{B241E244-806B-44EA-8935-10C99E8794E3}"/>
              </a:ext>
            </a:extLst>
          </p:cNvPr>
          <p:cNvSpPr>
            <a:spLocks noGrp="1"/>
          </p:cNvSpPr>
          <p:nvPr>
            <p:custDataLst>
              <p:tags r:id="rId151"/>
            </p:custDataLst>
          </p:nvPr>
        </p:nvSpPr>
        <p:spPr bwMode="auto">
          <a:xfrm>
            <a:off x="1825625" y="6240463"/>
            <a:ext cx="41910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B91E9D42-3B1D-430C-8031-716FB56F0DCE}" type="datetime'''15''-''''f''é''''''''''vr''''''''''''''''''.'''''">
              <a:rPr lang="fr-FR" altLang="en-US" sz="900" b="1" smtClean="0">
                <a:cs typeface="+mn-cs"/>
              </a:rPr>
              <a:pPr/>
              <a:t>15-févr.</a:t>
            </a:fld>
            <a:endParaRPr lang="fr-FR" sz="900" b="1" dirty="0">
              <a:cs typeface="+mn-cs"/>
              <a:sym typeface="+mn-lt"/>
            </a:endParaRPr>
          </a:p>
        </p:txBody>
      </p:sp>
      <p:sp>
        <p:nvSpPr>
          <p:cNvPr id="336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52"/>
            </p:custDataLst>
          </p:nvPr>
        </p:nvSpPr>
        <p:spPr bwMode="gray">
          <a:xfrm>
            <a:off x="3095625" y="5986463"/>
            <a:ext cx="22225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5875" tIns="0" rIns="15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8F52C991-FC30-45CD-9938-FDAB06507392}" type="datetime'''''''''55''4'''''''''''''''">
              <a:rPr lang="fr-FR" altLang="en-US" sz="900" smtClean="0">
                <a:solidFill>
                  <a:schemeClr val="tx2"/>
                </a:solidFill>
                <a:cs typeface="+mn-cs"/>
              </a:rPr>
              <a:pPr/>
              <a:t>554</a:t>
            </a:fld>
            <a:endParaRPr lang="fr-FR" sz="900" dirty="0">
              <a:solidFill>
                <a:schemeClr val="tx2"/>
              </a:solidFill>
              <a:cs typeface="+mn-cs"/>
              <a:sym typeface="+mn-lt"/>
            </a:endParaRPr>
          </a:p>
        </p:txBody>
      </p:sp>
      <p:sp>
        <p:nvSpPr>
          <p:cNvPr id="246" name="Text Placeholder 4">
            <a:extLst>
              <a:ext uri="{FF2B5EF4-FFF2-40B4-BE49-F238E27FC236}">
                <a16:creationId xmlns:a16="http://schemas.microsoft.com/office/drawing/2014/main" id="{2BA31203-DA55-4A72-BA90-B090AF3862CD}"/>
              </a:ext>
            </a:extLst>
          </p:cNvPr>
          <p:cNvSpPr>
            <a:spLocks noGrp="1"/>
          </p:cNvSpPr>
          <p:nvPr>
            <p:custDataLst>
              <p:tags r:id="rId153"/>
            </p:custDataLst>
          </p:nvPr>
        </p:nvSpPr>
        <p:spPr bwMode="auto">
          <a:xfrm>
            <a:off x="2981325" y="6240463"/>
            <a:ext cx="45085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85A84CC3-7620-4813-8180-987A9B39104F}" type="datetime'''1''''5''''''''''''''-m''''''''a''''''r''''''s'''''''">
              <a:rPr lang="fr-FR" altLang="en-US" sz="900" b="1" smtClean="0">
                <a:cs typeface="+mn-cs"/>
              </a:rPr>
              <a:pPr/>
              <a:t>15-mars</a:t>
            </a:fld>
            <a:endParaRPr lang="fr-FR" sz="900" b="1" dirty="0">
              <a:cs typeface="+mn-cs"/>
              <a:sym typeface="+mn-lt"/>
            </a:endParaRPr>
          </a:p>
        </p:txBody>
      </p:sp>
      <p:sp>
        <p:nvSpPr>
          <p:cNvPr id="273" name="Text Placeholder 4">
            <a:extLst>
              <a:ext uri="{FF2B5EF4-FFF2-40B4-BE49-F238E27FC236}">
                <a16:creationId xmlns:a16="http://schemas.microsoft.com/office/drawing/2014/main" id="{38B82FFE-8AE4-4183-B0B7-79DE621B526E}"/>
              </a:ext>
            </a:extLst>
          </p:cNvPr>
          <p:cNvSpPr>
            <a:spLocks noGrp="1"/>
          </p:cNvSpPr>
          <p:nvPr>
            <p:custDataLst>
              <p:tags r:id="rId154"/>
            </p:custDataLst>
          </p:nvPr>
        </p:nvSpPr>
        <p:spPr bwMode="gray">
          <a:xfrm>
            <a:off x="784225" y="6032500"/>
            <a:ext cx="15875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5875" tIns="0" rIns="158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DF98E870-DB08-40FB-8AE8-88346CBC0B5C}" type="datetime'''''''''''''''''''''''''''''1''''''''''''''6'''''''''''">
              <a:rPr lang="fr-FR" altLang="en-US" sz="900" smtClean="0">
                <a:cs typeface="+mn-cs"/>
              </a:rPr>
              <a:pPr/>
              <a:t>16</a:t>
            </a:fld>
            <a:endParaRPr lang="fr-FR" sz="900" dirty="0">
              <a:cs typeface="+mn-cs"/>
              <a:sym typeface="+mn-lt"/>
            </a:endParaRPr>
          </a:p>
        </p:txBody>
      </p:sp>
      <p:sp>
        <p:nvSpPr>
          <p:cNvPr id="269" name="Text Placeholder 4">
            <a:extLst>
              <a:ext uri="{FF2B5EF4-FFF2-40B4-BE49-F238E27FC236}">
                <a16:creationId xmlns:a16="http://schemas.microsoft.com/office/drawing/2014/main" id="{C7FF85FC-F6FA-4A5F-9D2E-E1D0956D38B9}"/>
              </a:ext>
            </a:extLst>
          </p:cNvPr>
          <p:cNvSpPr>
            <a:spLocks noGrp="1"/>
          </p:cNvSpPr>
          <p:nvPr>
            <p:custDataLst>
              <p:tags r:id="rId155"/>
            </p:custDataLst>
          </p:nvPr>
        </p:nvSpPr>
        <p:spPr bwMode="gray">
          <a:xfrm>
            <a:off x="1338263" y="5937250"/>
            <a:ext cx="22225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5875" tIns="0" rIns="158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14BDCDFF-407A-47E1-A579-BF292D9A74E8}" type="datetime'1''''''''''''''''''9''''''''''''''''''''''''''''''''''''''4'">
              <a:rPr lang="fr-FR" altLang="en-US" sz="900" smtClean="0">
                <a:cs typeface="+mn-cs"/>
              </a:rPr>
              <a:pPr/>
              <a:t>194</a:t>
            </a:fld>
            <a:endParaRPr lang="fr-FR" sz="900" dirty="0">
              <a:cs typeface="+mn-cs"/>
              <a:sym typeface="+mn-lt"/>
            </a:endParaRPr>
          </a:p>
        </p:txBody>
      </p:sp>
      <p:sp>
        <p:nvSpPr>
          <p:cNvPr id="270" name="Text Placeholder 4">
            <a:extLst>
              <a:ext uri="{FF2B5EF4-FFF2-40B4-BE49-F238E27FC236}">
                <a16:creationId xmlns:a16="http://schemas.microsoft.com/office/drawing/2014/main" id="{E7DC756D-CA0D-46B2-8A21-0F56DDABCF27}"/>
              </a:ext>
            </a:extLst>
          </p:cNvPr>
          <p:cNvSpPr>
            <a:spLocks noGrp="1"/>
          </p:cNvSpPr>
          <p:nvPr>
            <p:custDataLst>
              <p:tags r:id="rId156"/>
            </p:custDataLst>
          </p:nvPr>
        </p:nvSpPr>
        <p:spPr bwMode="gray">
          <a:xfrm>
            <a:off x="1924050" y="5835650"/>
            <a:ext cx="22225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5875" tIns="0" rIns="158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F56FAAB1-60F6-481D-9FFA-86AF1C223133}" type="datetime'''''''3''''8''''''''''''''''''''''''8'">
              <a:rPr lang="fr-FR" altLang="en-US" sz="900" smtClean="0">
                <a:cs typeface="+mn-cs"/>
              </a:rPr>
              <a:pPr/>
              <a:t>388</a:t>
            </a:fld>
            <a:endParaRPr lang="fr-FR" sz="900" dirty="0">
              <a:cs typeface="+mn-cs"/>
              <a:sym typeface="+mn-lt"/>
            </a:endParaRPr>
          </a:p>
        </p:txBody>
      </p:sp>
      <p:sp>
        <p:nvSpPr>
          <p:cNvPr id="271" name="Text Placeholder 4">
            <a:extLst>
              <a:ext uri="{FF2B5EF4-FFF2-40B4-BE49-F238E27FC236}">
                <a16:creationId xmlns:a16="http://schemas.microsoft.com/office/drawing/2014/main" id="{19532382-4D89-40B7-9DCA-29CB2C3DE18F}"/>
              </a:ext>
            </a:extLst>
          </p:cNvPr>
          <p:cNvSpPr>
            <a:spLocks noGrp="1"/>
          </p:cNvSpPr>
          <p:nvPr>
            <p:custDataLst>
              <p:tags r:id="rId157"/>
            </p:custDataLst>
          </p:nvPr>
        </p:nvSpPr>
        <p:spPr bwMode="gray">
          <a:xfrm>
            <a:off x="2509838" y="5697538"/>
            <a:ext cx="22225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5875" tIns="0" rIns="158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24F502B0-1428-42E0-AC53-84896563DB29}" type="datetime'6''''4''''8'''''''''''''''''">
              <a:rPr lang="fr-FR" altLang="en-US" sz="900" smtClean="0">
                <a:cs typeface="+mn-cs"/>
              </a:rPr>
              <a:pPr/>
              <a:t>648</a:t>
            </a:fld>
            <a:endParaRPr lang="fr-FR" sz="900" dirty="0">
              <a:cs typeface="+mn-cs"/>
              <a:sym typeface="+mn-lt"/>
            </a:endParaRPr>
          </a:p>
        </p:txBody>
      </p:sp>
      <p:sp>
        <p:nvSpPr>
          <p:cNvPr id="259" name="Text Placeholder 4">
            <a:extLst>
              <a:ext uri="{FF2B5EF4-FFF2-40B4-BE49-F238E27FC236}">
                <a16:creationId xmlns:a16="http://schemas.microsoft.com/office/drawing/2014/main" id="{9A1CB689-0386-4DA4-B244-C66AC6BADF83}"/>
              </a:ext>
            </a:extLst>
          </p:cNvPr>
          <p:cNvSpPr>
            <a:spLocks noGrp="1"/>
          </p:cNvSpPr>
          <p:nvPr>
            <p:custDataLst>
              <p:tags r:id="rId158"/>
            </p:custDataLst>
          </p:nvPr>
        </p:nvSpPr>
        <p:spPr bwMode="gray">
          <a:xfrm>
            <a:off x="3063875" y="5219700"/>
            <a:ext cx="28575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5875" tIns="0" rIns="158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948D392F-EAFA-4791-ABD4-EAE4DEA8F5CE}" type="datetime'''''''1''5''''''5''''''''''''''''''''3'''">
              <a:rPr lang="fr-FR" altLang="en-US" sz="900" smtClean="0">
                <a:cs typeface="+mn-cs"/>
              </a:rPr>
              <a:pPr/>
              <a:t>1553</a:t>
            </a:fld>
            <a:endParaRPr lang="fr-FR" sz="900" dirty="0">
              <a:cs typeface="+mn-cs"/>
              <a:sym typeface="+mn-lt"/>
            </a:endParaRPr>
          </a:p>
        </p:txBody>
      </p:sp>
      <p:cxnSp>
        <p:nvCxnSpPr>
          <p:cNvPr id="354" name="LineBasicDefault 261">
            <a:extLst>
              <a:ext uri="{FF2B5EF4-FFF2-40B4-BE49-F238E27FC236}">
                <a16:creationId xmlns:a16="http://schemas.microsoft.com/office/drawing/2014/main" id="{71A1AFEF-6551-41C4-8EBA-9EE1A5B9C2CC}"/>
              </a:ext>
            </a:extLst>
          </p:cNvPr>
          <p:cNvCxnSpPr>
            <a:cxnSpLocks/>
          </p:cNvCxnSpPr>
          <p:nvPr>
            <p:custDataLst>
              <p:tags r:id="rId159"/>
            </p:custDataLst>
          </p:nvPr>
        </p:nvCxnSpPr>
        <p:spPr>
          <a:xfrm>
            <a:off x="581144" y="3927763"/>
            <a:ext cx="7948494" cy="0"/>
          </a:xfrm>
          <a:prstGeom prst="straightConnector1">
            <a:avLst/>
          </a:prstGeom>
          <a:ln w="6350" cap="flat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6" name="TextBox 355">
            <a:extLst>
              <a:ext uri="{FF2B5EF4-FFF2-40B4-BE49-F238E27FC236}">
                <a16:creationId xmlns:a16="http://schemas.microsoft.com/office/drawing/2014/main" id="{B96E0F41-6F95-4AAB-909C-3C674E62D54E}"/>
              </a:ext>
            </a:extLst>
          </p:cNvPr>
          <p:cNvSpPr txBox="1">
            <a:spLocks/>
          </p:cNvSpPr>
          <p:nvPr/>
        </p:nvSpPr>
        <p:spPr>
          <a:xfrm>
            <a:off x="571927" y="4525957"/>
            <a:ext cx="3487311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dirty="0"/>
              <a:t>En milliers de personnes vaccinées</a:t>
            </a:r>
          </a:p>
        </p:txBody>
      </p:sp>
      <p:sp>
        <p:nvSpPr>
          <p:cNvPr id="357" name="TextBox 356">
            <a:extLst>
              <a:ext uri="{FF2B5EF4-FFF2-40B4-BE49-F238E27FC236}">
                <a16:creationId xmlns:a16="http://schemas.microsoft.com/office/drawing/2014/main" id="{0F9633FE-99D7-472F-8EA8-AD68B805439C}"/>
              </a:ext>
            </a:extLst>
          </p:cNvPr>
          <p:cNvSpPr txBox="1">
            <a:spLocks/>
          </p:cNvSpPr>
          <p:nvPr/>
        </p:nvSpPr>
        <p:spPr>
          <a:xfrm>
            <a:off x="3935413" y="4525957"/>
            <a:ext cx="3486150" cy="20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dirty="0"/>
              <a:t>En millions de personnes vaccinées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529AA3A-E02A-47BC-A70C-5A56F25118AA}"/>
              </a:ext>
            </a:extLst>
          </p:cNvPr>
          <p:cNvGrpSpPr/>
          <p:nvPr/>
        </p:nvGrpSpPr>
        <p:grpSpPr>
          <a:xfrm>
            <a:off x="3555034" y="5506261"/>
            <a:ext cx="286091" cy="1049586"/>
            <a:chOff x="3675106" y="5017365"/>
            <a:chExt cx="286091" cy="1270000"/>
          </a:xfrm>
        </p:grpSpPr>
        <p:cxnSp>
          <p:nvCxnSpPr>
            <p:cNvPr id="576" name="LineContentSeparatorDefaultVertical 576">
              <a:extLst>
                <a:ext uri="{FF2B5EF4-FFF2-40B4-BE49-F238E27FC236}">
                  <a16:creationId xmlns:a16="http://schemas.microsoft.com/office/drawing/2014/main" id="{D06BDAA0-91E4-4832-AA0D-D359F3F119BF}"/>
                </a:ext>
              </a:extLst>
            </p:cNvPr>
            <p:cNvCxnSpPr>
              <a:cxnSpLocks/>
            </p:cNvCxnSpPr>
            <p:nvPr>
              <p:custDataLst>
                <p:tags r:id="rId176"/>
              </p:custDataLst>
            </p:nvPr>
          </p:nvCxnSpPr>
          <p:spPr>
            <a:xfrm flipH="1">
              <a:off x="3675106" y="5017365"/>
              <a:ext cx="227012" cy="1270000"/>
            </a:xfrm>
            <a:prstGeom prst="straightConnector1">
              <a:avLst/>
            </a:prstGeom>
            <a:ln w="6350" cap="flat">
              <a:solidFill>
                <a:srgbClr val="B3B3B3"/>
              </a:solidFill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0" name="LineContentSeparatorDefaultVertical 576">
              <a:extLst>
                <a:ext uri="{FF2B5EF4-FFF2-40B4-BE49-F238E27FC236}">
                  <a16:creationId xmlns:a16="http://schemas.microsoft.com/office/drawing/2014/main" id="{1C726164-6774-432C-8565-800C6B3A9E77}"/>
                </a:ext>
              </a:extLst>
            </p:cNvPr>
            <p:cNvCxnSpPr>
              <a:cxnSpLocks/>
            </p:cNvCxnSpPr>
            <p:nvPr>
              <p:custDataLst>
                <p:tags r:id="rId177"/>
              </p:custDataLst>
            </p:nvPr>
          </p:nvCxnSpPr>
          <p:spPr>
            <a:xfrm flipH="1">
              <a:off x="3734185" y="5017365"/>
              <a:ext cx="227012" cy="1270000"/>
            </a:xfrm>
            <a:prstGeom prst="straightConnector1">
              <a:avLst/>
            </a:prstGeom>
            <a:ln w="6350" cap="flat">
              <a:solidFill>
                <a:srgbClr val="B3B3B3"/>
              </a:solidFill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rackerNumWhite 28">
            <a:extLst>
              <a:ext uri="{FF2B5EF4-FFF2-40B4-BE49-F238E27FC236}">
                <a16:creationId xmlns:a16="http://schemas.microsoft.com/office/drawing/2014/main" id="{C0A4B682-6906-4C90-80BD-612A4E7FB304}"/>
              </a:ext>
            </a:extLst>
          </p:cNvPr>
          <p:cNvSpPr>
            <a:spLocks/>
          </p:cNvSpPr>
          <p:nvPr>
            <p:custDataLst>
              <p:tags r:id="rId160"/>
            </p:custDataLst>
          </p:nvPr>
        </p:nvSpPr>
        <p:spPr>
          <a:xfrm>
            <a:off x="659109" y="4819214"/>
            <a:ext cx="408981" cy="230859"/>
          </a:xfrm>
          <a:prstGeom prst="ellipse">
            <a:avLst/>
          </a:prstGeom>
          <a:solidFill>
            <a:schemeClr val="bg1"/>
          </a:solidFill>
          <a:ln w="6350" cap="sq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900" dirty="0">
                <a:solidFill>
                  <a:schemeClr val="accent1"/>
                </a:solidFill>
              </a:rPr>
              <a:t>16</a:t>
            </a:r>
          </a:p>
        </p:txBody>
      </p:sp>
      <p:sp>
        <p:nvSpPr>
          <p:cNvPr id="193" name="TrackerNumWhite 28">
            <a:extLst>
              <a:ext uri="{FF2B5EF4-FFF2-40B4-BE49-F238E27FC236}">
                <a16:creationId xmlns:a16="http://schemas.microsoft.com/office/drawing/2014/main" id="{442F763D-D687-4694-AE5B-E01C5A53188F}"/>
              </a:ext>
            </a:extLst>
          </p:cNvPr>
          <p:cNvSpPr>
            <a:spLocks/>
          </p:cNvSpPr>
          <p:nvPr>
            <p:custDataLst>
              <p:tags r:id="rId161"/>
            </p:custDataLst>
          </p:nvPr>
        </p:nvSpPr>
        <p:spPr>
          <a:xfrm>
            <a:off x="1252970" y="4819214"/>
            <a:ext cx="408981" cy="230859"/>
          </a:xfrm>
          <a:prstGeom prst="ellipse">
            <a:avLst/>
          </a:prstGeom>
          <a:solidFill>
            <a:schemeClr val="bg1"/>
          </a:solidFill>
          <a:ln w="6350" cap="sq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900">
                <a:solidFill>
                  <a:schemeClr val="accent1"/>
                </a:solidFill>
              </a:rPr>
              <a:t>243</a:t>
            </a:r>
            <a:endParaRPr lang="fr-FR" sz="900" dirty="0" err="1">
              <a:solidFill>
                <a:schemeClr val="accent1"/>
              </a:solidFill>
            </a:endParaRPr>
          </a:p>
        </p:txBody>
      </p:sp>
      <p:sp>
        <p:nvSpPr>
          <p:cNvPr id="194" name="TrackerNumWhite 28">
            <a:extLst>
              <a:ext uri="{FF2B5EF4-FFF2-40B4-BE49-F238E27FC236}">
                <a16:creationId xmlns:a16="http://schemas.microsoft.com/office/drawing/2014/main" id="{EAB00FFE-4A86-42F7-A625-A365CD26F6B1}"/>
              </a:ext>
            </a:extLst>
          </p:cNvPr>
          <p:cNvSpPr>
            <a:spLocks/>
          </p:cNvSpPr>
          <p:nvPr>
            <p:custDataLst>
              <p:tags r:id="rId162"/>
            </p:custDataLst>
          </p:nvPr>
        </p:nvSpPr>
        <p:spPr>
          <a:xfrm>
            <a:off x="1825625" y="4819214"/>
            <a:ext cx="408981" cy="230859"/>
          </a:xfrm>
          <a:prstGeom prst="ellipse">
            <a:avLst/>
          </a:prstGeom>
          <a:solidFill>
            <a:schemeClr val="bg1"/>
          </a:solidFill>
          <a:ln w="6350" cap="sq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900">
                <a:solidFill>
                  <a:schemeClr val="accent1"/>
                </a:solidFill>
              </a:rPr>
              <a:t>485</a:t>
            </a:r>
            <a:endParaRPr lang="fr-FR" sz="900" dirty="0" err="1">
              <a:solidFill>
                <a:schemeClr val="accent1"/>
              </a:solidFill>
            </a:endParaRPr>
          </a:p>
        </p:txBody>
      </p:sp>
      <p:sp>
        <p:nvSpPr>
          <p:cNvPr id="195" name="TrackerNumWhite 28">
            <a:extLst>
              <a:ext uri="{FF2B5EF4-FFF2-40B4-BE49-F238E27FC236}">
                <a16:creationId xmlns:a16="http://schemas.microsoft.com/office/drawing/2014/main" id="{07C9DEB7-C39E-4CCB-B9C2-2F82B9366AC2}"/>
              </a:ext>
            </a:extLst>
          </p:cNvPr>
          <p:cNvSpPr>
            <a:spLocks/>
          </p:cNvSpPr>
          <p:nvPr>
            <p:custDataLst>
              <p:tags r:id="rId163"/>
            </p:custDataLst>
          </p:nvPr>
        </p:nvSpPr>
        <p:spPr>
          <a:xfrm>
            <a:off x="2416472" y="4819214"/>
            <a:ext cx="408981" cy="230859"/>
          </a:xfrm>
          <a:prstGeom prst="ellipse">
            <a:avLst/>
          </a:prstGeom>
          <a:solidFill>
            <a:schemeClr val="bg1"/>
          </a:solidFill>
          <a:ln w="6350" cap="sq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900">
                <a:solidFill>
                  <a:schemeClr val="accent1"/>
                </a:solidFill>
              </a:rPr>
              <a:t>810</a:t>
            </a:r>
            <a:endParaRPr lang="fr-FR" sz="900" dirty="0" err="1">
              <a:solidFill>
                <a:schemeClr val="accent1"/>
              </a:solidFill>
            </a:endParaRPr>
          </a:p>
        </p:txBody>
      </p:sp>
      <p:sp>
        <p:nvSpPr>
          <p:cNvPr id="196" name="TrackerNumWhite 28">
            <a:extLst>
              <a:ext uri="{FF2B5EF4-FFF2-40B4-BE49-F238E27FC236}">
                <a16:creationId xmlns:a16="http://schemas.microsoft.com/office/drawing/2014/main" id="{98FFB499-B068-4779-BBD4-B1D33DACA88D}"/>
              </a:ext>
            </a:extLst>
          </p:cNvPr>
          <p:cNvSpPr>
            <a:spLocks/>
          </p:cNvSpPr>
          <p:nvPr>
            <p:custDataLst>
              <p:tags r:id="rId164"/>
            </p:custDataLst>
          </p:nvPr>
        </p:nvSpPr>
        <p:spPr>
          <a:xfrm>
            <a:off x="3007319" y="4819214"/>
            <a:ext cx="408981" cy="230859"/>
          </a:xfrm>
          <a:prstGeom prst="ellipse">
            <a:avLst/>
          </a:prstGeom>
          <a:solidFill>
            <a:schemeClr val="bg1"/>
          </a:solidFill>
          <a:ln w="6350" cap="sq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900">
                <a:solidFill>
                  <a:schemeClr val="accent1"/>
                </a:solidFill>
              </a:rPr>
              <a:t>2 280</a:t>
            </a:r>
            <a:endParaRPr lang="fr-FR" sz="900" dirty="0" err="1">
              <a:solidFill>
                <a:schemeClr val="accent1"/>
              </a:solidFill>
            </a:endParaRPr>
          </a:p>
        </p:txBody>
      </p:sp>
      <p:sp>
        <p:nvSpPr>
          <p:cNvPr id="197" name="TrackerNumWhite 28">
            <a:extLst>
              <a:ext uri="{FF2B5EF4-FFF2-40B4-BE49-F238E27FC236}">
                <a16:creationId xmlns:a16="http://schemas.microsoft.com/office/drawing/2014/main" id="{F974004C-8D16-471E-A5CB-52D3E94A4F52}"/>
              </a:ext>
            </a:extLst>
          </p:cNvPr>
          <p:cNvSpPr>
            <a:spLocks/>
          </p:cNvSpPr>
          <p:nvPr>
            <p:custDataLst>
              <p:tags r:id="rId165"/>
            </p:custDataLst>
          </p:nvPr>
        </p:nvSpPr>
        <p:spPr>
          <a:xfrm>
            <a:off x="5724718" y="4819214"/>
            <a:ext cx="408981" cy="230859"/>
          </a:xfrm>
          <a:prstGeom prst="ellipse">
            <a:avLst/>
          </a:prstGeom>
          <a:solidFill>
            <a:schemeClr val="bg1"/>
          </a:solidFill>
          <a:ln w="6350" cap="sq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900">
                <a:solidFill>
                  <a:schemeClr val="accent1"/>
                </a:solidFill>
              </a:rPr>
              <a:t>14,2</a:t>
            </a:r>
            <a:endParaRPr lang="fr-FR" sz="900" dirty="0" err="1">
              <a:solidFill>
                <a:schemeClr val="accent1"/>
              </a:solidFill>
            </a:endParaRPr>
          </a:p>
        </p:txBody>
      </p:sp>
      <p:sp>
        <p:nvSpPr>
          <p:cNvPr id="198" name="TrackerNumWhite 28">
            <a:extLst>
              <a:ext uri="{FF2B5EF4-FFF2-40B4-BE49-F238E27FC236}">
                <a16:creationId xmlns:a16="http://schemas.microsoft.com/office/drawing/2014/main" id="{1B60942E-AFDB-4BF9-BC5D-7320EAE327C0}"/>
              </a:ext>
            </a:extLst>
          </p:cNvPr>
          <p:cNvSpPr>
            <a:spLocks/>
          </p:cNvSpPr>
          <p:nvPr>
            <p:custDataLst>
              <p:tags r:id="rId166"/>
            </p:custDataLst>
          </p:nvPr>
        </p:nvSpPr>
        <p:spPr>
          <a:xfrm>
            <a:off x="6283486" y="4819214"/>
            <a:ext cx="408981" cy="230859"/>
          </a:xfrm>
          <a:prstGeom prst="ellipse">
            <a:avLst/>
          </a:prstGeom>
          <a:solidFill>
            <a:schemeClr val="bg1"/>
          </a:solidFill>
          <a:ln w="6350" cap="sq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900">
                <a:solidFill>
                  <a:schemeClr val="accent1"/>
                </a:solidFill>
              </a:rPr>
              <a:t>19,5</a:t>
            </a:r>
            <a:endParaRPr lang="fr-FR" sz="900" dirty="0" err="1">
              <a:solidFill>
                <a:schemeClr val="accent1"/>
              </a:solidFill>
            </a:endParaRPr>
          </a:p>
        </p:txBody>
      </p:sp>
      <p:sp>
        <p:nvSpPr>
          <p:cNvPr id="199" name="TrackerNumWhite 28">
            <a:extLst>
              <a:ext uri="{FF2B5EF4-FFF2-40B4-BE49-F238E27FC236}">
                <a16:creationId xmlns:a16="http://schemas.microsoft.com/office/drawing/2014/main" id="{3E0409A2-0C8E-47B8-997F-9718440A91DD}"/>
              </a:ext>
            </a:extLst>
          </p:cNvPr>
          <p:cNvSpPr>
            <a:spLocks/>
          </p:cNvSpPr>
          <p:nvPr>
            <p:custDataLst>
              <p:tags r:id="rId167"/>
            </p:custDataLst>
          </p:nvPr>
        </p:nvSpPr>
        <p:spPr>
          <a:xfrm>
            <a:off x="6842254" y="4819214"/>
            <a:ext cx="408981" cy="230859"/>
          </a:xfrm>
          <a:prstGeom prst="ellipse">
            <a:avLst/>
          </a:prstGeom>
          <a:solidFill>
            <a:schemeClr val="bg1"/>
          </a:solidFill>
          <a:ln w="6350" cap="sq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900">
                <a:solidFill>
                  <a:schemeClr val="accent1"/>
                </a:solidFill>
              </a:rPr>
              <a:t>24,7</a:t>
            </a:r>
            <a:endParaRPr lang="fr-FR" sz="900" dirty="0" err="1">
              <a:solidFill>
                <a:schemeClr val="accent1"/>
              </a:solidFill>
            </a:endParaRPr>
          </a:p>
        </p:txBody>
      </p:sp>
      <p:sp>
        <p:nvSpPr>
          <p:cNvPr id="200" name="TrackerNumWhite 28">
            <a:extLst>
              <a:ext uri="{FF2B5EF4-FFF2-40B4-BE49-F238E27FC236}">
                <a16:creationId xmlns:a16="http://schemas.microsoft.com/office/drawing/2014/main" id="{32F5BF1C-70AB-4FEE-A1E1-D9060F554468}"/>
              </a:ext>
            </a:extLst>
          </p:cNvPr>
          <p:cNvSpPr>
            <a:spLocks/>
          </p:cNvSpPr>
          <p:nvPr>
            <p:custDataLst>
              <p:tags r:id="rId168"/>
            </p:custDataLst>
          </p:nvPr>
        </p:nvSpPr>
        <p:spPr>
          <a:xfrm>
            <a:off x="7401022" y="4819214"/>
            <a:ext cx="408981" cy="230859"/>
          </a:xfrm>
          <a:prstGeom prst="ellipse">
            <a:avLst/>
          </a:prstGeom>
          <a:solidFill>
            <a:schemeClr val="bg1"/>
          </a:solidFill>
          <a:ln w="6350" cap="sq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900">
                <a:solidFill>
                  <a:schemeClr val="accent1"/>
                </a:solidFill>
              </a:rPr>
              <a:t>27,3</a:t>
            </a:r>
            <a:endParaRPr lang="fr-FR" sz="900" dirty="0" err="1">
              <a:solidFill>
                <a:schemeClr val="accent1"/>
              </a:solidFill>
            </a:endParaRPr>
          </a:p>
        </p:txBody>
      </p:sp>
      <p:sp>
        <p:nvSpPr>
          <p:cNvPr id="201" name="TrackerNumWhite 28">
            <a:extLst>
              <a:ext uri="{FF2B5EF4-FFF2-40B4-BE49-F238E27FC236}">
                <a16:creationId xmlns:a16="http://schemas.microsoft.com/office/drawing/2014/main" id="{CE8D6DC5-A290-40A7-9033-1350531A0F15}"/>
              </a:ext>
            </a:extLst>
          </p:cNvPr>
          <p:cNvSpPr>
            <a:spLocks/>
          </p:cNvSpPr>
          <p:nvPr>
            <p:custDataLst>
              <p:tags r:id="rId169"/>
            </p:custDataLst>
          </p:nvPr>
        </p:nvSpPr>
        <p:spPr>
          <a:xfrm>
            <a:off x="7959790" y="4819214"/>
            <a:ext cx="408981" cy="230859"/>
          </a:xfrm>
          <a:prstGeom prst="ellipse">
            <a:avLst/>
          </a:prstGeom>
          <a:solidFill>
            <a:schemeClr val="bg1"/>
          </a:solidFill>
          <a:ln w="6350" cap="sq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900">
                <a:solidFill>
                  <a:schemeClr val="accent1"/>
                </a:solidFill>
              </a:rPr>
              <a:t>29,8</a:t>
            </a:r>
            <a:endParaRPr lang="fr-FR" sz="900" dirty="0" err="1">
              <a:solidFill>
                <a:schemeClr val="accent1"/>
              </a:solidFill>
            </a:endParaRPr>
          </a:p>
        </p:txBody>
      </p:sp>
      <p:sp>
        <p:nvSpPr>
          <p:cNvPr id="203" name="TrackerNumWhite 28">
            <a:extLst>
              <a:ext uri="{FF2B5EF4-FFF2-40B4-BE49-F238E27FC236}">
                <a16:creationId xmlns:a16="http://schemas.microsoft.com/office/drawing/2014/main" id="{52FFBFA0-68C0-4B37-8B89-810A1B33403F}"/>
              </a:ext>
            </a:extLst>
          </p:cNvPr>
          <p:cNvSpPr>
            <a:spLocks/>
          </p:cNvSpPr>
          <p:nvPr>
            <p:custDataLst>
              <p:tags r:id="rId170"/>
            </p:custDataLst>
          </p:nvPr>
        </p:nvSpPr>
        <p:spPr>
          <a:xfrm>
            <a:off x="5165950" y="4819214"/>
            <a:ext cx="408981" cy="230859"/>
          </a:xfrm>
          <a:prstGeom prst="ellipse">
            <a:avLst/>
          </a:prstGeom>
          <a:solidFill>
            <a:schemeClr val="bg1"/>
          </a:solidFill>
          <a:ln w="6350" cap="sq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900">
                <a:solidFill>
                  <a:schemeClr val="accent1"/>
                </a:solidFill>
              </a:rPr>
              <a:t>9,0</a:t>
            </a:r>
            <a:endParaRPr lang="fr-FR" sz="900" dirty="0" err="1">
              <a:solidFill>
                <a:schemeClr val="accent1"/>
              </a:solidFill>
            </a:endParaRPr>
          </a:p>
        </p:txBody>
      </p:sp>
      <p:sp>
        <p:nvSpPr>
          <p:cNvPr id="204" name="TrackerNumWhite 28">
            <a:extLst>
              <a:ext uri="{FF2B5EF4-FFF2-40B4-BE49-F238E27FC236}">
                <a16:creationId xmlns:a16="http://schemas.microsoft.com/office/drawing/2014/main" id="{5E1EC630-7536-4B74-B90A-2AEC2DD3B6BF}"/>
              </a:ext>
            </a:extLst>
          </p:cNvPr>
          <p:cNvSpPr>
            <a:spLocks/>
          </p:cNvSpPr>
          <p:nvPr>
            <p:custDataLst>
              <p:tags r:id="rId171"/>
            </p:custDataLst>
          </p:nvPr>
        </p:nvSpPr>
        <p:spPr>
          <a:xfrm>
            <a:off x="4607182" y="4819214"/>
            <a:ext cx="408981" cy="230859"/>
          </a:xfrm>
          <a:prstGeom prst="ellipse">
            <a:avLst/>
          </a:prstGeom>
          <a:solidFill>
            <a:schemeClr val="bg1"/>
          </a:solidFill>
          <a:ln w="6350" cap="sq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900">
                <a:solidFill>
                  <a:schemeClr val="accent1"/>
                </a:solidFill>
              </a:rPr>
              <a:t>3,7</a:t>
            </a:r>
            <a:endParaRPr lang="fr-FR" sz="900" dirty="0" err="1">
              <a:solidFill>
                <a:schemeClr val="accent1"/>
              </a:solidFill>
            </a:endParaRPr>
          </a:p>
        </p:txBody>
      </p:sp>
      <p:sp>
        <p:nvSpPr>
          <p:cNvPr id="205" name="TrackerNumWhite 28">
            <a:extLst>
              <a:ext uri="{FF2B5EF4-FFF2-40B4-BE49-F238E27FC236}">
                <a16:creationId xmlns:a16="http://schemas.microsoft.com/office/drawing/2014/main" id="{35E5D228-E40D-4DCC-89C1-611FA12FE091}"/>
              </a:ext>
            </a:extLst>
          </p:cNvPr>
          <p:cNvSpPr>
            <a:spLocks/>
          </p:cNvSpPr>
          <p:nvPr>
            <p:custDataLst>
              <p:tags r:id="rId172"/>
            </p:custDataLst>
          </p:nvPr>
        </p:nvSpPr>
        <p:spPr>
          <a:xfrm>
            <a:off x="4048414" y="4819214"/>
            <a:ext cx="408981" cy="230859"/>
          </a:xfrm>
          <a:prstGeom prst="ellipse">
            <a:avLst/>
          </a:prstGeom>
          <a:solidFill>
            <a:schemeClr val="bg1"/>
          </a:solidFill>
          <a:ln w="6350" cap="sq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900">
                <a:solidFill>
                  <a:schemeClr val="accent1"/>
                </a:solidFill>
              </a:rPr>
              <a:t>2,3</a:t>
            </a:r>
            <a:endParaRPr lang="fr-FR" sz="900" dirty="0">
              <a:solidFill>
                <a:schemeClr val="accent1"/>
              </a:solidFill>
            </a:endParaRPr>
          </a:p>
        </p:txBody>
      </p:sp>
      <p:sp>
        <p:nvSpPr>
          <p:cNvPr id="177" name="TrackerNumWhite 28">
            <a:extLst>
              <a:ext uri="{FF2B5EF4-FFF2-40B4-BE49-F238E27FC236}">
                <a16:creationId xmlns:a16="http://schemas.microsoft.com/office/drawing/2014/main" id="{C4A86B50-C78D-485F-8F06-858C44339BAC}"/>
              </a:ext>
            </a:extLst>
          </p:cNvPr>
          <p:cNvSpPr/>
          <p:nvPr>
            <p:custDataLst>
              <p:tags r:id="rId173"/>
            </p:custDataLst>
          </p:nvPr>
        </p:nvSpPr>
        <p:spPr>
          <a:xfrm>
            <a:off x="901244" y="3994056"/>
            <a:ext cx="338001" cy="173448"/>
          </a:xfrm>
          <a:prstGeom prst="ellipse">
            <a:avLst/>
          </a:prstGeom>
          <a:solidFill>
            <a:schemeClr val="bg1"/>
          </a:solidFill>
          <a:ln w="6350" cap="sq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900" dirty="0">
                <a:solidFill>
                  <a:schemeClr val="accent1"/>
                </a:solidFill>
              </a:rPr>
              <a:t>XX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A4322682-A733-4950-BFC7-B5F28D62ADC3}"/>
              </a:ext>
            </a:extLst>
          </p:cNvPr>
          <p:cNvSpPr txBox="1">
            <a:spLocks/>
          </p:cNvSpPr>
          <p:nvPr/>
        </p:nvSpPr>
        <p:spPr>
          <a:xfrm>
            <a:off x="1272261" y="4030003"/>
            <a:ext cx="1801619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900" dirty="0"/>
              <a:t>Taille de la population cible</a:t>
            </a:r>
          </a:p>
        </p:txBody>
      </p:sp>
      <p:cxnSp>
        <p:nvCxnSpPr>
          <p:cNvPr id="225" name="LineBasicDefault 261">
            <a:extLst>
              <a:ext uri="{FF2B5EF4-FFF2-40B4-BE49-F238E27FC236}">
                <a16:creationId xmlns:a16="http://schemas.microsoft.com/office/drawing/2014/main" id="{9C0230A3-FD1A-493F-8742-52670E8A4567}"/>
              </a:ext>
            </a:extLst>
          </p:cNvPr>
          <p:cNvCxnSpPr>
            <a:cxnSpLocks/>
          </p:cNvCxnSpPr>
          <p:nvPr>
            <p:custDataLst>
              <p:tags r:id="rId174"/>
            </p:custDataLst>
          </p:nvPr>
        </p:nvCxnSpPr>
        <p:spPr>
          <a:xfrm>
            <a:off x="9185275" y="1714500"/>
            <a:ext cx="2451836" cy="0"/>
          </a:xfrm>
          <a:prstGeom prst="straightConnector1">
            <a:avLst/>
          </a:prstGeom>
          <a:ln w="6350" cap="flat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4. Footnote">
            <a:extLst>
              <a:ext uri="{FF2B5EF4-FFF2-40B4-BE49-F238E27FC236}">
                <a16:creationId xmlns:a16="http://schemas.microsoft.com/office/drawing/2014/main" id="{875D290A-63AE-40BC-917D-A6002FA9D154}"/>
              </a:ext>
            </a:extLst>
          </p:cNvPr>
          <p:cNvSpPr txBox="1"/>
          <p:nvPr>
            <p:custDataLst>
              <p:tags r:id="rId175"/>
            </p:custDataLst>
          </p:nvPr>
        </p:nvSpPr>
        <p:spPr>
          <a:xfrm>
            <a:off x="553972" y="6556655"/>
            <a:ext cx="7278624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1. excepté pour Jansen 1 dose;  2. Hypothèse haute vs. ~50% en moyenne selon les enquêtes publiées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272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" name="Object 6" hidden="1">
            <a:extLst>
              <a:ext uri="{FF2B5EF4-FFF2-40B4-BE49-F238E27FC236}">
                <a16:creationId xmlns:a16="http://schemas.microsoft.com/office/drawing/2014/main" id="{CF974981-72B9-463B-8648-5570F35F9D9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278" name="think-cell Slide" r:id="rId44" imgW="395" imgH="396" progId="TCLayout.ActiveDocument.1">
                  <p:embed/>
                </p:oleObj>
              </mc:Choice>
              <mc:Fallback>
                <p:oleObj name="think-cell Slide" r:id="rId44" imgW="395" imgH="396" progId="TCLayout.ActiveDocument.1">
                  <p:embed/>
                  <p:pic>
                    <p:nvPicPr>
                      <p:cNvPr id="61" name="Object 6" hidden="1">
                        <a:extLst>
                          <a:ext uri="{FF2B5EF4-FFF2-40B4-BE49-F238E27FC236}">
                            <a16:creationId xmlns:a16="http://schemas.microsoft.com/office/drawing/2014/main" id="{CF974981-72B9-463B-8648-5570F35F9D9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" name="Rectangle 1" hidden="1">
            <a:extLst>
              <a:ext uri="{FF2B5EF4-FFF2-40B4-BE49-F238E27FC236}">
                <a16:creationId xmlns:a16="http://schemas.microsoft.com/office/drawing/2014/main" id="{3D7EC5D6-45A2-4D0E-A86E-A24942B275B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2D5AE640-5035-468E-B2F2-99D7C98F8CA8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fr-FR" dirty="0"/>
              <a:t>Options envisagées à date pour l’Etape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3C322D1-4137-431D-BA4A-A77B6D3EF53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3577" y="1250177"/>
            <a:ext cx="4650130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b="1" dirty="0"/>
              <a:t>Options (Lieu / Acteur)</a:t>
            </a:r>
          </a:p>
        </p:txBody>
      </p:sp>
      <p:cxnSp>
        <p:nvCxnSpPr>
          <p:cNvPr id="6" name="LineBasicStrong 24">
            <a:extLst>
              <a:ext uri="{FF2B5EF4-FFF2-40B4-BE49-F238E27FC236}">
                <a16:creationId xmlns:a16="http://schemas.microsoft.com/office/drawing/2014/main" id="{4556C6E7-0E51-4093-85FE-94CD5F561278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683577" y="2344268"/>
            <a:ext cx="10856382" cy="0"/>
          </a:xfrm>
          <a:prstGeom prst="straightConnector1">
            <a:avLst/>
          </a:prstGeom>
          <a:ln w="12700" cap="flat">
            <a:solidFill>
              <a:schemeClr val="bg1">
                <a:lumMod val="65000"/>
              </a:schemeClr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LineBasicStrong 24">
            <a:extLst>
              <a:ext uri="{FF2B5EF4-FFF2-40B4-BE49-F238E27FC236}">
                <a16:creationId xmlns:a16="http://schemas.microsoft.com/office/drawing/2014/main" id="{85538AB0-5F96-4FF0-8BF0-7C054FB13E19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683577" y="3716663"/>
            <a:ext cx="10856382" cy="0"/>
          </a:xfrm>
          <a:prstGeom prst="straightConnector1">
            <a:avLst/>
          </a:prstGeom>
          <a:ln w="12700" cap="flat">
            <a:solidFill>
              <a:schemeClr val="bg1">
                <a:lumMod val="65000"/>
              </a:schemeClr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LineBasicStrong 24">
            <a:extLst>
              <a:ext uri="{FF2B5EF4-FFF2-40B4-BE49-F238E27FC236}">
                <a16:creationId xmlns:a16="http://schemas.microsoft.com/office/drawing/2014/main" id="{D668C1FF-33D3-4924-BD00-FD867691D645}"/>
              </a:ext>
            </a:extLst>
          </p:cNvPr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683577" y="4121312"/>
            <a:ext cx="10856382" cy="0"/>
          </a:xfrm>
          <a:prstGeom prst="straightConnector1">
            <a:avLst/>
          </a:prstGeom>
          <a:ln w="12700" cap="flat">
            <a:solidFill>
              <a:schemeClr val="bg1">
                <a:lumMod val="65000"/>
              </a:schemeClr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LineBasicStrong 24">
            <a:extLst>
              <a:ext uri="{FF2B5EF4-FFF2-40B4-BE49-F238E27FC236}">
                <a16:creationId xmlns:a16="http://schemas.microsoft.com/office/drawing/2014/main" id="{7BE614F1-8FC2-4CDE-B99F-B9955AF0C14E}"/>
              </a:ext>
            </a:extLst>
          </p:cNvPr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683577" y="5341077"/>
            <a:ext cx="10856382" cy="0"/>
          </a:xfrm>
          <a:prstGeom prst="straightConnector1">
            <a:avLst/>
          </a:prstGeom>
          <a:ln w="12700" cap="flat">
            <a:solidFill>
              <a:schemeClr val="bg1">
                <a:lumMod val="65000"/>
              </a:schemeClr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EE052D2-EF2E-4624-826E-5A7F6A51504F}"/>
              </a:ext>
            </a:extLst>
          </p:cNvPr>
          <p:cNvSpPr txBox="1">
            <a:spLocks/>
          </p:cNvSpPr>
          <p:nvPr/>
        </p:nvSpPr>
        <p:spPr>
          <a:xfrm>
            <a:off x="683577" y="1690062"/>
            <a:ext cx="1219677" cy="40011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300" b="1" dirty="0"/>
              <a:t>Cabinet médical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8E6D654-132A-4C33-8193-F4805EC8EB0A}"/>
              </a:ext>
            </a:extLst>
          </p:cNvPr>
          <p:cNvSpPr txBox="1">
            <a:spLocks/>
          </p:cNvSpPr>
          <p:nvPr/>
        </p:nvSpPr>
        <p:spPr>
          <a:xfrm>
            <a:off x="683577" y="2442040"/>
            <a:ext cx="1219677" cy="40011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300" b="1" dirty="0"/>
              <a:t>Centre de vaccination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C144E8C-988B-46B4-BE16-387956BAF65E}"/>
              </a:ext>
            </a:extLst>
          </p:cNvPr>
          <p:cNvSpPr txBox="1">
            <a:spLocks/>
          </p:cNvSpPr>
          <p:nvPr/>
        </p:nvSpPr>
        <p:spPr>
          <a:xfrm>
            <a:off x="683577" y="4169464"/>
            <a:ext cx="1219677" cy="40011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Clr>
                <a:srgbClr val="000000"/>
              </a:buClr>
            </a:pPr>
            <a:r>
              <a:rPr lang="fr-FR" sz="1300" b="1" dirty="0">
                <a:solidFill>
                  <a:srgbClr val="000000"/>
                </a:solidFill>
              </a:rPr>
              <a:t>Site mobile de vaccination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EE8E864-E584-4AE6-AF19-D3C5F8509C42}"/>
              </a:ext>
            </a:extLst>
          </p:cNvPr>
          <p:cNvSpPr txBox="1">
            <a:spLocks/>
          </p:cNvSpPr>
          <p:nvPr/>
        </p:nvSpPr>
        <p:spPr>
          <a:xfrm>
            <a:off x="683577" y="3800392"/>
            <a:ext cx="1219677" cy="20005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300" b="1" dirty="0"/>
              <a:t>Pharmacie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2CEEDF0-7258-4B93-83D0-006507BA5D4B}"/>
              </a:ext>
            </a:extLst>
          </p:cNvPr>
          <p:cNvSpPr txBox="1">
            <a:spLocks/>
          </p:cNvSpPr>
          <p:nvPr/>
        </p:nvSpPr>
        <p:spPr>
          <a:xfrm>
            <a:off x="683577" y="5398075"/>
            <a:ext cx="1219677" cy="20005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300" b="1" dirty="0"/>
              <a:t>À domicile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29CC2A2-05F5-4BAD-BB8B-4F8E9CDF2CCB}"/>
              </a:ext>
            </a:extLst>
          </p:cNvPr>
          <p:cNvSpPr txBox="1">
            <a:spLocks/>
          </p:cNvSpPr>
          <p:nvPr>
            <p:custDataLst>
              <p:tags r:id="rId10"/>
            </p:custDataLst>
          </p:nvPr>
        </p:nvSpPr>
        <p:spPr>
          <a:xfrm>
            <a:off x="2361290" y="1687507"/>
            <a:ext cx="3919436" cy="40011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300" dirty="0"/>
              <a:t>Cabinet médical individuel – Vaccination par le médecin traitant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E0CA7E9-48E6-4D8D-8D53-88936EA5BD38}"/>
              </a:ext>
            </a:extLst>
          </p:cNvPr>
          <p:cNvSpPr txBox="1">
            <a:spLocks/>
          </p:cNvSpPr>
          <p:nvPr>
            <p:custDataLst>
              <p:tags r:id="rId11"/>
            </p:custDataLst>
          </p:nvPr>
        </p:nvSpPr>
        <p:spPr>
          <a:xfrm>
            <a:off x="2361290" y="2385143"/>
            <a:ext cx="3919436" cy="40011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300" dirty="0"/>
              <a:t>Cabinet médical de groupe / centre de vaccination existant – Vaccination par IDE ou médecin traitant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E312736-160B-43B4-8B49-8444E1E7605C}"/>
              </a:ext>
            </a:extLst>
          </p:cNvPr>
          <p:cNvSpPr txBox="1">
            <a:spLocks/>
          </p:cNvSpPr>
          <p:nvPr>
            <p:custDataLst>
              <p:tags r:id="rId12"/>
            </p:custDataLst>
          </p:nvPr>
        </p:nvSpPr>
        <p:spPr>
          <a:xfrm>
            <a:off x="2361291" y="2918754"/>
            <a:ext cx="3919436" cy="20005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300" dirty="0"/>
              <a:t>Centre à créer adossé à un hôpital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78575D9-6B23-42CF-94AC-15ECEC62AD0C}"/>
              </a:ext>
            </a:extLst>
          </p:cNvPr>
          <p:cNvSpPr txBox="1">
            <a:spLocks/>
          </p:cNvSpPr>
          <p:nvPr>
            <p:custDataLst>
              <p:tags r:id="rId13"/>
            </p:custDataLst>
          </p:nvPr>
        </p:nvSpPr>
        <p:spPr>
          <a:xfrm>
            <a:off x="2361291" y="3243823"/>
            <a:ext cx="3919436" cy="40011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300" dirty="0"/>
              <a:t>Centre à créer déployé à l’initiative des collectivités locales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19EF03E-1315-4724-8455-F390148A17F8}"/>
              </a:ext>
            </a:extLst>
          </p:cNvPr>
          <p:cNvSpPr txBox="1">
            <a:spLocks/>
          </p:cNvSpPr>
          <p:nvPr>
            <p:custDataLst>
              <p:tags r:id="rId14"/>
            </p:custDataLst>
          </p:nvPr>
        </p:nvSpPr>
        <p:spPr>
          <a:xfrm>
            <a:off x="2361291" y="3800392"/>
            <a:ext cx="3919436" cy="20005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300" dirty="0"/>
              <a:t>Pharmacie  – Vaccination par les pharmaciens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CEAD640-2F5D-4F4F-852F-CA074C18C332}"/>
              </a:ext>
            </a:extLst>
          </p:cNvPr>
          <p:cNvSpPr txBox="1">
            <a:spLocks/>
          </p:cNvSpPr>
          <p:nvPr>
            <p:custDataLst>
              <p:tags r:id="rId15"/>
            </p:custDataLst>
          </p:nvPr>
        </p:nvSpPr>
        <p:spPr>
          <a:xfrm>
            <a:off x="2361291" y="4169464"/>
            <a:ext cx="3919436" cy="40011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300" dirty="0">
                <a:solidFill>
                  <a:srgbClr val="000000"/>
                </a:solidFill>
              </a:rPr>
              <a:t>Site mobile de vaccination – Unités mobiles armées par du </a:t>
            </a:r>
            <a:r>
              <a:rPr lang="fr-FR" sz="1300" dirty="0"/>
              <a:t>personnel hospitalier / ARS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A33B09F-9C93-44DC-860E-48C9CC80952A}"/>
              </a:ext>
            </a:extLst>
          </p:cNvPr>
          <p:cNvSpPr txBox="1">
            <a:spLocks/>
          </p:cNvSpPr>
          <p:nvPr>
            <p:custDataLst>
              <p:tags r:id="rId16"/>
            </p:custDataLst>
          </p:nvPr>
        </p:nvSpPr>
        <p:spPr>
          <a:xfrm>
            <a:off x="2361290" y="4663125"/>
            <a:ext cx="3919436" cy="6001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300" dirty="0"/>
              <a:t>Site mobile de vaccination - Croix Rouge, Protection civile, Etablissement français du Sang, Ordre de Malte, SDIS / BMPM / BSPP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2801E34-1EA0-4F76-B8B3-E97C2E76F84A}"/>
              </a:ext>
            </a:extLst>
          </p:cNvPr>
          <p:cNvSpPr txBox="1">
            <a:spLocks/>
          </p:cNvSpPr>
          <p:nvPr>
            <p:custDataLst>
              <p:tags r:id="rId17"/>
            </p:custDataLst>
          </p:nvPr>
        </p:nvSpPr>
        <p:spPr>
          <a:xfrm>
            <a:off x="2361291" y="5398075"/>
            <a:ext cx="3919436" cy="20005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300" dirty="0">
                <a:solidFill>
                  <a:srgbClr val="000000"/>
                </a:solidFill>
              </a:rPr>
              <a:t>A domicile </a:t>
            </a:r>
            <a:r>
              <a:rPr lang="fr-FR" sz="1300" dirty="0"/>
              <a:t> – Vaccination par le médecin traitant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E131319-2C2C-4C33-9A6D-C3D1FCD1D3F3}"/>
              </a:ext>
            </a:extLst>
          </p:cNvPr>
          <p:cNvSpPr txBox="1">
            <a:spLocks/>
          </p:cNvSpPr>
          <p:nvPr>
            <p:custDataLst>
              <p:tags r:id="rId18"/>
            </p:custDataLst>
          </p:nvPr>
        </p:nvSpPr>
        <p:spPr>
          <a:xfrm>
            <a:off x="2361291" y="5733406"/>
            <a:ext cx="3919436" cy="40011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300" dirty="0">
                <a:solidFill>
                  <a:srgbClr val="000000"/>
                </a:solidFill>
              </a:rPr>
              <a:t>A domicile – Vaccination par IDE sans supervision médicale</a:t>
            </a:r>
            <a:endParaRPr lang="fr-FR" sz="1300" dirty="0"/>
          </a:p>
        </p:txBody>
      </p:sp>
      <p:sp>
        <p:nvSpPr>
          <p:cNvPr id="97" name="TrackerNumBlue 97">
            <a:extLst>
              <a:ext uri="{FF2B5EF4-FFF2-40B4-BE49-F238E27FC236}">
                <a16:creationId xmlns:a16="http://schemas.microsoft.com/office/drawing/2014/main" id="{631FAE9D-C4AC-4AAD-BC60-466AC7B52A71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2000315" y="1664827"/>
            <a:ext cx="261360" cy="261360"/>
          </a:xfrm>
          <a:prstGeom prst="ellipse">
            <a:avLst/>
          </a:prstGeom>
          <a:solidFill>
            <a:schemeClr val="accent1"/>
          </a:solidFill>
          <a:ln w="6350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050" b="1">
                <a:solidFill>
                  <a:schemeClr val="bg1"/>
                </a:solidFill>
              </a:rPr>
              <a:t>1</a:t>
            </a:r>
            <a:endParaRPr lang="fr-FR" sz="1050" b="1" dirty="0" err="1">
              <a:solidFill>
                <a:schemeClr val="bg1"/>
              </a:solidFill>
            </a:endParaRPr>
          </a:p>
        </p:txBody>
      </p:sp>
      <p:sp>
        <p:nvSpPr>
          <p:cNvPr id="99" name="TrackerNumBlue 97">
            <a:extLst>
              <a:ext uri="{FF2B5EF4-FFF2-40B4-BE49-F238E27FC236}">
                <a16:creationId xmlns:a16="http://schemas.microsoft.com/office/drawing/2014/main" id="{4F11FA2E-2680-4990-9636-2CBC08CDA952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2000315" y="2385143"/>
            <a:ext cx="261360" cy="261360"/>
          </a:xfrm>
          <a:prstGeom prst="ellipse">
            <a:avLst/>
          </a:prstGeom>
          <a:solidFill>
            <a:schemeClr val="accent1"/>
          </a:solidFill>
          <a:ln w="6350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05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02" name="TrackerNumBlue 97">
            <a:extLst>
              <a:ext uri="{FF2B5EF4-FFF2-40B4-BE49-F238E27FC236}">
                <a16:creationId xmlns:a16="http://schemas.microsoft.com/office/drawing/2014/main" id="{082BB0E5-46B7-482E-9BE9-932941A11E0B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2000315" y="2896074"/>
            <a:ext cx="261360" cy="261360"/>
          </a:xfrm>
          <a:prstGeom prst="ellipse">
            <a:avLst/>
          </a:prstGeom>
          <a:solidFill>
            <a:schemeClr val="accent1"/>
          </a:solidFill>
          <a:ln w="6350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05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03" name="TrackerNumBlue 97">
            <a:extLst>
              <a:ext uri="{FF2B5EF4-FFF2-40B4-BE49-F238E27FC236}">
                <a16:creationId xmlns:a16="http://schemas.microsoft.com/office/drawing/2014/main" id="{D65ED372-206D-41AF-9AE2-033D43217D65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2000315" y="3243823"/>
            <a:ext cx="261360" cy="261360"/>
          </a:xfrm>
          <a:prstGeom prst="ellipse">
            <a:avLst/>
          </a:prstGeom>
          <a:solidFill>
            <a:schemeClr val="accent1"/>
          </a:solidFill>
          <a:ln w="6350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05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06" name="TrackerNumBlue 97">
            <a:extLst>
              <a:ext uri="{FF2B5EF4-FFF2-40B4-BE49-F238E27FC236}">
                <a16:creationId xmlns:a16="http://schemas.microsoft.com/office/drawing/2014/main" id="{782E0981-71FF-4626-8FB2-BD42EF4BA883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2000315" y="3769739"/>
            <a:ext cx="261360" cy="261360"/>
          </a:xfrm>
          <a:prstGeom prst="ellipse">
            <a:avLst/>
          </a:prstGeom>
          <a:solidFill>
            <a:schemeClr val="accent1"/>
          </a:solidFill>
          <a:ln w="6350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050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107" name="TrackerNumBlue 97">
            <a:extLst>
              <a:ext uri="{FF2B5EF4-FFF2-40B4-BE49-F238E27FC236}">
                <a16:creationId xmlns:a16="http://schemas.microsoft.com/office/drawing/2014/main" id="{E967F810-B0F7-4A43-AFFE-A810E864210B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2000315" y="4663125"/>
            <a:ext cx="261360" cy="261360"/>
          </a:xfrm>
          <a:prstGeom prst="ellipse">
            <a:avLst/>
          </a:prstGeom>
          <a:solidFill>
            <a:schemeClr val="accent1"/>
          </a:solidFill>
          <a:ln w="6350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050" b="1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109" name="TrackerNumBlue 97">
            <a:extLst>
              <a:ext uri="{FF2B5EF4-FFF2-40B4-BE49-F238E27FC236}">
                <a16:creationId xmlns:a16="http://schemas.microsoft.com/office/drawing/2014/main" id="{E038D0BC-E46B-4589-B843-6E4BD77D1884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2000315" y="4169464"/>
            <a:ext cx="261360" cy="261360"/>
          </a:xfrm>
          <a:prstGeom prst="ellipse">
            <a:avLst/>
          </a:prstGeom>
          <a:solidFill>
            <a:schemeClr val="accent1"/>
          </a:solidFill>
          <a:ln w="6350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050" b="1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110" name="TrackerNumBlue 97">
            <a:extLst>
              <a:ext uri="{FF2B5EF4-FFF2-40B4-BE49-F238E27FC236}">
                <a16:creationId xmlns:a16="http://schemas.microsoft.com/office/drawing/2014/main" id="{1C04F4A3-BF35-4A88-94E9-0B52E9C233D5}"/>
              </a:ext>
            </a:extLst>
          </p:cNvPr>
          <p:cNvSpPr/>
          <p:nvPr>
            <p:custDataLst>
              <p:tags r:id="rId26"/>
            </p:custDataLst>
          </p:nvPr>
        </p:nvSpPr>
        <p:spPr>
          <a:xfrm>
            <a:off x="2000315" y="5398075"/>
            <a:ext cx="261360" cy="261360"/>
          </a:xfrm>
          <a:prstGeom prst="ellipse">
            <a:avLst/>
          </a:prstGeom>
          <a:solidFill>
            <a:schemeClr val="accent1"/>
          </a:solidFill>
          <a:ln w="6350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050" b="1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111" name="TrackerNumBlue 97">
            <a:extLst>
              <a:ext uri="{FF2B5EF4-FFF2-40B4-BE49-F238E27FC236}">
                <a16:creationId xmlns:a16="http://schemas.microsoft.com/office/drawing/2014/main" id="{EEA1189A-1D6E-4771-AF6A-8C4505F5D7A6}"/>
              </a:ext>
            </a:extLst>
          </p:cNvPr>
          <p:cNvSpPr/>
          <p:nvPr>
            <p:custDataLst>
              <p:tags r:id="rId27"/>
            </p:custDataLst>
          </p:nvPr>
        </p:nvSpPr>
        <p:spPr>
          <a:xfrm>
            <a:off x="2000315" y="5733406"/>
            <a:ext cx="261360" cy="261360"/>
          </a:xfrm>
          <a:prstGeom prst="ellipse">
            <a:avLst/>
          </a:prstGeom>
          <a:solidFill>
            <a:schemeClr val="accent1"/>
          </a:solidFill>
          <a:ln w="6350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050" b="1" dirty="0">
                <a:solidFill>
                  <a:schemeClr val="bg1"/>
                </a:solidFill>
              </a:rPr>
              <a:t>9</a:t>
            </a:r>
          </a:p>
        </p:txBody>
      </p:sp>
      <p:cxnSp>
        <p:nvCxnSpPr>
          <p:cNvPr id="96" name="LineBasicStrong 24">
            <a:extLst>
              <a:ext uri="{FF2B5EF4-FFF2-40B4-BE49-F238E27FC236}">
                <a16:creationId xmlns:a16="http://schemas.microsoft.com/office/drawing/2014/main" id="{767E8469-EBC6-4F2E-89C8-43A202E09037}"/>
              </a:ext>
            </a:extLst>
          </p:cNvPr>
          <p:cNvCxnSpPr>
            <a:cxnSpLocks/>
          </p:cNvCxnSpPr>
          <p:nvPr>
            <p:custDataLst>
              <p:tags r:id="rId28"/>
            </p:custDataLst>
          </p:nvPr>
        </p:nvCxnSpPr>
        <p:spPr>
          <a:xfrm>
            <a:off x="683577" y="1585218"/>
            <a:ext cx="10856382" cy="0"/>
          </a:xfrm>
          <a:prstGeom prst="straightConnector1">
            <a:avLst/>
          </a:prstGeom>
          <a:ln w="12700" cap="flat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>
            <a:extLst>
              <a:ext uri="{FF2B5EF4-FFF2-40B4-BE49-F238E27FC236}">
                <a16:creationId xmlns:a16="http://schemas.microsoft.com/office/drawing/2014/main" id="{6B4AF4F0-CCE7-4AA7-8647-6BBC199D6E3C}"/>
              </a:ext>
            </a:extLst>
          </p:cNvPr>
          <p:cNvSpPr txBox="1">
            <a:spLocks/>
          </p:cNvSpPr>
          <p:nvPr>
            <p:custDataLst>
              <p:tags r:id="rId29"/>
            </p:custDataLst>
          </p:nvPr>
        </p:nvSpPr>
        <p:spPr>
          <a:xfrm>
            <a:off x="554736" y="6215405"/>
            <a:ext cx="10985223" cy="467944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72000" tIns="72000" rIns="72000" bIns="7200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fr-FR" sz="1200" i="1" dirty="0">
                <a:solidFill>
                  <a:schemeClr val="bg1"/>
                </a:solidFill>
              </a:rPr>
              <a:t>Autres options non envisagées à date : Laboratoire d’analyse médicale  – Vaccination par les biologistes ou IDE, Cabinet médical libéral vaccination par IDE sans supervision, Centre de dépistage COVID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15EB57B6-00B0-4664-90DB-450AAE22AFBC}"/>
              </a:ext>
            </a:extLst>
          </p:cNvPr>
          <p:cNvSpPr txBox="1">
            <a:spLocks/>
          </p:cNvSpPr>
          <p:nvPr>
            <p:custDataLst>
              <p:tags r:id="rId30"/>
            </p:custDataLst>
          </p:nvPr>
        </p:nvSpPr>
        <p:spPr>
          <a:xfrm>
            <a:off x="6659419" y="1219400"/>
            <a:ext cx="4977844" cy="246221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300" b="1" dirty="0"/>
              <a:t>Implications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AEAFF56A-B1F8-4550-A018-525DD07760C5}"/>
              </a:ext>
            </a:extLst>
          </p:cNvPr>
          <p:cNvSpPr txBox="1">
            <a:spLocks/>
          </p:cNvSpPr>
          <p:nvPr>
            <p:custDataLst>
              <p:tags r:id="rId31"/>
            </p:custDataLst>
          </p:nvPr>
        </p:nvSpPr>
        <p:spPr>
          <a:xfrm>
            <a:off x="6659418" y="1687507"/>
            <a:ext cx="4977844" cy="6001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300" dirty="0"/>
              <a:t>Possibilité de faire une </a:t>
            </a:r>
            <a:r>
              <a:rPr lang="fr-FR" sz="1300" b="1" dirty="0"/>
              <a:t>préparation magistrale </a:t>
            </a:r>
            <a:r>
              <a:rPr lang="fr-FR" sz="1300" dirty="0"/>
              <a:t>par les pharmacies (passage en unidose) ou </a:t>
            </a:r>
            <a:r>
              <a:rPr lang="fr-FR" sz="1300" b="1" dirty="0"/>
              <a:t>possibilité de retrait des flacons multidoses </a:t>
            </a:r>
            <a:r>
              <a:rPr lang="fr-FR" sz="1300" dirty="0"/>
              <a:t>directement par le médecin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8BB0C595-CFAE-4CAD-97B3-017F68A962EE}"/>
              </a:ext>
            </a:extLst>
          </p:cNvPr>
          <p:cNvSpPr txBox="1">
            <a:spLocks/>
          </p:cNvSpPr>
          <p:nvPr>
            <p:custDataLst>
              <p:tags r:id="rId32"/>
            </p:custDataLst>
          </p:nvPr>
        </p:nvSpPr>
        <p:spPr>
          <a:xfrm>
            <a:off x="6659418" y="2385143"/>
            <a:ext cx="4977844" cy="40011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300" dirty="0"/>
              <a:t>Estimation fine du </a:t>
            </a:r>
            <a:r>
              <a:rPr lang="fr-FR" sz="1300" b="1" dirty="0"/>
              <a:t>volume de vaccination </a:t>
            </a:r>
            <a:r>
              <a:rPr lang="fr-FR" sz="1300" dirty="0"/>
              <a:t>par centre médical (</a:t>
            </a:r>
            <a:r>
              <a:rPr lang="fr-FR" sz="1300" dirty="0" err="1"/>
              <a:t>ie</a:t>
            </a:r>
            <a:r>
              <a:rPr lang="fr-FR" sz="1300" dirty="0"/>
              <a:t>. flux poussé affiné)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5A0C43E1-62E4-4F8F-8B7F-F30AE01EDF50}"/>
              </a:ext>
            </a:extLst>
          </p:cNvPr>
          <p:cNvSpPr txBox="1">
            <a:spLocks/>
          </p:cNvSpPr>
          <p:nvPr>
            <p:custDataLst>
              <p:tags r:id="rId33"/>
            </p:custDataLst>
          </p:nvPr>
        </p:nvSpPr>
        <p:spPr>
          <a:xfrm>
            <a:off x="6659418" y="2918754"/>
            <a:ext cx="4977844" cy="20005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300" dirty="0"/>
              <a:t>Création d’</a:t>
            </a:r>
            <a:r>
              <a:rPr lang="fr-FR" sz="1300" b="1" dirty="0"/>
              <a:t>équipes dédiées </a:t>
            </a:r>
            <a:r>
              <a:rPr lang="fr-FR" sz="1300" dirty="0"/>
              <a:t>du personnel hospitalier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FE7E8BC3-7041-459C-B450-CCB75BB834A2}"/>
              </a:ext>
            </a:extLst>
          </p:cNvPr>
          <p:cNvSpPr txBox="1">
            <a:spLocks/>
          </p:cNvSpPr>
          <p:nvPr>
            <p:custDataLst>
              <p:tags r:id="rId34"/>
            </p:custDataLst>
          </p:nvPr>
        </p:nvSpPr>
        <p:spPr>
          <a:xfrm>
            <a:off x="6659418" y="3243823"/>
            <a:ext cx="4977844" cy="40011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300" dirty="0"/>
              <a:t>Remontée par les </a:t>
            </a:r>
            <a:r>
              <a:rPr lang="fr-FR" sz="1300" b="1" dirty="0"/>
              <a:t>collectivités locales </a:t>
            </a:r>
            <a:r>
              <a:rPr lang="fr-FR" sz="1300" dirty="0"/>
              <a:t>des centres potentiellement ouvrables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58991B15-7C92-4413-B3E9-A5D2A5E797B2}"/>
              </a:ext>
            </a:extLst>
          </p:cNvPr>
          <p:cNvSpPr txBox="1">
            <a:spLocks/>
          </p:cNvSpPr>
          <p:nvPr>
            <p:custDataLst>
              <p:tags r:id="rId35"/>
            </p:custDataLst>
          </p:nvPr>
        </p:nvSpPr>
        <p:spPr>
          <a:xfrm>
            <a:off x="6659418" y="3800392"/>
            <a:ext cx="4977844" cy="20005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300" b="1" dirty="0"/>
              <a:t>Absence de médecin</a:t>
            </a:r>
            <a:r>
              <a:rPr lang="fr-FR" sz="1300" dirty="0"/>
              <a:t> sur place lors de la vaccination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37C89211-5852-4E05-9A65-26D88F10F385}"/>
              </a:ext>
            </a:extLst>
          </p:cNvPr>
          <p:cNvSpPr txBox="1">
            <a:spLocks/>
          </p:cNvSpPr>
          <p:nvPr>
            <p:custDataLst>
              <p:tags r:id="rId36"/>
            </p:custDataLst>
          </p:nvPr>
        </p:nvSpPr>
        <p:spPr>
          <a:xfrm>
            <a:off x="6659418" y="4169464"/>
            <a:ext cx="4977844" cy="40011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300" dirty="0"/>
              <a:t>Création d’</a:t>
            </a:r>
            <a:r>
              <a:rPr lang="fr-FR" sz="1300" b="1" dirty="0"/>
              <a:t>équipes dédiées </a:t>
            </a:r>
            <a:r>
              <a:rPr lang="fr-FR" sz="1300" dirty="0"/>
              <a:t>du personnel hospitalier, planification de tournée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FB8360FF-B9A7-4FF4-8239-280358E2253E}"/>
              </a:ext>
            </a:extLst>
          </p:cNvPr>
          <p:cNvSpPr txBox="1">
            <a:spLocks/>
          </p:cNvSpPr>
          <p:nvPr>
            <p:custDataLst>
              <p:tags r:id="rId37"/>
            </p:custDataLst>
          </p:nvPr>
        </p:nvSpPr>
        <p:spPr>
          <a:xfrm>
            <a:off x="6659418" y="4663125"/>
            <a:ext cx="4977844" cy="40011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300" b="1" dirty="0"/>
              <a:t>Remontée</a:t>
            </a:r>
            <a:r>
              <a:rPr lang="fr-FR" sz="1300" dirty="0"/>
              <a:t> par les institutions du nombre d’équipe disponibles, </a:t>
            </a:r>
            <a:r>
              <a:rPr lang="fr-FR" sz="1300" b="1" dirty="0"/>
              <a:t>effort de coordination </a:t>
            </a:r>
            <a:r>
              <a:rPr lang="fr-FR" sz="1300" dirty="0"/>
              <a:t>nécessaire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023F19D4-E544-4DB7-ADD6-D314BCD9E35D}"/>
              </a:ext>
            </a:extLst>
          </p:cNvPr>
          <p:cNvSpPr txBox="1">
            <a:spLocks/>
          </p:cNvSpPr>
          <p:nvPr>
            <p:custDataLst>
              <p:tags r:id="rId38"/>
            </p:custDataLst>
          </p:nvPr>
        </p:nvSpPr>
        <p:spPr>
          <a:xfrm>
            <a:off x="6659418" y="5398075"/>
            <a:ext cx="4977844" cy="6001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300" b="1" dirty="0"/>
              <a:t>Anticipation des demandes</a:t>
            </a:r>
            <a:r>
              <a:rPr lang="fr-FR" sz="1300" dirty="0"/>
              <a:t> de vaccins des médecins / IDE, </a:t>
            </a:r>
            <a:r>
              <a:rPr lang="fr-FR" sz="1300" b="1" dirty="0"/>
              <a:t>planification des tournées </a:t>
            </a:r>
            <a:r>
              <a:rPr lang="fr-FR" sz="1300" dirty="0"/>
              <a:t>sur une demi-journée (</a:t>
            </a:r>
            <a:r>
              <a:rPr lang="fr-FR" sz="1300" dirty="0" err="1"/>
              <a:t>ie</a:t>
            </a:r>
            <a:r>
              <a:rPr lang="fr-FR" sz="1300" dirty="0"/>
              <a:t>. durée limitée de conservation du vaccin à température 2-8°C)</a:t>
            </a:r>
          </a:p>
        </p:txBody>
      </p:sp>
      <p:sp>
        <p:nvSpPr>
          <p:cNvPr id="171" name="Sticker">
            <a:extLst>
              <a:ext uri="{FF2B5EF4-FFF2-40B4-BE49-F238E27FC236}">
                <a16:creationId xmlns:a16="http://schemas.microsoft.com/office/drawing/2014/main" id="{215E17B2-3CBB-4B69-80BE-937909672340}"/>
              </a:ext>
            </a:extLst>
          </p:cNvPr>
          <p:cNvSpPr txBox="1"/>
          <p:nvPr/>
        </p:nvSpPr>
        <p:spPr>
          <a:xfrm>
            <a:off x="9359394" y="793772"/>
            <a:ext cx="2277868" cy="153888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fr-FR" sz="1000" u="sng" dirty="0">
                <a:solidFill>
                  <a:schemeClr val="accent5"/>
                </a:solidFill>
              </a:rPr>
              <a:t>Préliminaire VISION AU 23.12.2020</a:t>
            </a:r>
          </a:p>
        </p:txBody>
      </p:sp>
      <p:grpSp>
        <p:nvGrpSpPr>
          <p:cNvPr id="8" name="ChevronBlue 19">
            <a:extLst>
              <a:ext uri="{FF2B5EF4-FFF2-40B4-BE49-F238E27FC236}">
                <a16:creationId xmlns:a16="http://schemas.microsoft.com/office/drawing/2014/main" id="{F9A43F6C-7D4A-4CA9-BDB5-A7DEAA369AD8}"/>
              </a:ext>
            </a:extLst>
          </p:cNvPr>
          <p:cNvGrpSpPr>
            <a:grpSpLocks noChangeAspect="1"/>
          </p:cNvGrpSpPr>
          <p:nvPr>
            <p:custDataLst>
              <p:tags r:id="rId39"/>
            </p:custDataLst>
          </p:nvPr>
        </p:nvGrpSpPr>
        <p:grpSpPr>
          <a:xfrm>
            <a:off x="6191852" y="1409233"/>
            <a:ext cx="396228" cy="396228"/>
            <a:chOff x="1016000" y="1016000"/>
            <a:chExt cx="396228" cy="396228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7BDE0CC8-AACC-486A-8178-32A4E39549A2}"/>
                </a:ext>
              </a:extLst>
            </p:cNvPr>
            <p:cNvSpPr/>
            <p:nvPr/>
          </p:nvSpPr>
          <p:spPr>
            <a:xfrm>
              <a:off x="1016000" y="1016000"/>
              <a:ext cx="396228" cy="396228"/>
            </a:xfrm>
            <a:prstGeom prst="ellipse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fr-FR" sz="1600" dirty="0" err="1">
                <a:solidFill>
                  <a:schemeClr val="bg1"/>
                </a:solidFill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8030092-258E-4397-A48A-F5EC7173161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67567" y="1118521"/>
              <a:ext cx="103571" cy="195256"/>
            </a:xfrm>
            <a:custGeom>
              <a:avLst/>
              <a:gdLst/>
              <a:ahLst/>
              <a:cxnLst/>
              <a:rect l="0" t="0" r="0" b="0"/>
              <a:pathLst>
                <a:path w="103601" h="195312">
                  <a:moveTo>
                    <a:pt x="9358" y="193790"/>
                  </a:moveTo>
                  <a:lnTo>
                    <a:pt x="101575" y="101574"/>
                  </a:lnTo>
                  <a:lnTo>
                    <a:pt x="103600" y="99549"/>
                  </a:lnTo>
                  <a:lnTo>
                    <a:pt x="103600" y="96266"/>
                  </a:lnTo>
                  <a:lnTo>
                    <a:pt x="101575" y="94241"/>
                  </a:lnTo>
                  <a:lnTo>
                    <a:pt x="9358" y="2025"/>
                  </a:lnTo>
                  <a:lnTo>
                    <a:pt x="7332" y="0"/>
                  </a:lnTo>
                  <a:lnTo>
                    <a:pt x="4049" y="0"/>
                  </a:lnTo>
                  <a:lnTo>
                    <a:pt x="2026" y="2025"/>
                  </a:lnTo>
                  <a:lnTo>
                    <a:pt x="0" y="4048"/>
                  </a:lnTo>
                  <a:lnTo>
                    <a:pt x="0" y="7331"/>
                  </a:lnTo>
                  <a:lnTo>
                    <a:pt x="2026" y="9357"/>
                  </a:lnTo>
                  <a:lnTo>
                    <a:pt x="90576" y="97907"/>
                  </a:lnTo>
                  <a:lnTo>
                    <a:pt x="2026" y="186459"/>
                  </a:lnTo>
                  <a:lnTo>
                    <a:pt x="0" y="188483"/>
                  </a:lnTo>
                  <a:lnTo>
                    <a:pt x="0" y="191766"/>
                  </a:lnTo>
                  <a:lnTo>
                    <a:pt x="2026" y="193790"/>
                  </a:lnTo>
                  <a:lnTo>
                    <a:pt x="3040" y="194805"/>
                  </a:lnTo>
                  <a:lnTo>
                    <a:pt x="4366" y="195311"/>
                  </a:lnTo>
                  <a:lnTo>
                    <a:pt x="5692" y="195311"/>
                  </a:lnTo>
                  <a:lnTo>
                    <a:pt x="7017" y="195311"/>
                  </a:lnTo>
                  <a:lnTo>
                    <a:pt x="8348" y="194805"/>
                  </a:lnTo>
                  <a:close/>
                </a:path>
              </a:pathLst>
            </a:custGeom>
            <a:solidFill>
              <a:schemeClr val="bg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fr-FR" sz="1600" dirty="0" err="1">
                <a:solidFill>
                  <a:schemeClr val="bg1"/>
                </a:solidFill>
              </a:endParaRPr>
            </a:p>
          </p:txBody>
        </p:sp>
      </p:grpSp>
      <p:cxnSp>
        <p:nvCxnSpPr>
          <p:cNvPr id="105" name="LineBasicStrong 24">
            <a:extLst>
              <a:ext uri="{FF2B5EF4-FFF2-40B4-BE49-F238E27FC236}">
                <a16:creationId xmlns:a16="http://schemas.microsoft.com/office/drawing/2014/main" id="{6AA0780E-A524-41E4-A679-B68062CBDAB6}"/>
              </a:ext>
            </a:extLst>
          </p:cNvPr>
          <p:cNvCxnSpPr>
            <a:cxnSpLocks/>
          </p:cNvCxnSpPr>
          <p:nvPr>
            <p:custDataLst>
              <p:tags r:id="rId40"/>
            </p:custDataLst>
          </p:nvPr>
        </p:nvCxnSpPr>
        <p:spPr>
          <a:xfrm>
            <a:off x="2361290" y="2842150"/>
            <a:ext cx="9178669" cy="0"/>
          </a:xfrm>
          <a:prstGeom prst="straightConnector1">
            <a:avLst/>
          </a:prstGeom>
          <a:ln w="12700" cap="flat">
            <a:solidFill>
              <a:schemeClr val="tx2">
                <a:lumMod val="95000"/>
              </a:schemeClr>
            </a:solidFill>
            <a:prstDash val="sysDash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LineBasicStrong 24">
            <a:extLst>
              <a:ext uri="{FF2B5EF4-FFF2-40B4-BE49-F238E27FC236}">
                <a16:creationId xmlns:a16="http://schemas.microsoft.com/office/drawing/2014/main" id="{2D913295-0E99-4830-84B1-953DC57E22FE}"/>
              </a:ext>
            </a:extLst>
          </p:cNvPr>
          <p:cNvCxnSpPr>
            <a:cxnSpLocks/>
          </p:cNvCxnSpPr>
          <p:nvPr>
            <p:custDataLst>
              <p:tags r:id="rId41"/>
            </p:custDataLst>
          </p:nvPr>
        </p:nvCxnSpPr>
        <p:spPr>
          <a:xfrm>
            <a:off x="2361290" y="3184462"/>
            <a:ext cx="9178669" cy="0"/>
          </a:xfrm>
          <a:prstGeom prst="straightConnector1">
            <a:avLst/>
          </a:prstGeom>
          <a:ln w="12700" cap="flat">
            <a:solidFill>
              <a:schemeClr val="tx2">
                <a:lumMod val="95000"/>
              </a:schemeClr>
            </a:solidFill>
            <a:prstDash val="sysDash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LineBasicStrong 24">
            <a:extLst>
              <a:ext uri="{FF2B5EF4-FFF2-40B4-BE49-F238E27FC236}">
                <a16:creationId xmlns:a16="http://schemas.microsoft.com/office/drawing/2014/main" id="{ED5AD3A2-64C9-4362-8738-6087E567124F}"/>
              </a:ext>
            </a:extLst>
          </p:cNvPr>
          <p:cNvCxnSpPr>
            <a:cxnSpLocks/>
          </p:cNvCxnSpPr>
          <p:nvPr>
            <p:custDataLst>
              <p:tags r:id="rId42"/>
            </p:custDataLst>
          </p:nvPr>
        </p:nvCxnSpPr>
        <p:spPr>
          <a:xfrm>
            <a:off x="2361290" y="4621786"/>
            <a:ext cx="9178669" cy="0"/>
          </a:xfrm>
          <a:prstGeom prst="straightConnector1">
            <a:avLst/>
          </a:prstGeom>
          <a:ln w="12700" cap="flat">
            <a:solidFill>
              <a:schemeClr val="tx2">
                <a:lumMod val="95000"/>
              </a:schemeClr>
            </a:solidFill>
            <a:prstDash val="sysDash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1139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9" name="Object 108" hidden="1">
            <a:extLst>
              <a:ext uri="{FF2B5EF4-FFF2-40B4-BE49-F238E27FC236}">
                <a16:creationId xmlns:a16="http://schemas.microsoft.com/office/drawing/2014/main" id="{575DC7FF-72E6-4C10-AEE4-43591C1BF1B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300" name="think-cell Slide" r:id="rId17" imgW="395" imgH="396" progId="TCLayout.ActiveDocument.1">
                  <p:embed/>
                </p:oleObj>
              </mc:Choice>
              <mc:Fallback>
                <p:oleObj name="think-cell Slide" r:id="rId17" imgW="395" imgH="396" progId="TCLayout.ActiveDocument.1">
                  <p:embed/>
                  <p:pic>
                    <p:nvPicPr>
                      <p:cNvPr id="109" name="Object 108" hidden="1">
                        <a:extLst>
                          <a:ext uri="{FF2B5EF4-FFF2-40B4-BE49-F238E27FC236}">
                            <a16:creationId xmlns:a16="http://schemas.microsoft.com/office/drawing/2014/main" id="{575DC7FF-72E6-4C10-AEE4-43591C1BF1B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8" name="Rectangle 107" hidden="1">
            <a:extLst>
              <a:ext uri="{FF2B5EF4-FFF2-40B4-BE49-F238E27FC236}">
                <a16:creationId xmlns:a16="http://schemas.microsoft.com/office/drawing/2014/main" id="{2F46284F-AE26-4A93-8DD8-CE5FC2D123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00469F39-9384-4D84-89D5-80319F3BDEC8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fr-FR" dirty="0"/>
              <a:t>Critères d’arbitrage des options </a:t>
            </a:r>
          </a:p>
        </p:txBody>
      </p:sp>
      <p:cxnSp>
        <p:nvCxnSpPr>
          <p:cNvPr id="7" name="LineBasicStrong 24">
            <a:extLst>
              <a:ext uri="{FF2B5EF4-FFF2-40B4-BE49-F238E27FC236}">
                <a16:creationId xmlns:a16="http://schemas.microsoft.com/office/drawing/2014/main" id="{100C2932-5279-4591-B190-40D0854CF0EA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574707" y="1732961"/>
            <a:ext cx="11060081" cy="23581"/>
          </a:xfrm>
          <a:prstGeom prst="straightConnector1">
            <a:avLst/>
          </a:prstGeom>
          <a:ln w="12700" cap="flat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9E3A4640-EA8E-4D57-A96A-24EFB98D555C}"/>
              </a:ext>
            </a:extLst>
          </p:cNvPr>
          <p:cNvSpPr txBox="1">
            <a:spLocks/>
          </p:cNvSpPr>
          <p:nvPr/>
        </p:nvSpPr>
        <p:spPr>
          <a:xfrm>
            <a:off x="546107" y="1511618"/>
            <a:ext cx="4356635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b="1" dirty="0"/>
              <a:t>Critères d’arbitrage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A662071-6AB3-472D-A231-ECE85FF080B0}"/>
              </a:ext>
            </a:extLst>
          </p:cNvPr>
          <p:cNvSpPr>
            <a:spLocks noChangeAspect="1"/>
          </p:cNvSpPr>
          <p:nvPr/>
        </p:nvSpPr>
        <p:spPr>
          <a:xfrm>
            <a:off x="802035" y="1908243"/>
            <a:ext cx="432000" cy="432000"/>
          </a:xfrm>
          <a:prstGeom prst="ellipse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 err="1">
              <a:solidFill>
                <a:schemeClr val="bg1"/>
              </a:solidFill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FF002D00-D72B-408B-ABE0-4BA8CA6E314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886767" y="1995934"/>
            <a:ext cx="258232" cy="258232"/>
          </a:xfrm>
          <a:prstGeom prst="rect">
            <a:avLst/>
          </a:prstGeom>
        </p:spPr>
      </p:pic>
      <p:sp>
        <p:nvSpPr>
          <p:cNvPr id="27" name="Oval 26">
            <a:extLst>
              <a:ext uri="{FF2B5EF4-FFF2-40B4-BE49-F238E27FC236}">
                <a16:creationId xmlns:a16="http://schemas.microsoft.com/office/drawing/2014/main" id="{FCC04EBC-AE7E-4653-8BB6-4E8E648FA223}"/>
              </a:ext>
            </a:extLst>
          </p:cNvPr>
          <p:cNvSpPr>
            <a:spLocks noChangeAspect="1"/>
          </p:cNvSpPr>
          <p:nvPr/>
        </p:nvSpPr>
        <p:spPr>
          <a:xfrm>
            <a:off x="802035" y="3011721"/>
            <a:ext cx="432000" cy="432000"/>
          </a:xfrm>
          <a:prstGeom prst="ellipse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1600" dirty="0" err="1">
              <a:solidFill>
                <a:schemeClr val="bg1"/>
              </a:solidFill>
            </a:endParaRP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27DB1760-508E-41E6-B4E8-0AB861E8B9CF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xmlns="" r:embed="rId22"/>
              </a:ext>
            </a:extLst>
          </a:blip>
          <a:stretch>
            <a:fillRect/>
          </a:stretch>
        </p:blipFill>
        <p:spPr>
          <a:xfrm>
            <a:off x="886767" y="3099412"/>
            <a:ext cx="258232" cy="258232"/>
          </a:xfrm>
          <a:prstGeom prst="rect">
            <a:avLst/>
          </a:prstGeom>
        </p:spPr>
      </p:pic>
      <p:sp>
        <p:nvSpPr>
          <p:cNvPr id="46" name="Oval 45">
            <a:extLst>
              <a:ext uri="{FF2B5EF4-FFF2-40B4-BE49-F238E27FC236}">
                <a16:creationId xmlns:a16="http://schemas.microsoft.com/office/drawing/2014/main" id="{5F68014D-F827-42D0-AE88-14EFFB5FF5D3}"/>
              </a:ext>
            </a:extLst>
          </p:cNvPr>
          <p:cNvSpPr>
            <a:spLocks noChangeAspect="1"/>
          </p:cNvSpPr>
          <p:nvPr/>
        </p:nvSpPr>
        <p:spPr>
          <a:xfrm>
            <a:off x="802035" y="2508109"/>
            <a:ext cx="432000" cy="432000"/>
          </a:xfrm>
          <a:prstGeom prst="ellipse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 err="1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D1A60D-695A-4813-A906-2F94CCA9575E}"/>
              </a:ext>
            </a:extLst>
          </p:cNvPr>
          <p:cNvSpPr txBox="1">
            <a:spLocks/>
          </p:cNvSpPr>
          <p:nvPr/>
        </p:nvSpPr>
        <p:spPr>
          <a:xfrm>
            <a:off x="1612034" y="1911300"/>
            <a:ext cx="3409259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b="1" dirty="0"/>
              <a:t>Rapidité d’obtention de la couverture vaccinale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D5E36B0-F5CD-4F2D-928E-1EA336377834}"/>
              </a:ext>
            </a:extLst>
          </p:cNvPr>
          <p:cNvSpPr txBox="1">
            <a:spLocks/>
          </p:cNvSpPr>
          <p:nvPr/>
        </p:nvSpPr>
        <p:spPr>
          <a:xfrm>
            <a:off x="5152114" y="1911300"/>
            <a:ext cx="6340475" cy="49244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dirty="0">
                <a:solidFill>
                  <a:srgbClr val="000000"/>
                </a:solidFill>
              </a:rPr>
              <a:t>Système à l’échelle permettant de réaliser un nombre large de vaccination dans le temps imparti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65CFC49-AAD6-43F3-B5AA-D31C4AE039FE}"/>
              </a:ext>
            </a:extLst>
          </p:cNvPr>
          <p:cNvSpPr txBox="1">
            <a:spLocks/>
          </p:cNvSpPr>
          <p:nvPr/>
        </p:nvSpPr>
        <p:spPr>
          <a:xfrm>
            <a:off x="1612034" y="2985290"/>
            <a:ext cx="3409259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b="1" dirty="0"/>
              <a:t>Minimisation des pertes de vaccins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23D1E365-BDD3-4BF9-B26D-47E049FDBCC9}"/>
              </a:ext>
            </a:extLst>
          </p:cNvPr>
          <p:cNvSpPr txBox="1">
            <a:spLocks/>
          </p:cNvSpPr>
          <p:nvPr/>
        </p:nvSpPr>
        <p:spPr>
          <a:xfrm>
            <a:off x="5152114" y="2985290"/>
            <a:ext cx="6340475" cy="49244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dirty="0"/>
              <a:t>Limitation du taux de perte de vaccins (</a:t>
            </a:r>
            <a:r>
              <a:rPr lang="fr-FR" dirty="0" err="1"/>
              <a:t>ie</a:t>
            </a:r>
            <a:r>
              <a:rPr lang="fr-FR" dirty="0"/>
              <a:t>. vaccination multidoses, double piqûre)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7F7F32EE-3235-4FCF-9E42-3D8DEB3302C8}"/>
              </a:ext>
            </a:extLst>
          </p:cNvPr>
          <p:cNvSpPr>
            <a:spLocks noChangeAspect="1"/>
          </p:cNvSpPr>
          <p:nvPr/>
        </p:nvSpPr>
        <p:spPr>
          <a:xfrm>
            <a:off x="802035" y="5998172"/>
            <a:ext cx="432000" cy="432000"/>
          </a:xfrm>
          <a:prstGeom prst="ellipse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1600" dirty="0" err="1">
              <a:solidFill>
                <a:schemeClr val="bg1"/>
              </a:solidFill>
            </a:endParaRPr>
          </a:p>
        </p:txBody>
      </p:sp>
      <p:pic>
        <p:nvPicPr>
          <p:cNvPr id="33" name="Graphic 32">
            <a:extLst>
              <a:ext uri="{FF2B5EF4-FFF2-40B4-BE49-F238E27FC236}">
                <a16:creationId xmlns:a16="http://schemas.microsoft.com/office/drawing/2014/main" id="{88797DB1-D241-453B-AB20-5E31488EAE02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xmlns="" r:embed="rId24"/>
              </a:ext>
            </a:extLst>
          </a:blip>
          <a:stretch>
            <a:fillRect/>
          </a:stretch>
        </p:blipFill>
        <p:spPr>
          <a:xfrm>
            <a:off x="886767" y="6085863"/>
            <a:ext cx="258232" cy="258232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B75A88F0-6B1D-4007-8616-BA044B337303}"/>
              </a:ext>
            </a:extLst>
          </p:cNvPr>
          <p:cNvSpPr txBox="1">
            <a:spLocks/>
          </p:cNvSpPr>
          <p:nvPr/>
        </p:nvSpPr>
        <p:spPr>
          <a:xfrm>
            <a:off x="1612034" y="5959791"/>
            <a:ext cx="3409259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b="1" dirty="0"/>
              <a:t>Retour d’expérience des autres pays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3A104662-72DA-4BD0-BCA8-DC6F9A3EFEED}"/>
              </a:ext>
            </a:extLst>
          </p:cNvPr>
          <p:cNvSpPr txBox="1">
            <a:spLocks/>
          </p:cNvSpPr>
          <p:nvPr/>
        </p:nvSpPr>
        <p:spPr>
          <a:xfrm>
            <a:off x="5152114" y="5959791"/>
            <a:ext cx="6340475" cy="49244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dirty="0">
                <a:solidFill>
                  <a:srgbClr val="000000"/>
                </a:solidFill>
              </a:rPr>
              <a:t>Capacité des autres pays à mettre en place avec succès l’option envisagée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BC9BE52-AE21-4EA2-B34C-9866836F7D6C}"/>
              </a:ext>
            </a:extLst>
          </p:cNvPr>
          <p:cNvSpPr txBox="1">
            <a:spLocks/>
          </p:cNvSpPr>
          <p:nvPr/>
        </p:nvSpPr>
        <p:spPr>
          <a:xfrm>
            <a:off x="1612034" y="2576218"/>
            <a:ext cx="3409259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b="1" dirty="0"/>
              <a:t>Sécurité de la vaccination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DD5C2EDF-D359-4EA0-8B43-718051BDD712}"/>
              </a:ext>
            </a:extLst>
          </p:cNvPr>
          <p:cNvSpPr txBox="1">
            <a:spLocks/>
          </p:cNvSpPr>
          <p:nvPr/>
        </p:nvSpPr>
        <p:spPr>
          <a:xfrm>
            <a:off x="5152114" y="2576218"/>
            <a:ext cx="6340475" cy="24622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dirty="0">
                <a:solidFill>
                  <a:srgbClr val="000000"/>
                </a:solidFill>
              </a:rPr>
              <a:t>Capacité à surveiller et prendre en charge les effets secondaires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65EDE0EA-EA18-4CE7-8349-5F8321B97293}"/>
              </a:ext>
            </a:extLst>
          </p:cNvPr>
          <p:cNvSpPr txBox="1">
            <a:spLocks/>
          </p:cNvSpPr>
          <p:nvPr/>
        </p:nvSpPr>
        <p:spPr>
          <a:xfrm>
            <a:off x="5152114" y="1480840"/>
            <a:ext cx="6340475" cy="27699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b="1" dirty="0"/>
              <a:t>Description</a:t>
            </a:r>
          </a:p>
        </p:txBody>
      </p:sp>
      <p:cxnSp>
        <p:nvCxnSpPr>
          <p:cNvPr id="89" name="LineBasicStrong 24">
            <a:extLst>
              <a:ext uri="{FF2B5EF4-FFF2-40B4-BE49-F238E27FC236}">
                <a16:creationId xmlns:a16="http://schemas.microsoft.com/office/drawing/2014/main" id="{7F619E81-F7B6-4095-B026-65D02D2A71A2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 flipV="1">
            <a:off x="802035" y="2412721"/>
            <a:ext cx="10832753" cy="23581"/>
          </a:xfrm>
          <a:prstGeom prst="straightConnector1">
            <a:avLst/>
          </a:prstGeom>
          <a:ln w="12700" cap="flat">
            <a:solidFill>
              <a:schemeClr val="tx2">
                <a:lumMod val="85000"/>
              </a:schemeClr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LineBasicStrong 24">
            <a:extLst>
              <a:ext uri="{FF2B5EF4-FFF2-40B4-BE49-F238E27FC236}">
                <a16:creationId xmlns:a16="http://schemas.microsoft.com/office/drawing/2014/main" id="{174E8CF7-A006-48DE-96CC-C297EBC9A6BE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 flipV="1">
            <a:off x="802035" y="2933097"/>
            <a:ext cx="10832753" cy="23581"/>
          </a:xfrm>
          <a:prstGeom prst="straightConnector1">
            <a:avLst/>
          </a:prstGeom>
          <a:ln w="12700" cap="flat">
            <a:solidFill>
              <a:schemeClr val="tx2">
                <a:lumMod val="85000"/>
              </a:schemeClr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LineBasicStrong 24">
            <a:extLst>
              <a:ext uri="{FF2B5EF4-FFF2-40B4-BE49-F238E27FC236}">
                <a16:creationId xmlns:a16="http://schemas.microsoft.com/office/drawing/2014/main" id="{7FA9860F-A2F5-4422-91FA-3B69738E52CA}"/>
              </a:ext>
            </a:extLst>
          </p:cNvPr>
          <p:cNvCxnSpPr>
            <a:cxnSpLocks/>
          </p:cNvCxnSpPr>
          <p:nvPr>
            <p:custDataLst>
              <p:tags r:id="rId8"/>
            </p:custDataLst>
          </p:nvPr>
        </p:nvCxnSpPr>
        <p:spPr>
          <a:xfrm flipV="1">
            <a:off x="802035" y="3491847"/>
            <a:ext cx="10832753" cy="23581"/>
          </a:xfrm>
          <a:prstGeom prst="straightConnector1">
            <a:avLst/>
          </a:prstGeom>
          <a:ln w="12700" cap="flat">
            <a:solidFill>
              <a:schemeClr val="tx2">
                <a:lumMod val="85000"/>
              </a:schemeClr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LineBasicStrong 24">
            <a:extLst>
              <a:ext uri="{FF2B5EF4-FFF2-40B4-BE49-F238E27FC236}">
                <a16:creationId xmlns:a16="http://schemas.microsoft.com/office/drawing/2014/main" id="{33544745-270A-44A1-8BF0-C4C85E2EE7BD}"/>
              </a:ext>
            </a:extLst>
          </p:cNvPr>
          <p:cNvCxnSpPr>
            <a:cxnSpLocks/>
          </p:cNvCxnSpPr>
          <p:nvPr>
            <p:custDataLst>
              <p:tags r:id="rId9"/>
            </p:custDataLst>
          </p:nvPr>
        </p:nvCxnSpPr>
        <p:spPr>
          <a:xfrm flipV="1">
            <a:off x="802035" y="5877133"/>
            <a:ext cx="10832753" cy="23581"/>
          </a:xfrm>
          <a:prstGeom prst="straightConnector1">
            <a:avLst/>
          </a:prstGeom>
          <a:ln w="12700" cap="flat">
            <a:solidFill>
              <a:schemeClr val="tx2">
                <a:lumMod val="85000"/>
              </a:schemeClr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LineBasicStrong 24">
            <a:extLst>
              <a:ext uri="{FF2B5EF4-FFF2-40B4-BE49-F238E27FC236}">
                <a16:creationId xmlns:a16="http://schemas.microsoft.com/office/drawing/2014/main" id="{B0BAD995-DEA6-4239-82DC-B9793F28401B}"/>
              </a:ext>
            </a:extLst>
          </p:cNvPr>
          <p:cNvCxnSpPr>
            <a:cxnSpLocks/>
          </p:cNvCxnSpPr>
          <p:nvPr>
            <p:custDataLst>
              <p:tags r:id="rId10"/>
            </p:custDataLst>
          </p:nvPr>
        </p:nvCxnSpPr>
        <p:spPr>
          <a:xfrm flipV="1">
            <a:off x="802035" y="4042149"/>
            <a:ext cx="10832753" cy="23581"/>
          </a:xfrm>
          <a:prstGeom prst="straightConnector1">
            <a:avLst/>
          </a:prstGeom>
          <a:ln w="12700" cap="flat">
            <a:solidFill>
              <a:schemeClr val="tx2">
                <a:lumMod val="85000"/>
              </a:schemeClr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LineBasicStrong 24">
            <a:extLst>
              <a:ext uri="{FF2B5EF4-FFF2-40B4-BE49-F238E27FC236}">
                <a16:creationId xmlns:a16="http://schemas.microsoft.com/office/drawing/2014/main" id="{8030DC41-4C1B-47F7-8902-8EEAA7D6C39C}"/>
              </a:ext>
            </a:extLst>
          </p:cNvPr>
          <p:cNvCxnSpPr>
            <a:cxnSpLocks/>
          </p:cNvCxnSpPr>
          <p:nvPr>
            <p:custDataLst>
              <p:tags r:id="rId11"/>
            </p:custDataLst>
          </p:nvPr>
        </p:nvCxnSpPr>
        <p:spPr>
          <a:xfrm flipV="1">
            <a:off x="802035" y="5226308"/>
            <a:ext cx="10832753" cy="23581"/>
          </a:xfrm>
          <a:prstGeom prst="straightConnector1">
            <a:avLst/>
          </a:prstGeom>
          <a:ln w="12700" cap="flat">
            <a:solidFill>
              <a:schemeClr val="tx2">
                <a:lumMod val="85000"/>
              </a:schemeClr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LineBasicStrong 24">
            <a:extLst>
              <a:ext uri="{FF2B5EF4-FFF2-40B4-BE49-F238E27FC236}">
                <a16:creationId xmlns:a16="http://schemas.microsoft.com/office/drawing/2014/main" id="{7C24FAE6-FD46-4509-8E3E-98B45277A221}"/>
              </a:ext>
            </a:extLst>
          </p:cNvPr>
          <p:cNvCxnSpPr>
            <a:cxnSpLocks/>
          </p:cNvCxnSpPr>
          <p:nvPr>
            <p:custDataLst>
              <p:tags r:id="rId12"/>
            </p:custDataLst>
          </p:nvPr>
        </p:nvCxnSpPr>
        <p:spPr>
          <a:xfrm flipV="1">
            <a:off x="802035" y="4651748"/>
            <a:ext cx="10832753" cy="23581"/>
          </a:xfrm>
          <a:prstGeom prst="straightConnector1">
            <a:avLst/>
          </a:prstGeom>
          <a:ln w="12700" cap="flat">
            <a:solidFill>
              <a:schemeClr val="tx2">
                <a:lumMod val="85000"/>
              </a:schemeClr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7" name="CustomIcon">
            <a:extLst>
              <a:ext uri="{FF2B5EF4-FFF2-40B4-BE49-F238E27FC236}">
                <a16:creationId xmlns:a16="http://schemas.microsoft.com/office/drawing/2014/main" id="{7568595D-3BAF-4716-A2C3-07FAB57CAF31}"/>
              </a:ext>
            </a:extLst>
          </p:cNvPr>
          <p:cNvPicPr>
            <a:picLocks/>
          </p:cNvPicPr>
          <p:nvPr>
            <p:custDataLst>
              <p:tags r:id="rId13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xmlns="" r:embed="rId26"/>
              </a:ext>
            </a:extLst>
          </a:blip>
          <a:stretch>
            <a:fillRect/>
          </a:stretch>
        </p:blipFill>
        <p:spPr>
          <a:xfrm>
            <a:off x="886767" y="2595800"/>
            <a:ext cx="258232" cy="258232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D16F19EA-1F13-4335-90BA-18BC9E49DD5A}"/>
              </a:ext>
            </a:extLst>
          </p:cNvPr>
          <p:cNvSpPr>
            <a:spLocks noChangeAspect="1"/>
          </p:cNvSpPr>
          <p:nvPr/>
        </p:nvSpPr>
        <p:spPr>
          <a:xfrm>
            <a:off x="802035" y="5288382"/>
            <a:ext cx="432000" cy="432000"/>
          </a:xfrm>
          <a:prstGeom prst="ellipse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 err="1">
              <a:solidFill>
                <a:schemeClr val="bg1"/>
              </a:solidFill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3C97F198-31AB-4F42-991B-5B07B20A5D71}"/>
              </a:ext>
            </a:extLst>
          </p:cNvPr>
          <p:cNvPicPr>
            <a:picLocks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xmlns="" r:embed="rId28"/>
              </a:ext>
            </a:extLst>
          </a:blip>
          <a:stretch>
            <a:fillRect/>
          </a:stretch>
        </p:blipFill>
        <p:spPr>
          <a:xfrm>
            <a:off x="873814" y="5360161"/>
            <a:ext cx="288443" cy="288443"/>
          </a:xfrm>
          <a:prstGeom prst="rect">
            <a:avLst/>
          </a:prstGeom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8003745C-6731-454D-8C5B-C4DC3504FAD6}"/>
              </a:ext>
            </a:extLst>
          </p:cNvPr>
          <p:cNvSpPr>
            <a:spLocks noChangeAspect="1"/>
          </p:cNvSpPr>
          <p:nvPr/>
        </p:nvSpPr>
        <p:spPr>
          <a:xfrm>
            <a:off x="802035" y="4698141"/>
            <a:ext cx="432000" cy="432000"/>
          </a:xfrm>
          <a:prstGeom prst="ellipse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1600" dirty="0" err="1">
              <a:solidFill>
                <a:schemeClr val="bg1"/>
              </a:solidFill>
            </a:endParaRP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B6495C13-F430-488E-BBFC-D8A6B0792B3A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xmlns="" r:embed="rId30"/>
              </a:ext>
            </a:extLst>
          </a:blip>
          <a:stretch>
            <a:fillRect/>
          </a:stretch>
        </p:blipFill>
        <p:spPr>
          <a:xfrm>
            <a:off x="886767" y="4785832"/>
            <a:ext cx="258232" cy="258232"/>
          </a:xfrm>
          <a:prstGeom prst="rect">
            <a:avLst/>
          </a:prstGeom>
        </p:spPr>
      </p:pic>
      <p:sp>
        <p:nvSpPr>
          <p:cNvPr id="37" name="Oval 36">
            <a:extLst>
              <a:ext uri="{FF2B5EF4-FFF2-40B4-BE49-F238E27FC236}">
                <a16:creationId xmlns:a16="http://schemas.microsoft.com/office/drawing/2014/main" id="{B22068DA-F7BD-41B2-9798-6613778872D0}"/>
              </a:ext>
            </a:extLst>
          </p:cNvPr>
          <p:cNvSpPr>
            <a:spLocks noChangeAspect="1"/>
          </p:cNvSpPr>
          <p:nvPr/>
        </p:nvSpPr>
        <p:spPr>
          <a:xfrm>
            <a:off x="802035" y="3575411"/>
            <a:ext cx="432000" cy="432000"/>
          </a:xfrm>
          <a:prstGeom prst="ellipse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 err="1">
              <a:solidFill>
                <a:schemeClr val="bg1"/>
              </a:solidFill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BA7B687C-7F22-4B66-BDBA-FC4E8264C3FD}"/>
              </a:ext>
            </a:extLst>
          </p:cNvPr>
          <p:cNvSpPr>
            <a:spLocks noChangeAspect="1"/>
          </p:cNvSpPr>
          <p:nvPr/>
        </p:nvSpPr>
        <p:spPr>
          <a:xfrm>
            <a:off x="802035" y="4107901"/>
            <a:ext cx="432000" cy="432000"/>
          </a:xfrm>
          <a:prstGeom prst="ellipse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 err="1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197A047-B3DC-4116-9ADD-0205F9ED75D6}"/>
              </a:ext>
            </a:extLst>
          </p:cNvPr>
          <p:cNvSpPr txBox="1">
            <a:spLocks/>
          </p:cNvSpPr>
          <p:nvPr/>
        </p:nvSpPr>
        <p:spPr>
          <a:xfrm>
            <a:off x="1612034" y="5298464"/>
            <a:ext cx="3409259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b="1" dirty="0"/>
              <a:t>Organisation de la logistique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37A6520-4D74-4049-80B1-C78C112DB428}"/>
              </a:ext>
            </a:extLst>
          </p:cNvPr>
          <p:cNvSpPr txBox="1">
            <a:spLocks/>
          </p:cNvSpPr>
          <p:nvPr/>
        </p:nvSpPr>
        <p:spPr>
          <a:xfrm>
            <a:off x="5152114" y="5298464"/>
            <a:ext cx="6340475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dirty="0">
                <a:solidFill>
                  <a:srgbClr val="000000"/>
                </a:solidFill>
              </a:rPr>
              <a:t>Capacité de la chaîne logistique à servir le besoin de façon robuste transparente et adaptable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F5367CD-D869-43DC-8A58-67076DDF0216}"/>
              </a:ext>
            </a:extLst>
          </p:cNvPr>
          <p:cNvSpPr txBox="1">
            <a:spLocks/>
          </p:cNvSpPr>
          <p:nvPr/>
        </p:nvSpPr>
        <p:spPr>
          <a:xfrm>
            <a:off x="1612034" y="4720169"/>
            <a:ext cx="3409259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b="1" dirty="0"/>
              <a:t>Faisabilité réglementaire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3044009-8B96-4C1D-9B46-DD89A674C857}"/>
              </a:ext>
            </a:extLst>
          </p:cNvPr>
          <p:cNvSpPr txBox="1">
            <a:spLocks/>
          </p:cNvSpPr>
          <p:nvPr/>
        </p:nvSpPr>
        <p:spPr>
          <a:xfrm>
            <a:off x="5152114" y="4720169"/>
            <a:ext cx="6340475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dirty="0">
                <a:solidFill>
                  <a:srgbClr val="000000"/>
                </a:solidFill>
              </a:rPr>
              <a:t>Nécessité éventuelle et difficulté associée à adapter le cadre réglementaire existant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3D2A0E1-8B85-49FA-8D43-18E80EBF42F6}"/>
              </a:ext>
            </a:extLst>
          </p:cNvPr>
          <p:cNvSpPr txBox="1">
            <a:spLocks/>
          </p:cNvSpPr>
          <p:nvPr/>
        </p:nvSpPr>
        <p:spPr>
          <a:xfrm>
            <a:off x="1612034" y="3563583"/>
            <a:ext cx="3409259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b="1" dirty="0"/>
              <a:t>Adhésion des professionnels de santé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13620B9-C544-4F8B-A30B-6508C10881F2}"/>
              </a:ext>
            </a:extLst>
          </p:cNvPr>
          <p:cNvSpPr txBox="1">
            <a:spLocks/>
          </p:cNvSpPr>
          <p:nvPr/>
        </p:nvSpPr>
        <p:spPr>
          <a:xfrm>
            <a:off x="5152114" y="3563583"/>
            <a:ext cx="6340475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dirty="0">
                <a:solidFill>
                  <a:srgbClr val="000000"/>
                </a:solidFill>
              </a:rPr>
              <a:t>Adhésion des professionnels de la santé à la solution vaccinale et au parcours vaccinal associé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790E04F-CCF4-4317-A38C-CB5A584B0D7F}"/>
              </a:ext>
            </a:extLst>
          </p:cNvPr>
          <p:cNvSpPr txBox="1">
            <a:spLocks/>
          </p:cNvSpPr>
          <p:nvPr/>
        </p:nvSpPr>
        <p:spPr>
          <a:xfrm>
            <a:off x="1612034" y="4141876"/>
            <a:ext cx="3409259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b="1" dirty="0"/>
              <a:t>Perception par le grand public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8118377-C495-4FDE-A4E2-6B9266EC7A7D}"/>
              </a:ext>
            </a:extLst>
          </p:cNvPr>
          <p:cNvSpPr txBox="1">
            <a:spLocks/>
          </p:cNvSpPr>
          <p:nvPr/>
        </p:nvSpPr>
        <p:spPr>
          <a:xfrm>
            <a:off x="5152114" y="4141876"/>
            <a:ext cx="6340475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dirty="0">
                <a:solidFill>
                  <a:srgbClr val="000000"/>
                </a:solidFill>
              </a:rPr>
              <a:t>Acceptabilité du parcours vaccinal &amp; effet d’entrainement sur l’adhésion à la politique vaccinale</a:t>
            </a:r>
          </a:p>
        </p:txBody>
      </p:sp>
      <p:pic>
        <p:nvPicPr>
          <p:cNvPr id="105" name="CustomIcon">
            <a:extLst>
              <a:ext uri="{FF2B5EF4-FFF2-40B4-BE49-F238E27FC236}">
                <a16:creationId xmlns:a16="http://schemas.microsoft.com/office/drawing/2014/main" id="{21650E3D-6A33-4106-B6E9-2061ACDA578A}"/>
              </a:ext>
            </a:extLst>
          </p:cNvPr>
          <p:cNvPicPr>
            <a:picLocks/>
          </p:cNvPicPr>
          <p:nvPr>
            <p:custDataLst>
              <p:tags r:id="rId14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xmlns="" r:embed="rId32"/>
              </a:ext>
            </a:extLst>
          </a:blip>
          <a:stretch>
            <a:fillRect/>
          </a:stretch>
        </p:blipFill>
        <p:spPr>
          <a:xfrm>
            <a:off x="893413" y="4196806"/>
            <a:ext cx="258232" cy="258232"/>
          </a:xfrm>
          <a:prstGeom prst="rect">
            <a:avLst/>
          </a:prstGeom>
        </p:spPr>
      </p:pic>
      <p:pic>
        <p:nvPicPr>
          <p:cNvPr id="107" name="CustomIcon">
            <a:extLst>
              <a:ext uri="{FF2B5EF4-FFF2-40B4-BE49-F238E27FC236}">
                <a16:creationId xmlns:a16="http://schemas.microsoft.com/office/drawing/2014/main" id="{A3FF50BB-89F3-4D46-84E9-3ADB7A421733}"/>
              </a:ext>
            </a:extLst>
          </p:cNvPr>
          <p:cNvPicPr>
            <a:picLocks/>
          </p:cNvPicPr>
          <p:nvPr>
            <p:custDataLst>
              <p:tags r:id="rId15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xmlns="" r:embed="rId34"/>
              </a:ext>
            </a:extLst>
          </a:blip>
          <a:stretch>
            <a:fillRect/>
          </a:stretch>
        </p:blipFill>
        <p:spPr>
          <a:xfrm>
            <a:off x="883788" y="3660992"/>
            <a:ext cx="258232" cy="258232"/>
          </a:xfrm>
          <a:prstGeom prst="rect">
            <a:avLst/>
          </a:prstGeom>
        </p:spPr>
      </p:pic>
      <p:sp>
        <p:nvSpPr>
          <p:cNvPr id="52" name="Sticker">
            <a:extLst>
              <a:ext uri="{FF2B5EF4-FFF2-40B4-BE49-F238E27FC236}">
                <a16:creationId xmlns:a16="http://schemas.microsoft.com/office/drawing/2014/main" id="{8A57F792-EEAA-4C88-A396-A51C3BDF727B}"/>
              </a:ext>
            </a:extLst>
          </p:cNvPr>
          <p:cNvSpPr txBox="1"/>
          <p:nvPr/>
        </p:nvSpPr>
        <p:spPr>
          <a:xfrm>
            <a:off x="584782" y="1176784"/>
            <a:ext cx="2261838" cy="153888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fr-FR" sz="1000" dirty="0"/>
              <a:t>Préliminaire – Pour discussion</a:t>
            </a:r>
          </a:p>
        </p:txBody>
      </p:sp>
    </p:spTree>
    <p:extLst>
      <p:ext uri="{BB962C8B-B14F-4D97-AF65-F5344CB8AC3E}">
        <p14:creationId xmlns:p14="http://schemas.microsoft.com/office/powerpoint/2010/main" val="2132125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9" hidden="1">
            <a:extLst>
              <a:ext uri="{FF2B5EF4-FFF2-40B4-BE49-F238E27FC236}">
                <a16:creationId xmlns:a16="http://schemas.microsoft.com/office/drawing/2014/main" id="{827CD802-F563-4F02-9209-C760503480B2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7745230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35" name="think-cell Slide" r:id="rId11" imgW="395" imgH="396" progId="TCLayout.ActiveDocument.1">
                  <p:embed/>
                </p:oleObj>
              </mc:Choice>
              <mc:Fallback>
                <p:oleObj name="think-cell Slide" r:id="rId11" imgW="395" imgH="396" progId="TCLayout.ActiveDocument.1">
                  <p:embed/>
                  <p:pic>
                    <p:nvPicPr>
                      <p:cNvPr id="9" name="Object 9" hidden="1">
                        <a:extLst>
                          <a:ext uri="{FF2B5EF4-FFF2-40B4-BE49-F238E27FC236}">
                            <a16:creationId xmlns:a16="http://schemas.microsoft.com/office/drawing/2014/main" id="{827CD802-F563-4F02-9209-C760503480B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8" hidden="1">
            <a:extLst>
              <a:ext uri="{FF2B5EF4-FFF2-40B4-BE49-F238E27FC236}">
                <a16:creationId xmlns:a16="http://schemas.microsoft.com/office/drawing/2014/main" id="{AE00CB17-0748-4CA0-B785-72F482AA10D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73CC1CDC-3388-43BF-9898-0AED9448B22E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fr-FR" dirty="0"/>
              <a:t>Ordre du jour</a:t>
            </a:r>
          </a:p>
        </p:txBody>
      </p:sp>
      <p:sp>
        <p:nvSpPr>
          <p:cNvPr id="11" name="Text Placeholder 4">
            <a:hlinkClick r:id="rId13" action="ppaction://hlinksldjump"/>
            <a:extLst>
              <a:ext uri="{FF2B5EF4-FFF2-40B4-BE49-F238E27FC236}">
                <a16:creationId xmlns:a16="http://schemas.microsoft.com/office/drawing/2014/main" id="{507584D8-400E-4374-9E2B-0F325F8FE949}"/>
              </a:ext>
            </a:extLst>
          </p:cNvPr>
          <p:cNvSpPr>
            <a:spLocks noGrp="1"/>
          </p:cNvSpPr>
          <p:nvPr>
            <p:custDataLst>
              <p:tags r:id="rId5"/>
            </p:custDataLst>
          </p:nvPr>
        </p:nvSpPr>
        <p:spPr bwMode="gray">
          <a:xfrm>
            <a:off x="3149600" y="1706563"/>
            <a:ext cx="780415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80963" tIns="80963" rIns="0" bIns="8096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fr-FR"/>
              <a:t>Couverture vaccinale </a:t>
            </a:r>
            <a:r>
              <a:rPr lang="fr-FR" dirty="0"/>
              <a:t>des étapes 1 à 3 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0A846174-33CD-42EE-8543-DEE4DBC91045}"/>
              </a:ext>
            </a:extLst>
          </p:cNvPr>
          <p:cNvSpPr>
            <a:spLocks noGrp="1"/>
          </p:cNvSpPr>
          <p:nvPr>
            <p:custDataLst>
              <p:tags r:id="rId6"/>
            </p:custDataLst>
          </p:nvPr>
        </p:nvSpPr>
        <p:spPr bwMode="gray">
          <a:xfrm>
            <a:off x="3149600" y="2112963"/>
            <a:ext cx="7804150" cy="4079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none" lIns="80963" tIns="82550" rIns="0" bIns="8096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fr-FR" b="1" dirty="0">
                <a:solidFill>
                  <a:schemeClr val="tx2"/>
                </a:solidFill>
              </a:rPr>
              <a:t>Lancement de la campagne et montée en charge</a:t>
            </a:r>
          </a:p>
        </p:txBody>
      </p:sp>
      <p:sp>
        <p:nvSpPr>
          <p:cNvPr id="17" name="Text Placeholder 4">
            <a:hlinkClick r:id="rId14" action="ppaction://hlinksldjump"/>
            <a:extLst>
              <a:ext uri="{FF2B5EF4-FFF2-40B4-BE49-F238E27FC236}">
                <a16:creationId xmlns:a16="http://schemas.microsoft.com/office/drawing/2014/main" id="{E6BB6309-D342-4B8E-B4DB-CBA4182E1BDD}"/>
              </a:ext>
            </a:extLst>
          </p:cNvPr>
          <p:cNvSpPr>
            <a:spLocks noGrp="1"/>
          </p:cNvSpPr>
          <p:nvPr>
            <p:custDataLst>
              <p:tags r:id="rId7"/>
            </p:custDataLst>
          </p:nvPr>
        </p:nvSpPr>
        <p:spPr bwMode="gray">
          <a:xfrm>
            <a:off x="3149600" y="2520950"/>
            <a:ext cx="780415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80963" tIns="80963" rIns="0" bIns="8096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fr-FR"/>
              <a:t>Calendrier logistique</a:t>
            </a:r>
            <a:endParaRPr lang="fr-FR" dirty="0"/>
          </a:p>
        </p:txBody>
      </p:sp>
      <p:sp>
        <p:nvSpPr>
          <p:cNvPr id="10" name="Text Placeholder 4">
            <a:hlinkClick r:id="rId15" action="ppaction://hlinksldjump"/>
            <a:extLst>
              <a:ext uri="{FF2B5EF4-FFF2-40B4-BE49-F238E27FC236}">
                <a16:creationId xmlns:a16="http://schemas.microsoft.com/office/drawing/2014/main" id="{D06B8646-EC2F-45F0-BB34-79E181DF83BC}"/>
              </a:ext>
            </a:extLst>
          </p:cNvPr>
          <p:cNvSpPr>
            <a:spLocks noGrp="1"/>
          </p:cNvSpPr>
          <p:nvPr>
            <p:custDataLst>
              <p:tags r:id="rId8"/>
            </p:custDataLst>
          </p:nvPr>
        </p:nvSpPr>
        <p:spPr bwMode="gray">
          <a:xfrm>
            <a:off x="3149600" y="2927350"/>
            <a:ext cx="7804150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80963" tIns="80963" rIns="0" bIns="8255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fr-FR" dirty="0"/>
              <a:t>Benchmarks</a:t>
            </a:r>
          </a:p>
        </p:txBody>
      </p:sp>
      <p:sp>
        <p:nvSpPr>
          <p:cNvPr id="12" name="Text Placeholder 4">
            <a:hlinkClick r:id="rId16" action="ppaction://hlinksldjump"/>
            <a:extLst>
              <a:ext uri="{FF2B5EF4-FFF2-40B4-BE49-F238E27FC236}">
                <a16:creationId xmlns:a16="http://schemas.microsoft.com/office/drawing/2014/main" id="{5BB170BB-FB9F-4F07-82AC-229701C59A19}"/>
              </a:ext>
            </a:extLst>
          </p:cNvPr>
          <p:cNvSpPr>
            <a:spLocks noGrp="1"/>
          </p:cNvSpPr>
          <p:nvPr>
            <p:custDataLst>
              <p:tags r:id="rId9"/>
            </p:custDataLst>
          </p:nvPr>
        </p:nvSpPr>
        <p:spPr bwMode="gray">
          <a:xfrm>
            <a:off x="3149600" y="3335338"/>
            <a:ext cx="780415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80963" tIns="80963" rIns="0" bIns="8096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fr-FR"/>
              <a:t>Annexes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33188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6" hidden="1">
            <a:extLst>
              <a:ext uri="{FF2B5EF4-FFF2-40B4-BE49-F238E27FC236}">
                <a16:creationId xmlns:a16="http://schemas.microsoft.com/office/drawing/2014/main" id="{6375C26A-2F07-4321-9911-A8EA3C986749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58" name="think-cell Slide" r:id="rId14" imgW="395" imgH="396" progId="TCLayout.ActiveDocument.1">
                  <p:embed/>
                </p:oleObj>
              </mc:Choice>
              <mc:Fallback>
                <p:oleObj name="think-cell Slide" r:id="rId14" imgW="395" imgH="396" progId="TCLayout.ActiveDocument.1">
                  <p:embed/>
                  <p:pic>
                    <p:nvPicPr>
                      <p:cNvPr id="6" name="Object 6" hidden="1">
                        <a:extLst>
                          <a:ext uri="{FF2B5EF4-FFF2-40B4-BE49-F238E27FC236}">
                            <a16:creationId xmlns:a16="http://schemas.microsoft.com/office/drawing/2014/main" id="{6375C26A-2F07-4321-9911-A8EA3C9867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1" hidden="1">
            <a:extLst>
              <a:ext uri="{FF2B5EF4-FFF2-40B4-BE49-F238E27FC236}">
                <a16:creationId xmlns:a16="http://schemas.microsoft.com/office/drawing/2014/main" id="{1B445EE5-AB10-4417-B3B1-617AD22FD98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03FD2222-7428-43EB-97F1-CAEFD266F3DD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1526005" y="198166"/>
            <a:ext cx="10120883" cy="3847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noAutofit/>
          </a:bodyPr>
          <a:lstStyle/>
          <a:p>
            <a:r>
              <a:rPr lang="fr-FR" dirty="0"/>
              <a:t>L’étape 1 de la campagne de vaccination se déroulera en 3 temps</a:t>
            </a:r>
            <a:endParaRPr lang="en-GB" dirty="0"/>
          </a:p>
        </p:txBody>
      </p:sp>
      <p:sp>
        <p:nvSpPr>
          <p:cNvPr id="40" name="4. Footnote">
            <a:extLst>
              <a:ext uri="{FF2B5EF4-FFF2-40B4-BE49-F238E27FC236}">
                <a16:creationId xmlns:a16="http://schemas.microsoft.com/office/drawing/2014/main" id="{AF1FDD86-D899-466A-9564-A02E330FB973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54736" y="6619209"/>
            <a:ext cx="7278624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1.	Etablissement accueillant des personnes âgées</a:t>
            </a:r>
          </a:p>
          <a:p>
            <a:pPr lvl="0"/>
            <a:r>
              <a:rPr lang="fr-FR"/>
              <a:t>2.	Relevant exclusivement du flux B, principalement USLD, identifiés par les établissements pivots de lancement en lien avec leurs ARS</a:t>
            </a:r>
            <a:endParaRPr lang="en-US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E480D34-B80C-4AC7-9DC7-4E4A0E712E9A}"/>
              </a:ext>
            </a:extLst>
          </p:cNvPr>
          <p:cNvSpPr txBox="1">
            <a:spLocks/>
          </p:cNvSpPr>
          <p:nvPr/>
        </p:nvSpPr>
        <p:spPr>
          <a:xfrm>
            <a:off x="2533733" y="1360539"/>
            <a:ext cx="2702410" cy="246221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sz="12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600" b="1" dirty="0"/>
              <a:t>Lancement de la campagne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4BEDFCB-BEEB-425A-81FF-56D71DDB4C39}"/>
              </a:ext>
            </a:extLst>
          </p:cNvPr>
          <p:cNvCxnSpPr>
            <a:cxnSpLocks/>
          </p:cNvCxnSpPr>
          <p:nvPr/>
        </p:nvCxnSpPr>
        <p:spPr>
          <a:xfrm>
            <a:off x="547744" y="3152623"/>
            <a:ext cx="11088633" cy="0"/>
          </a:xfrm>
          <a:prstGeom prst="line">
            <a:avLst/>
          </a:prstGeom>
          <a:ln w="635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DBBE0974-64B7-4562-8803-8BDF65D28000}"/>
              </a:ext>
            </a:extLst>
          </p:cNvPr>
          <p:cNvCxnSpPr>
            <a:cxnSpLocks/>
          </p:cNvCxnSpPr>
          <p:nvPr/>
        </p:nvCxnSpPr>
        <p:spPr>
          <a:xfrm>
            <a:off x="547744" y="1709309"/>
            <a:ext cx="11088633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8024FAB-BCA4-406D-9E61-C2E2D370D46A}"/>
              </a:ext>
            </a:extLst>
          </p:cNvPr>
          <p:cNvCxnSpPr>
            <a:cxnSpLocks/>
          </p:cNvCxnSpPr>
          <p:nvPr/>
        </p:nvCxnSpPr>
        <p:spPr>
          <a:xfrm>
            <a:off x="547744" y="4236764"/>
            <a:ext cx="11088633" cy="0"/>
          </a:xfrm>
          <a:prstGeom prst="line">
            <a:avLst/>
          </a:prstGeom>
          <a:ln w="635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0A4000BD-E35E-4DB8-A3C8-617A95000BAA}"/>
              </a:ext>
            </a:extLst>
          </p:cNvPr>
          <p:cNvSpPr txBox="1">
            <a:spLocks/>
          </p:cNvSpPr>
          <p:nvPr/>
        </p:nvSpPr>
        <p:spPr>
          <a:xfrm>
            <a:off x="990454" y="4447010"/>
            <a:ext cx="1380213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sz="12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400" b="1" dirty="0"/>
              <a:t>Etablissements concernés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821688C-AA53-44D5-BC34-A7D9D1FCB3A8}"/>
              </a:ext>
            </a:extLst>
          </p:cNvPr>
          <p:cNvSpPr txBox="1">
            <a:spLocks/>
          </p:cNvSpPr>
          <p:nvPr/>
        </p:nvSpPr>
        <p:spPr>
          <a:xfrm>
            <a:off x="2533734" y="4447010"/>
            <a:ext cx="2702410" cy="1446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sz="12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400" b="1" dirty="0"/>
              <a:t>4 établissements pivots de </a:t>
            </a:r>
            <a:r>
              <a:rPr lang="fr-FR" sz="1400" b="1" dirty="0" smtClean="0"/>
              <a:t>lancement pour la livraison</a:t>
            </a:r>
          </a:p>
          <a:p>
            <a:pPr>
              <a:buNone/>
            </a:pPr>
            <a:r>
              <a:rPr lang="fr-FR" sz="1400" dirty="0" smtClean="0"/>
              <a:t>(</a:t>
            </a:r>
            <a:r>
              <a:rPr lang="fr-FR" sz="1400" dirty="0"/>
              <a:t>AP-HP, HCL, CHRU Lille, CHRU Tours)</a:t>
            </a:r>
          </a:p>
          <a:p>
            <a:pPr>
              <a:buNone/>
            </a:pPr>
            <a:r>
              <a:rPr lang="fr-FR" sz="1400" dirty="0" smtClean="0"/>
              <a:t>10-30 établissements </a:t>
            </a:r>
            <a:r>
              <a:rPr lang="fr-FR" sz="1400" dirty="0"/>
              <a:t>de lancement</a:t>
            </a:r>
            <a:r>
              <a:rPr lang="fr-FR" sz="1400" baseline="30000" dirty="0"/>
              <a:t>2</a:t>
            </a:r>
            <a:r>
              <a:rPr lang="fr-FR" sz="1400" dirty="0"/>
              <a:t>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8506A98-BC00-41DF-B1BB-343DB88EE605}"/>
              </a:ext>
            </a:extLst>
          </p:cNvPr>
          <p:cNvSpPr txBox="1">
            <a:spLocks/>
          </p:cNvSpPr>
          <p:nvPr/>
        </p:nvSpPr>
        <p:spPr>
          <a:xfrm>
            <a:off x="5997263" y="1360539"/>
            <a:ext cx="2693131" cy="246221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sz="12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600" b="1" dirty="0"/>
              <a:t>Montée en charge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ABCE190-E03A-4FB6-8CC7-5BACD541158A}"/>
              </a:ext>
            </a:extLst>
          </p:cNvPr>
          <p:cNvSpPr txBox="1">
            <a:spLocks/>
          </p:cNvSpPr>
          <p:nvPr/>
        </p:nvSpPr>
        <p:spPr>
          <a:xfrm>
            <a:off x="5997263" y="4447010"/>
            <a:ext cx="2702410" cy="16619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sz="12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400" b="1" dirty="0"/>
              <a:t>38 établissements pivots </a:t>
            </a:r>
            <a:r>
              <a:rPr lang="fr-FR" sz="1400" dirty="0"/>
              <a:t>(disposant d’un congélateur qualifié et livrés par Pfizer en date du 29 décembre</a:t>
            </a:r>
            <a:r>
              <a:rPr lang="fr-FR" sz="1400" dirty="0" smtClean="0"/>
              <a:t>)</a:t>
            </a:r>
          </a:p>
          <a:p>
            <a:pPr>
              <a:buNone/>
            </a:pPr>
            <a:r>
              <a:rPr lang="fr-FR" sz="1400" dirty="0" smtClean="0"/>
              <a:t>300 établissement pilotes (3 par département)</a:t>
            </a:r>
            <a:endParaRPr lang="fr-FR" sz="1400" dirty="0"/>
          </a:p>
          <a:p>
            <a:pPr>
              <a:buNone/>
            </a:pPr>
            <a:endParaRPr lang="fr-FR" sz="14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B239F9E-422E-4E95-9FFD-0D4F394935AE}"/>
              </a:ext>
            </a:extLst>
          </p:cNvPr>
          <p:cNvSpPr txBox="1">
            <a:spLocks/>
          </p:cNvSpPr>
          <p:nvPr/>
        </p:nvSpPr>
        <p:spPr>
          <a:xfrm>
            <a:off x="9310819" y="1360539"/>
            <a:ext cx="2320747" cy="246221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sz="12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600" b="1" dirty="0"/>
              <a:t>Mise à l’échelle</a:t>
            </a:r>
          </a:p>
        </p:txBody>
      </p:sp>
      <p:pic>
        <p:nvPicPr>
          <p:cNvPr id="17" name="CustomIcon">
            <a:extLst>
              <a:ext uri="{FF2B5EF4-FFF2-40B4-BE49-F238E27FC236}">
                <a16:creationId xmlns:a16="http://schemas.microsoft.com/office/drawing/2014/main" id="{F8269B28-F3EE-4C42-A733-6E75D619765F}"/>
              </a:ext>
            </a:extLst>
          </p:cNvPr>
          <p:cNvPicPr>
            <a:picLocks/>
          </p:cNvPicPr>
          <p:nvPr>
            <p:custDataLst>
              <p:tags r:id="rId7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445957" y="3500496"/>
            <a:ext cx="362617" cy="440711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4A9B517A-2A92-436C-877E-BF9CC1D6C0EF}"/>
              </a:ext>
            </a:extLst>
          </p:cNvPr>
          <p:cNvSpPr txBox="1">
            <a:spLocks/>
          </p:cNvSpPr>
          <p:nvPr/>
        </p:nvSpPr>
        <p:spPr>
          <a:xfrm>
            <a:off x="990453" y="3613129"/>
            <a:ext cx="1244693" cy="21544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sz="12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400" b="1" dirty="0"/>
              <a:t>Calendrier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2AC8FEC-0768-4F5E-A411-232902F0EA44}"/>
              </a:ext>
            </a:extLst>
          </p:cNvPr>
          <p:cNvSpPr txBox="1">
            <a:spLocks/>
          </p:cNvSpPr>
          <p:nvPr/>
        </p:nvSpPr>
        <p:spPr>
          <a:xfrm>
            <a:off x="2533734" y="3613129"/>
            <a:ext cx="2702410" cy="21544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sz="12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400" b="1" dirty="0"/>
              <a:t>De 27 décembre au 3 Janvier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E53F26C-EDB5-47F7-A26D-BD63E179A645}"/>
              </a:ext>
            </a:extLst>
          </p:cNvPr>
          <p:cNvSpPr txBox="1">
            <a:spLocks/>
          </p:cNvSpPr>
          <p:nvPr/>
        </p:nvSpPr>
        <p:spPr>
          <a:xfrm>
            <a:off x="5997263" y="3613129"/>
            <a:ext cx="2702410" cy="21544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sz="12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400" b="1" dirty="0"/>
              <a:t>Du 4 au 17 Janvier</a:t>
            </a:r>
          </a:p>
          <a:p>
            <a:pPr>
              <a:buNone/>
            </a:pPr>
            <a:endParaRPr lang="fr-FR" sz="14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06606C8-B3B6-4093-8C7E-0761B8CBFED3}"/>
              </a:ext>
            </a:extLst>
          </p:cNvPr>
          <p:cNvSpPr txBox="1">
            <a:spLocks/>
          </p:cNvSpPr>
          <p:nvPr/>
        </p:nvSpPr>
        <p:spPr>
          <a:xfrm>
            <a:off x="9310819" y="3613129"/>
            <a:ext cx="2320747" cy="21544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sz="12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400" b="1" dirty="0"/>
              <a:t>Mi-Janvier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2113CCD-A7F7-4A0E-8674-0D67D60F169E}"/>
              </a:ext>
            </a:extLst>
          </p:cNvPr>
          <p:cNvSpPr txBox="1">
            <a:spLocks/>
          </p:cNvSpPr>
          <p:nvPr/>
        </p:nvSpPr>
        <p:spPr>
          <a:xfrm>
            <a:off x="9310819" y="4447010"/>
            <a:ext cx="2320747" cy="861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sz="12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400" dirty="0"/>
              <a:t>L’ensemble des établissements pivots pour desservir les EHPAD et USLD</a:t>
            </a:r>
          </a:p>
        </p:txBody>
      </p:sp>
      <p:grpSp>
        <p:nvGrpSpPr>
          <p:cNvPr id="10" name="ChevronBlue 10">
            <a:extLst>
              <a:ext uri="{FF2B5EF4-FFF2-40B4-BE49-F238E27FC236}">
                <a16:creationId xmlns:a16="http://schemas.microsoft.com/office/drawing/2014/main" id="{C07DA70D-4191-421E-AB34-C9442E58BCB5}"/>
              </a:ext>
            </a:extLst>
          </p:cNvPr>
          <p:cNvGrpSpPr>
            <a:grpSpLocks noChangeAspect="1"/>
          </p:cNvGrpSpPr>
          <p:nvPr>
            <p:custDataLst>
              <p:tags r:id="rId8"/>
            </p:custDataLst>
          </p:nvPr>
        </p:nvGrpSpPr>
        <p:grpSpPr>
          <a:xfrm>
            <a:off x="5562804" y="1572233"/>
            <a:ext cx="297692" cy="297692"/>
            <a:chOff x="1016000" y="1016000"/>
            <a:chExt cx="396228" cy="396228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CB657F98-3F7A-4065-9389-C4D035639376}"/>
                </a:ext>
              </a:extLst>
            </p:cNvPr>
            <p:cNvSpPr/>
            <p:nvPr/>
          </p:nvSpPr>
          <p:spPr>
            <a:xfrm>
              <a:off x="1016000" y="1016000"/>
              <a:ext cx="396228" cy="396228"/>
            </a:xfrm>
            <a:prstGeom prst="ellipse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fr-FR" sz="1600" dirty="0" err="1">
                <a:solidFill>
                  <a:schemeClr val="bg1"/>
                </a:solidFill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7CC6E09-622D-4CD2-8C21-473B283E6E6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67567" y="1118521"/>
              <a:ext cx="103571" cy="195256"/>
            </a:xfrm>
            <a:custGeom>
              <a:avLst/>
              <a:gdLst/>
              <a:ahLst/>
              <a:cxnLst/>
              <a:rect l="0" t="0" r="0" b="0"/>
              <a:pathLst>
                <a:path w="103601" h="195312">
                  <a:moveTo>
                    <a:pt x="9358" y="193790"/>
                  </a:moveTo>
                  <a:lnTo>
                    <a:pt x="101575" y="101574"/>
                  </a:lnTo>
                  <a:lnTo>
                    <a:pt x="103600" y="99549"/>
                  </a:lnTo>
                  <a:lnTo>
                    <a:pt x="103600" y="96266"/>
                  </a:lnTo>
                  <a:lnTo>
                    <a:pt x="101575" y="94241"/>
                  </a:lnTo>
                  <a:lnTo>
                    <a:pt x="9358" y="2025"/>
                  </a:lnTo>
                  <a:lnTo>
                    <a:pt x="7332" y="0"/>
                  </a:lnTo>
                  <a:lnTo>
                    <a:pt x="4049" y="0"/>
                  </a:lnTo>
                  <a:lnTo>
                    <a:pt x="2026" y="2025"/>
                  </a:lnTo>
                  <a:lnTo>
                    <a:pt x="0" y="4048"/>
                  </a:lnTo>
                  <a:lnTo>
                    <a:pt x="0" y="7331"/>
                  </a:lnTo>
                  <a:lnTo>
                    <a:pt x="2026" y="9357"/>
                  </a:lnTo>
                  <a:lnTo>
                    <a:pt x="90576" y="97907"/>
                  </a:lnTo>
                  <a:lnTo>
                    <a:pt x="2026" y="186459"/>
                  </a:lnTo>
                  <a:lnTo>
                    <a:pt x="0" y="188483"/>
                  </a:lnTo>
                  <a:lnTo>
                    <a:pt x="0" y="191766"/>
                  </a:lnTo>
                  <a:lnTo>
                    <a:pt x="2026" y="193790"/>
                  </a:lnTo>
                  <a:lnTo>
                    <a:pt x="3040" y="194805"/>
                  </a:lnTo>
                  <a:lnTo>
                    <a:pt x="4366" y="195311"/>
                  </a:lnTo>
                  <a:lnTo>
                    <a:pt x="5692" y="195311"/>
                  </a:lnTo>
                  <a:lnTo>
                    <a:pt x="7017" y="195311"/>
                  </a:lnTo>
                  <a:lnTo>
                    <a:pt x="8348" y="194805"/>
                  </a:lnTo>
                  <a:close/>
                </a:path>
              </a:pathLst>
            </a:custGeom>
            <a:solidFill>
              <a:schemeClr val="bg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fr-FR" sz="1600" dirty="0" err="1">
                <a:solidFill>
                  <a:schemeClr val="bg1"/>
                </a:solidFill>
              </a:endParaRPr>
            </a:p>
          </p:txBody>
        </p:sp>
      </p:grpSp>
      <p:grpSp>
        <p:nvGrpSpPr>
          <p:cNvPr id="41" name="ChevronBlue 10">
            <a:extLst>
              <a:ext uri="{FF2B5EF4-FFF2-40B4-BE49-F238E27FC236}">
                <a16:creationId xmlns:a16="http://schemas.microsoft.com/office/drawing/2014/main" id="{670E229B-1079-45C6-9C69-82716D949427}"/>
              </a:ext>
            </a:extLst>
          </p:cNvPr>
          <p:cNvGrpSpPr>
            <a:grpSpLocks noChangeAspect="1"/>
          </p:cNvGrpSpPr>
          <p:nvPr>
            <p:custDataLst>
              <p:tags r:id="rId9"/>
            </p:custDataLst>
          </p:nvPr>
        </p:nvGrpSpPr>
        <p:grpSpPr>
          <a:xfrm>
            <a:off x="8870119" y="1572233"/>
            <a:ext cx="297692" cy="297692"/>
            <a:chOff x="1016000" y="1016000"/>
            <a:chExt cx="396228" cy="396228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6DE8AF79-8D15-4E3F-AA53-BDB4F59257BF}"/>
                </a:ext>
              </a:extLst>
            </p:cNvPr>
            <p:cNvSpPr/>
            <p:nvPr/>
          </p:nvSpPr>
          <p:spPr>
            <a:xfrm>
              <a:off x="1016000" y="1016000"/>
              <a:ext cx="396228" cy="396228"/>
            </a:xfrm>
            <a:prstGeom prst="ellipse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fr-FR" sz="1600" dirty="0" err="1">
                <a:solidFill>
                  <a:schemeClr val="bg1"/>
                </a:solidFill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6207902-83C1-4D8D-999A-710C6054A88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67567" y="1118521"/>
              <a:ext cx="103571" cy="195256"/>
            </a:xfrm>
            <a:custGeom>
              <a:avLst/>
              <a:gdLst/>
              <a:ahLst/>
              <a:cxnLst/>
              <a:rect l="0" t="0" r="0" b="0"/>
              <a:pathLst>
                <a:path w="103601" h="195312">
                  <a:moveTo>
                    <a:pt x="9358" y="193790"/>
                  </a:moveTo>
                  <a:lnTo>
                    <a:pt x="101575" y="101574"/>
                  </a:lnTo>
                  <a:lnTo>
                    <a:pt x="103600" y="99549"/>
                  </a:lnTo>
                  <a:lnTo>
                    <a:pt x="103600" y="96266"/>
                  </a:lnTo>
                  <a:lnTo>
                    <a:pt x="101575" y="94241"/>
                  </a:lnTo>
                  <a:lnTo>
                    <a:pt x="9358" y="2025"/>
                  </a:lnTo>
                  <a:lnTo>
                    <a:pt x="7332" y="0"/>
                  </a:lnTo>
                  <a:lnTo>
                    <a:pt x="4049" y="0"/>
                  </a:lnTo>
                  <a:lnTo>
                    <a:pt x="2026" y="2025"/>
                  </a:lnTo>
                  <a:lnTo>
                    <a:pt x="0" y="4048"/>
                  </a:lnTo>
                  <a:lnTo>
                    <a:pt x="0" y="7331"/>
                  </a:lnTo>
                  <a:lnTo>
                    <a:pt x="2026" y="9357"/>
                  </a:lnTo>
                  <a:lnTo>
                    <a:pt x="90576" y="97907"/>
                  </a:lnTo>
                  <a:lnTo>
                    <a:pt x="2026" y="186459"/>
                  </a:lnTo>
                  <a:lnTo>
                    <a:pt x="0" y="188483"/>
                  </a:lnTo>
                  <a:lnTo>
                    <a:pt x="0" y="191766"/>
                  </a:lnTo>
                  <a:lnTo>
                    <a:pt x="2026" y="193790"/>
                  </a:lnTo>
                  <a:lnTo>
                    <a:pt x="3040" y="194805"/>
                  </a:lnTo>
                  <a:lnTo>
                    <a:pt x="4366" y="195311"/>
                  </a:lnTo>
                  <a:lnTo>
                    <a:pt x="5692" y="195311"/>
                  </a:lnTo>
                  <a:lnTo>
                    <a:pt x="7017" y="195311"/>
                  </a:lnTo>
                  <a:lnTo>
                    <a:pt x="8348" y="194805"/>
                  </a:lnTo>
                  <a:close/>
                </a:path>
              </a:pathLst>
            </a:custGeom>
            <a:solidFill>
              <a:schemeClr val="bg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fr-FR" sz="1600" dirty="0" err="1">
                <a:solidFill>
                  <a:schemeClr val="bg1"/>
                </a:solidFill>
              </a:endParaRPr>
            </a:p>
          </p:txBody>
        </p: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F3B85C2E-F241-451C-838A-49EC4E5BE66D}"/>
              </a:ext>
            </a:extLst>
          </p:cNvPr>
          <p:cNvSpPr txBox="1">
            <a:spLocks/>
          </p:cNvSpPr>
          <p:nvPr/>
        </p:nvSpPr>
        <p:spPr>
          <a:xfrm>
            <a:off x="990453" y="2196246"/>
            <a:ext cx="1244693" cy="43088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sz="12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400" b="1" dirty="0"/>
              <a:t>Description</a:t>
            </a:r>
          </a:p>
        </p:txBody>
      </p:sp>
      <p:pic>
        <p:nvPicPr>
          <p:cNvPr id="31" name="CustomIcon">
            <a:extLst>
              <a:ext uri="{FF2B5EF4-FFF2-40B4-BE49-F238E27FC236}">
                <a16:creationId xmlns:a16="http://schemas.microsoft.com/office/drawing/2014/main" id="{4DB5D4C6-0E26-4E3B-8A1B-E6EC5A0C695B}"/>
              </a:ext>
            </a:extLst>
          </p:cNvPr>
          <p:cNvPicPr>
            <a:picLocks/>
          </p:cNvPicPr>
          <p:nvPr>
            <p:custDataLst>
              <p:tags r:id="rId10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xmlns="" r:embed="rId19"/>
              </a:ext>
            </a:extLst>
          </a:blip>
          <a:stretch>
            <a:fillRect/>
          </a:stretch>
        </p:blipFill>
        <p:spPr>
          <a:xfrm>
            <a:off x="427826" y="2168153"/>
            <a:ext cx="398879" cy="400646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E0605037-D92C-43CF-BA49-DDA8378C38B4}"/>
              </a:ext>
            </a:extLst>
          </p:cNvPr>
          <p:cNvSpPr txBox="1">
            <a:spLocks/>
          </p:cNvSpPr>
          <p:nvPr/>
        </p:nvSpPr>
        <p:spPr>
          <a:xfrm>
            <a:off x="2533733" y="2196246"/>
            <a:ext cx="2702410" cy="43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Vaccinations ciblées avec les premières doses livrées par Pfizer</a:t>
            </a:r>
            <a:endParaRPr lang="en-GB" sz="1400" dirty="0">
              <a:solidFill>
                <a:srgbClr val="00000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A7B23C8-4911-4487-BCF5-60FDA077E2BE}"/>
              </a:ext>
            </a:extLst>
          </p:cNvPr>
          <p:cNvSpPr txBox="1"/>
          <p:nvPr/>
        </p:nvSpPr>
        <p:spPr>
          <a:xfrm>
            <a:off x="5997263" y="2196246"/>
            <a:ext cx="2702410" cy="43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Lancement de la campagne de vaccination sur l’ensemble du territoire</a:t>
            </a:r>
            <a:endParaRPr lang="en-GB" sz="1400" dirty="0">
              <a:solidFill>
                <a:srgbClr val="00000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D07AF70-C25B-4A56-8FF3-FA91D778C4BA}"/>
              </a:ext>
            </a:extLst>
          </p:cNvPr>
          <p:cNvSpPr txBox="1">
            <a:spLocks/>
          </p:cNvSpPr>
          <p:nvPr/>
        </p:nvSpPr>
        <p:spPr>
          <a:xfrm>
            <a:off x="9338257" y="2196246"/>
            <a:ext cx="2320747" cy="43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4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Déploiement sur l’ensemble du territoire</a:t>
            </a:r>
            <a:endParaRPr lang="en-GB" sz="1400" dirty="0">
              <a:solidFill>
                <a:srgbClr val="00000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37" name="CustomIcon">
            <a:extLst>
              <a:ext uri="{FF2B5EF4-FFF2-40B4-BE49-F238E27FC236}">
                <a16:creationId xmlns:a16="http://schemas.microsoft.com/office/drawing/2014/main" id="{EC729FE8-024D-4C04-85C0-335B91A1640A}"/>
              </a:ext>
            </a:extLst>
          </p:cNvPr>
          <p:cNvPicPr>
            <a:picLocks/>
          </p:cNvPicPr>
          <p:nvPr>
            <p:custDataLst>
              <p:tags r:id="rId11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xmlns="" r:embed="rId21"/>
              </a:ext>
            </a:extLst>
          </a:blip>
          <a:stretch>
            <a:fillRect/>
          </a:stretch>
        </p:blipFill>
        <p:spPr>
          <a:xfrm>
            <a:off x="445957" y="4412932"/>
            <a:ext cx="362617" cy="440711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25101080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CC6CABBE-7575-4CAE-A561-3A12FB4FCC9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345" name="think-cell Slide" r:id="rId7" imgW="395" imgH="396" progId="TCLayout.ActiveDocument.1">
                  <p:embed/>
                </p:oleObj>
              </mc:Choice>
              <mc:Fallback>
                <p:oleObj name="think-cell Slide" r:id="rId7" imgW="395" imgH="396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CC6CABBE-7575-4CAE-A561-3A12FB4FCC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C6EE52C7-9012-4430-81A2-1CF418B3507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8D917061-0FF0-4EFD-BB52-15DDBA1C1F50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516380" y="198166"/>
            <a:ext cx="10187939" cy="514103"/>
          </a:xfrm>
        </p:spPr>
        <p:txBody>
          <a:bodyPr/>
          <a:lstStyle/>
          <a:p>
            <a:r>
              <a:rPr lang="fr-FR" dirty="0"/>
              <a:t>Dates et lieux d’arrivées des premiers vaccins Pfizer en France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52E4AE91-47F3-4603-9404-AB6C5F3E6D6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C643F6-0E6A-4F40-BCCD-F79CBF4548CA}" type="datetime1">
              <a:rPr lang="fr-FR" cap="all" smtClean="0"/>
              <a:t>24/12/2020</a:t>
            </a:fld>
            <a:endParaRPr lang="fr-FR" cap="all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48ECC0-66FA-4FD1-B59E-DBC0FA032B4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349663" y="2116866"/>
            <a:ext cx="10187939" cy="34009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spcBef>
                <a:spcPct val="100000"/>
              </a:spcBef>
            </a:pPr>
            <a:r>
              <a:rPr lang="fr-FR" sz="2400" b="1" u="sng" dirty="0"/>
              <a:t>26 décembre</a:t>
            </a:r>
            <a:r>
              <a:rPr lang="fr-FR" sz="2400" b="1" dirty="0"/>
              <a:t> </a:t>
            </a:r>
            <a:r>
              <a:rPr lang="fr-FR" sz="2400" dirty="0"/>
              <a:t>: premières livraisons vers 4 congélateurs (AGEPS, Lille, Tours, Lyon) permettant d’approvisionner les premiers sites</a:t>
            </a:r>
          </a:p>
          <a:p>
            <a:pPr>
              <a:spcBef>
                <a:spcPct val="100000"/>
              </a:spcBef>
            </a:pPr>
            <a:r>
              <a:rPr lang="fr-FR" sz="2400" b="1" u="sng" dirty="0"/>
              <a:t>29 décembre</a:t>
            </a:r>
            <a:r>
              <a:rPr lang="fr-FR" sz="2400" dirty="0"/>
              <a:t> : livraison de ~1 million de doses dans les plateformes du flux A et 38 premiers congélateurs du flux B</a:t>
            </a:r>
          </a:p>
          <a:p>
            <a:pPr>
              <a:spcBef>
                <a:spcPct val="100000"/>
              </a:spcBef>
            </a:pPr>
            <a:r>
              <a:rPr lang="fr-FR" sz="2400" b="1" u="sng" dirty="0"/>
              <a:t>Début janvier</a:t>
            </a:r>
            <a:r>
              <a:rPr lang="fr-FR" sz="2400" dirty="0"/>
              <a:t> : deuxième livraison Pfizer permettant d’approvisionner progressivement l’ensemble des établissements du flux B à mesure qu’ils seront équipés en congélateurs tout au long du mois de janvier</a:t>
            </a:r>
            <a:endParaRPr lang="fr-FR" sz="2400" b="1" u="sng" dirty="0"/>
          </a:p>
        </p:txBody>
      </p:sp>
    </p:spTree>
    <p:extLst>
      <p:ext uri="{BB962C8B-B14F-4D97-AF65-F5344CB8AC3E}">
        <p14:creationId xmlns:p14="http://schemas.microsoft.com/office/powerpoint/2010/main" val="3088205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6" hidden="1">
            <a:extLst>
              <a:ext uri="{FF2B5EF4-FFF2-40B4-BE49-F238E27FC236}">
                <a16:creationId xmlns:a16="http://schemas.microsoft.com/office/drawing/2014/main" id="{BCDE2913-490A-44D4-A5C4-4A43EF07471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369" name="think-cell Slide" r:id="rId19" imgW="395" imgH="396" progId="TCLayout.ActiveDocument.1">
                  <p:embed/>
                </p:oleObj>
              </mc:Choice>
              <mc:Fallback>
                <p:oleObj name="think-cell Slide" r:id="rId19" imgW="395" imgH="396" progId="TCLayout.ActiveDocument.1">
                  <p:embed/>
                  <p:pic>
                    <p:nvPicPr>
                      <p:cNvPr id="6" name="Object 6" hidden="1">
                        <a:extLst>
                          <a:ext uri="{FF2B5EF4-FFF2-40B4-BE49-F238E27FC236}">
                            <a16:creationId xmlns:a16="http://schemas.microsoft.com/office/drawing/2014/main" id="{BCDE2913-490A-44D4-A5C4-4A43EF07471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1" hidden="1">
            <a:extLst>
              <a:ext uri="{FF2B5EF4-FFF2-40B4-BE49-F238E27FC236}">
                <a16:creationId xmlns:a16="http://schemas.microsoft.com/office/drawing/2014/main" id="{4CC96E6E-281B-4DC1-9CB0-2A5485A1173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06055336-B70F-41B0-AAA4-F5CBD727F1B2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516380" y="198166"/>
            <a:ext cx="10120883" cy="769441"/>
          </a:xfrm>
        </p:spPr>
        <p:txBody>
          <a:bodyPr>
            <a:spAutoFit/>
          </a:bodyPr>
          <a:lstStyle/>
          <a:p>
            <a:r>
              <a:rPr lang="fr-FR" dirty="0"/>
              <a:t>Check-list PUI établissements pivots de l’étape de lancement du 28 décembre au 4 janvier  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66F6116-BA9A-4E0A-93D6-712169CCBDB2}"/>
              </a:ext>
            </a:extLst>
          </p:cNvPr>
          <p:cNvGrpSpPr>
            <a:grpSpLocks/>
          </p:cNvGrpSpPr>
          <p:nvPr>
            <p:custDataLst>
              <p:tags r:id="rId5"/>
            </p:custDataLst>
          </p:nvPr>
        </p:nvGrpSpPr>
        <p:grpSpPr>
          <a:xfrm>
            <a:off x="558799" y="1457152"/>
            <a:ext cx="3809133" cy="465974"/>
            <a:chOff x="558800" y="1299496"/>
            <a:chExt cx="3773548" cy="908050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6B1767A-3033-4E86-931C-278339D9BC4E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558800" y="1299496"/>
              <a:ext cx="3773548" cy="908050"/>
            </a:xfrm>
            <a:custGeom>
              <a:avLst/>
              <a:gdLst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728216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728216 w 1828800"/>
                <a:gd name="connsiteY1" fmla="*/ 0 h 914400"/>
                <a:gd name="connsiteX2" fmla="*/ 1828800 w 1828800"/>
                <a:gd name="connsiteY2" fmla="*/ 457200 h 914400"/>
                <a:gd name="connsiteX3" fmla="*/ 1728216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728216 w 1828800"/>
                <a:gd name="connsiteY1" fmla="*/ 0 h 914400"/>
                <a:gd name="connsiteX2" fmla="*/ 1828800 w 1828800"/>
                <a:gd name="connsiteY2" fmla="*/ 457200 h 914400"/>
                <a:gd name="connsiteX3" fmla="*/ 1728216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749587 w 1828800"/>
                <a:gd name="connsiteY1" fmla="*/ 0 h 914400"/>
                <a:gd name="connsiteX2" fmla="*/ 1828800 w 1828800"/>
                <a:gd name="connsiteY2" fmla="*/ 457200 h 914400"/>
                <a:gd name="connsiteX3" fmla="*/ 1728216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749587 w 1828800"/>
                <a:gd name="connsiteY1" fmla="*/ 0 h 914400"/>
                <a:gd name="connsiteX2" fmla="*/ 1828800 w 1828800"/>
                <a:gd name="connsiteY2" fmla="*/ 457200 h 914400"/>
                <a:gd name="connsiteX3" fmla="*/ 1749587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8800" h="914400">
                  <a:moveTo>
                    <a:pt x="0" y="0"/>
                  </a:moveTo>
                  <a:lnTo>
                    <a:pt x="1749587" y="0"/>
                  </a:lnTo>
                  <a:lnTo>
                    <a:pt x="1828800" y="457200"/>
                  </a:lnTo>
                  <a:lnTo>
                    <a:pt x="1749587" y="914400"/>
                  </a:lnTo>
                  <a:lnTo>
                    <a:pt x="0" y="9144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accent1"/>
            </a:solidFill>
            <a:ln w="6350" cap="sq">
              <a:solidFill>
                <a:schemeClr val="bg2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fr-FR" dirty="0" err="1">
                <a:solidFill>
                  <a:schemeClr val="bg1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95F1173-75C3-41BC-911F-9D3556893F13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622300" y="1362555"/>
              <a:ext cx="3546599" cy="781932"/>
            </a:xfrm>
            <a:prstGeom prst="rect">
              <a:avLst/>
            </a:prstGeom>
          </p:spPr>
          <p:txBody>
            <a:bodyPr vert="horz" wrap="square" lIns="152400" tIns="0" rIns="0" bIns="0" rtlCol="0" anchor="ctr">
              <a:no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1800" b="1" dirty="0">
                  <a:solidFill>
                    <a:schemeClr val="bg1"/>
                  </a:solidFill>
                </a:rPr>
                <a:t>Avant le 26 décembre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37E3EBF-2B24-4943-8373-F795260174A6}"/>
              </a:ext>
            </a:extLst>
          </p:cNvPr>
          <p:cNvGrpSpPr>
            <a:grpSpLocks/>
          </p:cNvGrpSpPr>
          <p:nvPr>
            <p:custDataLst>
              <p:tags r:id="rId6"/>
            </p:custDataLst>
          </p:nvPr>
        </p:nvGrpSpPr>
        <p:grpSpPr>
          <a:xfrm>
            <a:off x="4193464" y="1457152"/>
            <a:ext cx="3809133" cy="465974"/>
            <a:chOff x="4211257" y="1299496"/>
            <a:chExt cx="3773548" cy="908050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414C7F8-BCF1-485C-AF55-4A1382BF804B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4211257" y="1299496"/>
              <a:ext cx="3773548" cy="908050"/>
            </a:xfrm>
            <a:custGeom>
              <a:avLst/>
              <a:gdLst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728216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728216 w 1828800"/>
                <a:gd name="connsiteY1" fmla="*/ 0 h 914400"/>
                <a:gd name="connsiteX2" fmla="*/ 1828800 w 1828800"/>
                <a:gd name="connsiteY2" fmla="*/ 457200 h 914400"/>
                <a:gd name="connsiteX3" fmla="*/ 1728216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728216 w 1828800"/>
                <a:gd name="connsiteY1" fmla="*/ 0 h 914400"/>
                <a:gd name="connsiteX2" fmla="*/ 1828800 w 1828800"/>
                <a:gd name="connsiteY2" fmla="*/ 457200 h 914400"/>
                <a:gd name="connsiteX3" fmla="*/ 1728216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752875 w 1828800"/>
                <a:gd name="connsiteY1" fmla="*/ 0 h 914400"/>
                <a:gd name="connsiteX2" fmla="*/ 1828800 w 1828800"/>
                <a:gd name="connsiteY2" fmla="*/ 457200 h 914400"/>
                <a:gd name="connsiteX3" fmla="*/ 1728216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752875 w 1828800"/>
                <a:gd name="connsiteY1" fmla="*/ 0 h 914400"/>
                <a:gd name="connsiteX2" fmla="*/ 1828800 w 1828800"/>
                <a:gd name="connsiteY2" fmla="*/ 457200 h 914400"/>
                <a:gd name="connsiteX3" fmla="*/ 1752875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752875 w 1828800"/>
                <a:gd name="connsiteY1" fmla="*/ 0 h 914400"/>
                <a:gd name="connsiteX2" fmla="*/ 1828800 w 1828800"/>
                <a:gd name="connsiteY2" fmla="*/ 457200 h 914400"/>
                <a:gd name="connsiteX3" fmla="*/ 1752875 w 1828800"/>
                <a:gd name="connsiteY3" fmla="*/ 914400 h 914400"/>
                <a:gd name="connsiteX4" fmla="*/ 0 w 1828800"/>
                <a:gd name="connsiteY4" fmla="*/ 914400 h 914400"/>
                <a:gd name="connsiteX5" fmla="*/ 75925 w 1828800"/>
                <a:gd name="connsiteY5" fmla="*/ 457200 h 914400"/>
                <a:gd name="connsiteX0" fmla="*/ 0 w 1828800"/>
                <a:gd name="connsiteY0" fmla="*/ 0 h 914400"/>
                <a:gd name="connsiteX1" fmla="*/ 1752875 w 1828800"/>
                <a:gd name="connsiteY1" fmla="*/ 0 h 914400"/>
                <a:gd name="connsiteX2" fmla="*/ 1828800 w 1828800"/>
                <a:gd name="connsiteY2" fmla="*/ 457200 h 914400"/>
                <a:gd name="connsiteX3" fmla="*/ 1752875 w 1828800"/>
                <a:gd name="connsiteY3" fmla="*/ 914400 h 914400"/>
                <a:gd name="connsiteX4" fmla="*/ 0 w 1828800"/>
                <a:gd name="connsiteY4" fmla="*/ 914400 h 914400"/>
                <a:gd name="connsiteX5" fmla="*/ 75925 w 1828800"/>
                <a:gd name="connsiteY5" fmla="*/ 457200 h 914400"/>
                <a:gd name="connsiteX0" fmla="*/ 0 w 1828800"/>
                <a:gd name="connsiteY0" fmla="*/ 0 h 914400"/>
                <a:gd name="connsiteX1" fmla="*/ 1752875 w 1828800"/>
                <a:gd name="connsiteY1" fmla="*/ 0 h 914400"/>
                <a:gd name="connsiteX2" fmla="*/ 1828800 w 1828800"/>
                <a:gd name="connsiteY2" fmla="*/ 457200 h 914400"/>
                <a:gd name="connsiteX3" fmla="*/ 1752875 w 1828800"/>
                <a:gd name="connsiteY3" fmla="*/ 914400 h 914400"/>
                <a:gd name="connsiteX4" fmla="*/ 0 w 1828800"/>
                <a:gd name="connsiteY4" fmla="*/ 914400 h 914400"/>
                <a:gd name="connsiteX5" fmla="*/ 75925 w 1828800"/>
                <a:gd name="connsiteY5" fmla="*/ 457200 h 914400"/>
                <a:gd name="connsiteX0" fmla="*/ 0 w 1828800"/>
                <a:gd name="connsiteY0" fmla="*/ 0 h 914400"/>
                <a:gd name="connsiteX1" fmla="*/ 1752875 w 1828800"/>
                <a:gd name="connsiteY1" fmla="*/ 0 h 914400"/>
                <a:gd name="connsiteX2" fmla="*/ 1828800 w 1828800"/>
                <a:gd name="connsiteY2" fmla="*/ 457200 h 914400"/>
                <a:gd name="connsiteX3" fmla="*/ 1752875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749587 w 1828800"/>
                <a:gd name="connsiteY1" fmla="*/ 0 h 914400"/>
                <a:gd name="connsiteX2" fmla="*/ 1828800 w 1828800"/>
                <a:gd name="connsiteY2" fmla="*/ 457200 h 914400"/>
                <a:gd name="connsiteX3" fmla="*/ 1752875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749587 w 1828800"/>
                <a:gd name="connsiteY1" fmla="*/ 0 h 914400"/>
                <a:gd name="connsiteX2" fmla="*/ 1828800 w 1828800"/>
                <a:gd name="connsiteY2" fmla="*/ 457200 h 914400"/>
                <a:gd name="connsiteX3" fmla="*/ 1749587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749587 w 1828800"/>
                <a:gd name="connsiteY1" fmla="*/ 0 h 914400"/>
                <a:gd name="connsiteX2" fmla="*/ 1828800 w 1828800"/>
                <a:gd name="connsiteY2" fmla="*/ 457200 h 914400"/>
                <a:gd name="connsiteX3" fmla="*/ 1749587 w 1828800"/>
                <a:gd name="connsiteY3" fmla="*/ 914400 h 914400"/>
                <a:gd name="connsiteX4" fmla="*/ 0 w 1828800"/>
                <a:gd name="connsiteY4" fmla="*/ 914400 h 914400"/>
                <a:gd name="connsiteX5" fmla="*/ 79213 w 1828800"/>
                <a:gd name="connsiteY5" fmla="*/ 457200 h 914400"/>
                <a:gd name="connsiteX0" fmla="*/ 0 w 1828800"/>
                <a:gd name="connsiteY0" fmla="*/ 0 h 914400"/>
                <a:gd name="connsiteX1" fmla="*/ 1749587 w 1828800"/>
                <a:gd name="connsiteY1" fmla="*/ 0 h 914400"/>
                <a:gd name="connsiteX2" fmla="*/ 1828800 w 1828800"/>
                <a:gd name="connsiteY2" fmla="*/ 457200 h 914400"/>
                <a:gd name="connsiteX3" fmla="*/ 1749587 w 1828800"/>
                <a:gd name="connsiteY3" fmla="*/ 914400 h 914400"/>
                <a:gd name="connsiteX4" fmla="*/ 0 w 1828800"/>
                <a:gd name="connsiteY4" fmla="*/ 914400 h 914400"/>
                <a:gd name="connsiteX5" fmla="*/ 79213 w 1828800"/>
                <a:gd name="connsiteY5" fmla="*/ 457200 h 914400"/>
                <a:gd name="connsiteX0" fmla="*/ 0 w 1828800"/>
                <a:gd name="connsiteY0" fmla="*/ 0 h 914400"/>
                <a:gd name="connsiteX1" fmla="*/ 1749587 w 1828800"/>
                <a:gd name="connsiteY1" fmla="*/ 0 h 914400"/>
                <a:gd name="connsiteX2" fmla="*/ 1828800 w 1828800"/>
                <a:gd name="connsiteY2" fmla="*/ 457200 h 914400"/>
                <a:gd name="connsiteX3" fmla="*/ 1749587 w 1828800"/>
                <a:gd name="connsiteY3" fmla="*/ 914400 h 914400"/>
                <a:gd name="connsiteX4" fmla="*/ 0 w 1828800"/>
                <a:gd name="connsiteY4" fmla="*/ 914400 h 914400"/>
                <a:gd name="connsiteX5" fmla="*/ 79213 w 1828800"/>
                <a:gd name="connsiteY5" fmla="*/ 45720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8800" h="914400">
                  <a:moveTo>
                    <a:pt x="0" y="0"/>
                  </a:moveTo>
                  <a:lnTo>
                    <a:pt x="1749587" y="0"/>
                  </a:lnTo>
                  <a:lnTo>
                    <a:pt x="1828800" y="457200"/>
                  </a:lnTo>
                  <a:lnTo>
                    <a:pt x="1749587" y="914400"/>
                  </a:lnTo>
                  <a:lnTo>
                    <a:pt x="0" y="914400"/>
                  </a:lnTo>
                  <a:lnTo>
                    <a:pt x="79213" y="457200"/>
                  </a:lnTo>
                  <a:close/>
                </a:path>
              </a:pathLst>
            </a:custGeom>
            <a:solidFill>
              <a:schemeClr val="accent1"/>
            </a:solidFill>
            <a:ln w="6350" cap="sq">
              <a:solidFill>
                <a:schemeClr val="bg2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fr-FR" dirty="0" err="1">
                <a:solidFill>
                  <a:schemeClr val="bg1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13F1B77-9E6D-44E2-A0DF-D1907D92AA8D}"/>
                </a:ext>
              </a:extLst>
            </p:cNvPr>
            <p:cNvSpPr txBox="1"/>
            <p:nvPr>
              <p:custDataLst>
                <p:tags r:id="rId15"/>
              </p:custDataLst>
            </p:nvPr>
          </p:nvSpPr>
          <p:spPr>
            <a:xfrm>
              <a:off x="4425506" y="1362555"/>
              <a:ext cx="3395850" cy="781932"/>
            </a:xfrm>
            <a:prstGeom prst="rect">
              <a:avLst/>
            </a:prstGeom>
          </p:spPr>
          <p:txBody>
            <a:bodyPr vert="horz" wrap="square" lIns="152400" tIns="0" rIns="0" bIns="0" rtlCol="0" anchor="ctr">
              <a:no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1800" b="1" dirty="0">
                  <a:solidFill>
                    <a:schemeClr val="bg1"/>
                  </a:solidFill>
                </a:rPr>
                <a:t>Avant le 28 décembre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920416F-C7B2-41A8-90FA-7E0D395C8705}"/>
              </a:ext>
            </a:extLst>
          </p:cNvPr>
          <p:cNvGrpSpPr>
            <a:grpSpLocks/>
          </p:cNvGrpSpPr>
          <p:nvPr>
            <p:custDataLst>
              <p:tags r:id="rId7"/>
            </p:custDataLst>
          </p:nvPr>
        </p:nvGrpSpPr>
        <p:grpSpPr>
          <a:xfrm>
            <a:off x="7828130" y="1457152"/>
            <a:ext cx="3809133" cy="465974"/>
            <a:chOff x="4211257" y="1299496"/>
            <a:chExt cx="3773548" cy="908050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7820AB6-1E7B-44D9-A52B-3275A757D3F5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4211257" y="1299496"/>
              <a:ext cx="3773548" cy="908050"/>
            </a:xfrm>
            <a:custGeom>
              <a:avLst/>
              <a:gdLst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728216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728216 w 1828800"/>
                <a:gd name="connsiteY1" fmla="*/ 0 h 914400"/>
                <a:gd name="connsiteX2" fmla="*/ 1828800 w 1828800"/>
                <a:gd name="connsiteY2" fmla="*/ 457200 h 914400"/>
                <a:gd name="connsiteX3" fmla="*/ 1728216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728216 w 1828800"/>
                <a:gd name="connsiteY1" fmla="*/ 0 h 914400"/>
                <a:gd name="connsiteX2" fmla="*/ 1828800 w 1828800"/>
                <a:gd name="connsiteY2" fmla="*/ 457200 h 914400"/>
                <a:gd name="connsiteX3" fmla="*/ 1728216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752875 w 1828800"/>
                <a:gd name="connsiteY1" fmla="*/ 0 h 914400"/>
                <a:gd name="connsiteX2" fmla="*/ 1828800 w 1828800"/>
                <a:gd name="connsiteY2" fmla="*/ 457200 h 914400"/>
                <a:gd name="connsiteX3" fmla="*/ 1728216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752875 w 1828800"/>
                <a:gd name="connsiteY1" fmla="*/ 0 h 914400"/>
                <a:gd name="connsiteX2" fmla="*/ 1828800 w 1828800"/>
                <a:gd name="connsiteY2" fmla="*/ 457200 h 914400"/>
                <a:gd name="connsiteX3" fmla="*/ 1752875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752875 w 1828800"/>
                <a:gd name="connsiteY1" fmla="*/ 0 h 914400"/>
                <a:gd name="connsiteX2" fmla="*/ 1828800 w 1828800"/>
                <a:gd name="connsiteY2" fmla="*/ 457200 h 914400"/>
                <a:gd name="connsiteX3" fmla="*/ 1752875 w 1828800"/>
                <a:gd name="connsiteY3" fmla="*/ 914400 h 914400"/>
                <a:gd name="connsiteX4" fmla="*/ 0 w 1828800"/>
                <a:gd name="connsiteY4" fmla="*/ 914400 h 914400"/>
                <a:gd name="connsiteX5" fmla="*/ 75925 w 1828800"/>
                <a:gd name="connsiteY5" fmla="*/ 457200 h 914400"/>
                <a:gd name="connsiteX0" fmla="*/ 0 w 1828800"/>
                <a:gd name="connsiteY0" fmla="*/ 0 h 914400"/>
                <a:gd name="connsiteX1" fmla="*/ 1752875 w 1828800"/>
                <a:gd name="connsiteY1" fmla="*/ 0 h 914400"/>
                <a:gd name="connsiteX2" fmla="*/ 1828800 w 1828800"/>
                <a:gd name="connsiteY2" fmla="*/ 457200 h 914400"/>
                <a:gd name="connsiteX3" fmla="*/ 1752875 w 1828800"/>
                <a:gd name="connsiteY3" fmla="*/ 914400 h 914400"/>
                <a:gd name="connsiteX4" fmla="*/ 0 w 1828800"/>
                <a:gd name="connsiteY4" fmla="*/ 914400 h 914400"/>
                <a:gd name="connsiteX5" fmla="*/ 75925 w 1828800"/>
                <a:gd name="connsiteY5" fmla="*/ 457200 h 914400"/>
                <a:gd name="connsiteX0" fmla="*/ 0 w 1828800"/>
                <a:gd name="connsiteY0" fmla="*/ 0 h 914400"/>
                <a:gd name="connsiteX1" fmla="*/ 1752875 w 1828800"/>
                <a:gd name="connsiteY1" fmla="*/ 0 h 914400"/>
                <a:gd name="connsiteX2" fmla="*/ 1828800 w 1828800"/>
                <a:gd name="connsiteY2" fmla="*/ 457200 h 914400"/>
                <a:gd name="connsiteX3" fmla="*/ 1752875 w 1828800"/>
                <a:gd name="connsiteY3" fmla="*/ 914400 h 914400"/>
                <a:gd name="connsiteX4" fmla="*/ 0 w 1828800"/>
                <a:gd name="connsiteY4" fmla="*/ 914400 h 914400"/>
                <a:gd name="connsiteX5" fmla="*/ 75925 w 1828800"/>
                <a:gd name="connsiteY5" fmla="*/ 457200 h 914400"/>
                <a:gd name="connsiteX0" fmla="*/ 0 w 1828800"/>
                <a:gd name="connsiteY0" fmla="*/ 0 h 914400"/>
                <a:gd name="connsiteX1" fmla="*/ 1752875 w 1828800"/>
                <a:gd name="connsiteY1" fmla="*/ 0 h 914400"/>
                <a:gd name="connsiteX2" fmla="*/ 1828800 w 1828800"/>
                <a:gd name="connsiteY2" fmla="*/ 457200 h 914400"/>
                <a:gd name="connsiteX3" fmla="*/ 1752875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749587 w 1828800"/>
                <a:gd name="connsiteY1" fmla="*/ 0 h 914400"/>
                <a:gd name="connsiteX2" fmla="*/ 1828800 w 1828800"/>
                <a:gd name="connsiteY2" fmla="*/ 457200 h 914400"/>
                <a:gd name="connsiteX3" fmla="*/ 1752875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749587 w 1828800"/>
                <a:gd name="connsiteY1" fmla="*/ 0 h 914400"/>
                <a:gd name="connsiteX2" fmla="*/ 1828800 w 1828800"/>
                <a:gd name="connsiteY2" fmla="*/ 457200 h 914400"/>
                <a:gd name="connsiteX3" fmla="*/ 1749587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749587 w 1828800"/>
                <a:gd name="connsiteY1" fmla="*/ 0 h 914400"/>
                <a:gd name="connsiteX2" fmla="*/ 1828800 w 1828800"/>
                <a:gd name="connsiteY2" fmla="*/ 457200 h 914400"/>
                <a:gd name="connsiteX3" fmla="*/ 1749587 w 1828800"/>
                <a:gd name="connsiteY3" fmla="*/ 914400 h 914400"/>
                <a:gd name="connsiteX4" fmla="*/ 0 w 1828800"/>
                <a:gd name="connsiteY4" fmla="*/ 914400 h 914400"/>
                <a:gd name="connsiteX5" fmla="*/ 79213 w 1828800"/>
                <a:gd name="connsiteY5" fmla="*/ 457200 h 914400"/>
                <a:gd name="connsiteX0" fmla="*/ 0 w 1828800"/>
                <a:gd name="connsiteY0" fmla="*/ 0 h 914400"/>
                <a:gd name="connsiteX1" fmla="*/ 1749587 w 1828800"/>
                <a:gd name="connsiteY1" fmla="*/ 0 h 914400"/>
                <a:gd name="connsiteX2" fmla="*/ 1828800 w 1828800"/>
                <a:gd name="connsiteY2" fmla="*/ 457200 h 914400"/>
                <a:gd name="connsiteX3" fmla="*/ 1749587 w 1828800"/>
                <a:gd name="connsiteY3" fmla="*/ 914400 h 914400"/>
                <a:gd name="connsiteX4" fmla="*/ 0 w 1828800"/>
                <a:gd name="connsiteY4" fmla="*/ 914400 h 914400"/>
                <a:gd name="connsiteX5" fmla="*/ 79213 w 1828800"/>
                <a:gd name="connsiteY5" fmla="*/ 457200 h 914400"/>
                <a:gd name="connsiteX0" fmla="*/ 0 w 1828800"/>
                <a:gd name="connsiteY0" fmla="*/ 0 h 914400"/>
                <a:gd name="connsiteX1" fmla="*/ 1749587 w 1828800"/>
                <a:gd name="connsiteY1" fmla="*/ 0 h 914400"/>
                <a:gd name="connsiteX2" fmla="*/ 1828800 w 1828800"/>
                <a:gd name="connsiteY2" fmla="*/ 457200 h 914400"/>
                <a:gd name="connsiteX3" fmla="*/ 1749587 w 1828800"/>
                <a:gd name="connsiteY3" fmla="*/ 914400 h 914400"/>
                <a:gd name="connsiteX4" fmla="*/ 0 w 1828800"/>
                <a:gd name="connsiteY4" fmla="*/ 914400 h 914400"/>
                <a:gd name="connsiteX5" fmla="*/ 79213 w 1828800"/>
                <a:gd name="connsiteY5" fmla="*/ 45720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8800" h="914400">
                  <a:moveTo>
                    <a:pt x="0" y="0"/>
                  </a:moveTo>
                  <a:lnTo>
                    <a:pt x="1749587" y="0"/>
                  </a:lnTo>
                  <a:lnTo>
                    <a:pt x="1828800" y="457200"/>
                  </a:lnTo>
                  <a:lnTo>
                    <a:pt x="1749587" y="914400"/>
                  </a:lnTo>
                  <a:lnTo>
                    <a:pt x="0" y="914400"/>
                  </a:lnTo>
                  <a:lnTo>
                    <a:pt x="79213" y="457200"/>
                  </a:lnTo>
                  <a:close/>
                </a:path>
              </a:pathLst>
            </a:custGeom>
            <a:solidFill>
              <a:schemeClr val="accent1"/>
            </a:solidFill>
            <a:ln w="6350" cap="sq">
              <a:solidFill>
                <a:schemeClr val="bg2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fr-FR" dirty="0" err="1">
                <a:solidFill>
                  <a:schemeClr val="bg1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53BAB5A-1DEB-42AC-BA71-500600E24A94}"/>
                </a:ext>
              </a:extLst>
            </p:cNvPr>
            <p:cNvSpPr txBox="1"/>
            <p:nvPr>
              <p:custDataLst>
                <p:tags r:id="rId13"/>
              </p:custDataLst>
            </p:nvPr>
          </p:nvSpPr>
          <p:spPr>
            <a:xfrm>
              <a:off x="4408622" y="1362554"/>
              <a:ext cx="3395850" cy="781931"/>
            </a:xfrm>
            <a:prstGeom prst="rect">
              <a:avLst/>
            </a:prstGeom>
          </p:spPr>
          <p:txBody>
            <a:bodyPr vert="horz" wrap="square" lIns="152400" tIns="0" rIns="0" bIns="0" rtlCol="0" anchor="ctr">
              <a:no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1800" b="1" dirty="0">
                  <a:solidFill>
                    <a:schemeClr val="bg1"/>
                  </a:solidFill>
                </a:rPr>
                <a:t>Avant  J-1 de la vaccination</a:t>
              </a:r>
            </a:p>
          </p:txBody>
        </p:sp>
      </p:grpSp>
      <p:sp>
        <p:nvSpPr>
          <p:cNvPr id="41" name="4. Footnote">
            <a:extLst>
              <a:ext uri="{FF2B5EF4-FFF2-40B4-BE49-F238E27FC236}">
                <a16:creationId xmlns:a16="http://schemas.microsoft.com/office/drawing/2014/main" id="{C2394A4A-3A7E-4BF0-BD7C-88ABEB535CAB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53972" y="6453674"/>
            <a:ext cx="7278624" cy="24622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1.	Établissements accueillant des personnes âgées</a:t>
            </a:r>
          </a:p>
          <a:p>
            <a:pPr lvl="0"/>
            <a:r>
              <a:rPr lang="fr-FR" dirty="0"/>
              <a:t>2.	avec horodatage de la sortie du congélateur -80°C et mention des date et heure limites d’utilisation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E3E3D6-24FB-4C44-90E8-DD3BB9E8F86E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83640" y="2068147"/>
            <a:ext cx="3609824" cy="3857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1">
              <a:spcBef>
                <a:spcPts val="500"/>
              </a:spcBef>
            </a:pPr>
            <a:r>
              <a:rPr lang="fr-FR" sz="14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Confirmer la qualification des congélateurs, la formation des opérateurs (qui vont manipuler les produits), et la mise en place d’une traçabilité sur les températures (sonde ou à défaut vérification humaine avec suivi)</a:t>
            </a:r>
          </a:p>
          <a:p>
            <a:pPr lvl="1">
              <a:spcBef>
                <a:spcPts val="500"/>
              </a:spcBef>
            </a:pPr>
            <a:r>
              <a:rPr lang="fr-FR" sz="14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Confirmer la disponibilité d’un pharmacien pour toute la période</a:t>
            </a:r>
          </a:p>
          <a:p>
            <a:pPr lvl="1">
              <a:spcBef>
                <a:spcPts val="500"/>
              </a:spcBef>
            </a:pPr>
            <a:r>
              <a:rPr lang="fr-FR" sz="14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Faire une réunion de cadrage avec les EPA</a:t>
            </a:r>
            <a:r>
              <a:rPr lang="fr-FR" sz="1400" baseline="300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1</a:t>
            </a:r>
            <a:r>
              <a:rPr lang="fr-FR" sz="14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 desservis </a:t>
            </a:r>
          </a:p>
          <a:p>
            <a:pPr lvl="1">
              <a:spcBef>
                <a:spcPts val="500"/>
              </a:spcBef>
            </a:pPr>
            <a:r>
              <a:rPr lang="fr-FR" sz="14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Expédier les matériels nécessaires à la vaccination vers les EPA aussitôt qu’ils auront été reçus</a:t>
            </a:r>
          </a:p>
          <a:p>
            <a:pPr lvl="1">
              <a:spcBef>
                <a:spcPts val="500"/>
              </a:spcBef>
            </a:pPr>
            <a:r>
              <a:rPr lang="fr-FR" sz="14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Réceptionner les </a:t>
            </a:r>
            <a:r>
              <a:rPr lang="fr-FR" sz="1400" i="1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thermal </a:t>
            </a:r>
            <a:r>
              <a:rPr lang="fr-FR" sz="1400" i="1" dirty="0" err="1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shippers</a:t>
            </a:r>
            <a:r>
              <a:rPr lang="fr-FR" sz="1400" i="1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fr-FR" sz="14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Pfizer (coordination avec le MSS pour la date et l’heure d’arrivée précise)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E351529-0AE5-4BCA-9423-56E8F390E5B8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376115" y="2068147"/>
            <a:ext cx="3468591" cy="2995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1">
              <a:spcBef>
                <a:spcPts val="500"/>
              </a:spcBef>
            </a:pPr>
            <a:r>
              <a:rPr lang="fr-FR" sz="14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Valider le calendrier des commandes et livraisons des vaccins, avec chaque EPA desservi</a:t>
            </a:r>
          </a:p>
          <a:p>
            <a:pPr lvl="1">
              <a:spcBef>
                <a:spcPts val="500"/>
              </a:spcBef>
            </a:pPr>
            <a:r>
              <a:rPr lang="fr-FR" sz="14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S’approvisionner en contenants pour l’expédition des doses en températures +2-8°C</a:t>
            </a:r>
          </a:p>
          <a:p>
            <a:pPr lvl="1">
              <a:spcBef>
                <a:spcPts val="500"/>
              </a:spcBef>
            </a:pPr>
            <a:r>
              <a:rPr lang="fr-FR" sz="14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Mettre en place un système d’étiquetage papier de l’emballage secondaire</a:t>
            </a:r>
            <a:r>
              <a:rPr lang="fr-FR" sz="1400" baseline="300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2</a:t>
            </a:r>
            <a:r>
              <a:rPr lang="fr-FR" sz="14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 </a:t>
            </a:r>
          </a:p>
          <a:p>
            <a:pPr lvl="1">
              <a:spcBef>
                <a:spcPts val="500"/>
              </a:spcBef>
            </a:pPr>
            <a:r>
              <a:rPr lang="fr-FR" sz="14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Assurer le stockage des vaccins dans les congélateurs -80°C</a:t>
            </a:r>
          </a:p>
          <a:p>
            <a:pPr lvl="1">
              <a:spcBef>
                <a:spcPts val="500"/>
              </a:spcBef>
            </a:pPr>
            <a:r>
              <a:rPr lang="fr-FR" sz="14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Assurer la traçabilité des stocks en remplissant le fichier de suivi logistique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A51CF8A-C037-4FD0-BC50-55712DC4BCDF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027356" y="2068147"/>
            <a:ext cx="3635459" cy="2359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1">
              <a:spcBef>
                <a:spcPts val="500"/>
              </a:spcBef>
            </a:pPr>
            <a:r>
              <a:rPr lang="fr-FR" sz="14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Valider avec chaque EPA desservi le nombre de patients et ainsi le besoin en doses</a:t>
            </a:r>
          </a:p>
          <a:p>
            <a:pPr lvl="1">
              <a:spcBef>
                <a:spcPts val="500"/>
              </a:spcBef>
            </a:pPr>
            <a:r>
              <a:rPr lang="fr-FR" sz="14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Préparer les commandes à destination des EPA desservis (impression des bons de préparation de commande, déconditionnement, reconditionnement, étiquetage)</a:t>
            </a:r>
          </a:p>
          <a:p>
            <a:pPr lvl="1">
              <a:spcBef>
                <a:spcPts val="500"/>
              </a:spcBef>
            </a:pPr>
            <a:r>
              <a:rPr lang="fr-FR" sz="14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Reconfirmer avec chaque EPA la date et l’heure d’expédition des doses</a:t>
            </a:r>
          </a:p>
        </p:txBody>
      </p:sp>
    </p:spTree>
    <p:extLst>
      <p:ext uri="{BB962C8B-B14F-4D97-AF65-F5344CB8AC3E}">
        <p14:creationId xmlns:p14="http://schemas.microsoft.com/office/powerpoint/2010/main" val="36674692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6" hidden="1">
            <a:extLst>
              <a:ext uri="{FF2B5EF4-FFF2-40B4-BE49-F238E27FC236}">
                <a16:creationId xmlns:a16="http://schemas.microsoft.com/office/drawing/2014/main" id="{B3A3FDC7-EC84-4218-94AA-01DC03519D9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106" name="think-cell Slide" r:id="rId23" imgW="395" imgH="396" progId="TCLayout.ActiveDocument.1">
                  <p:embed/>
                </p:oleObj>
              </mc:Choice>
              <mc:Fallback>
                <p:oleObj name="think-cell Slide" r:id="rId23" imgW="395" imgH="396" progId="TCLayout.ActiveDocument.1">
                  <p:embed/>
                  <p:pic>
                    <p:nvPicPr>
                      <p:cNvPr id="6" name="Object 6" hidden="1">
                        <a:extLst>
                          <a:ext uri="{FF2B5EF4-FFF2-40B4-BE49-F238E27FC236}">
                            <a16:creationId xmlns:a16="http://schemas.microsoft.com/office/drawing/2014/main" id="{B3A3FDC7-EC84-4218-94AA-01DC03519D9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" name="Rectangle 1" hidden="1">
            <a:extLst>
              <a:ext uri="{FF2B5EF4-FFF2-40B4-BE49-F238E27FC236}">
                <a16:creationId xmlns:a16="http://schemas.microsoft.com/office/drawing/2014/main" id="{261FD1BC-8098-4A6F-848E-EBBAB395BA6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C66683EF-E4BB-4502-85A8-26F72B479BF9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fr-FR" dirty="0"/>
              <a:t>Checklist USLD/ EHPAD soignants – Etape de lancement des vaccinations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280928CA-2E3B-4DE8-9AA6-303C131DF9FE}"/>
              </a:ext>
            </a:extLst>
          </p:cNvPr>
          <p:cNvGrpSpPr/>
          <p:nvPr/>
        </p:nvGrpSpPr>
        <p:grpSpPr>
          <a:xfrm>
            <a:off x="447646" y="1400752"/>
            <a:ext cx="11282452" cy="575161"/>
            <a:chOff x="558800" y="1552119"/>
            <a:chExt cx="11060144" cy="512571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57111547-3E43-43A9-9271-C4430DDA8DBE}"/>
                </a:ext>
              </a:extLst>
            </p:cNvPr>
            <p:cNvGrpSpPr>
              <a:grpSpLocks/>
            </p:cNvGrpSpPr>
            <p:nvPr>
              <p:custDataLst>
                <p:tags r:id="rId10"/>
              </p:custDataLst>
            </p:nvPr>
          </p:nvGrpSpPr>
          <p:grpSpPr>
            <a:xfrm>
              <a:off x="558800" y="1552119"/>
              <a:ext cx="2838450" cy="512571"/>
              <a:chOff x="558800" y="1299496"/>
              <a:chExt cx="3773548" cy="908050"/>
            </a:xfrm>
          </p:grpSpPr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DE23DE39-EEDE-4056-ADA4-CC4697F08663}"/>
                  </a:ext>
                </a:extLst>
              </p:cNvPr>
              <p:cNvSpPr/>
              <p:nvPr>
                <p:custDataLst>
                  <p:tags r:id="rId20"/>
                </p:custDataLst>
              </p:nvPr>
            </p:nvSpPr>
            <p:spPr>
              <a:xfrm>
                <a:off x="558800" y="1299496"/>
                <a:ext cx="3773548" cy="908050"/>
              </a:xfrm>
              <a:custGeom>
                <a:avLst/>
                <a:gdLst>
                  <a:gd name="connsiteX0" fmla="*/ 0 w 1828800"/>
                  <a:gd name="connsiteY0" fmla="*/ 0 h 914400"/>
                  <a:gd name="connsiteX1" fmla="*/ 1664208 w 1828800"/>
                  <a:gd name="connsiteY1" fmla="*/ 0 h 914400"/>
                  <a:gd name="connsiteX2" fmla="*/ 1828800 w 1828800"/>
                  <a:gd name="connsiteY2" fmla="*/ 457200 h 914400"/>
                  <a:gd name="connsiteX3" fmla="*/ 1664208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664208 w 1828800"/>
                  <a:gd name="connsiteY1" fmla="*/ 0 h 914400"/>
                  <a:gd name="connsiteX2" fmla="*/ 1828800 w 1828800"/>
                  <a:gd name="connsiteY2" fmla="*/ 457200 h 914400"/>
                  <a:gd name="connsiteX3" fmla="*/ 1664208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664208 w 1828800"/>
                  <a:gd name="connsiteY1" fmla="*/ 0 h 914400"/>
                  <a:gd name="connsiteX2" fmla="*/ 1828800 w 1828800"/>
                  <a:gd name="connsiteY2" fmla="*/ 457200 h 914400"/>
                  <a:gd name="connsiteX3" fmla="*/ 1664208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664208 w 1828800"/>
                  <a:gd name="connsiteY1" fmla="*/ 0 h 914400"/>
                  <a:gd name="connsiteX2" fmla="*/ 1828800 w 1828800"/>
                  <a:gd name="connsiteY2" fmla="*/ 457200 h 914400"/>
                  <a:gd name="connsiteX3" fmla="*/ 1664208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664208 w 1828800"/>
                  <a:gd name="connsiteY1" fmla="*/ 0 h 914400"/>
                  <a:gd name="connsiteX2" fmla="*/ 1828800 w 1828800"/>
                  <a:gd name="connsiteY2" fmla="*/ 457200 h 914400"/>
                  <a:gd name="connsiteX3" fmla="*/ 1664208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664208 w 1828800"/>
                  <a:gd name="connsiteY1" fmla="*/ 0 h 914400"/>
                  <a:gd name="connsiteX2" fmla="*/ 1828800 w 1828800"/>
                  <a:gd name="connsiteY2" fmla="*/ 457200 h 914400"/>
                  <a:gd name="connsiteX3" fmla="*/ 1664208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664208 w 1828800"/>
                  <a:gd name="connsiteY1" fmla="*/ 0 h 914400"/>
                  <a:gd name="connsiteX2" fmla="*/ 1828800 w 1828800"/>
                  <a:gd name="connsiteY2" fmla="*/ 457200 h 914400"/>
                  <a:gd name="connsiteX3" fmla="*/ 1664208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728216 w 1828800"/>
                  <a:gd name="connsiteY1" fmla="*/ 0 h 914400"/>
                  <a:gd name="connsiteX2" fmla="*/ 1828800 w 1828800"/>
                  <a:gd name="connsiteY2" fmla="*/ 457200 h 914400"/>
                  <a:gd name="connsiteX3" fmla="*/ 1664208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728216 w 1828800"/>
                  <a:gd name="connsiteY1" fmla="*/ 0 h 914400"/>
                  <a:gd name="connsiteX2" fmla="*/ 1828800 w 1828800"/>
                  <a:gd name="connsiteY2" fmla="*/ 457200 h 914400"/>
                  <a:gd name="connsiteX3" fmla="*/ 1728216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728216 w 1828800"/>
                  <a:gd name="connsiteY1" fmla="*/ 0 h 914400"/>
                  <a:gd name="connsiteX2" fmla="*/ 1828800 w 1828800"/>
                  <a:gd name="connsiteY2" fmla="*/ 457200 h 914400"/>
                  <a:gd name="connsiteX3" fmla="*/ 1728216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749587 w 1828800"/>
                  <a:gd name="connsiteY1" fmla="*/ 0 h 914400"/>
                  <a:gd name="connsiteX2" fmla="*/ 1828800 w 1828800"/>
                  <a:gd name="connsiteY2" fmla="*/ 457200 h 914400"/>
                  <a:gd name="connsiteX3" fmla="*/ 1728216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749587 w 1828800"/>
                  <a:gd name="connsiteY1" fmla="*/ 0 h 914400"/>
                  <a:gd name="connsiteX2" fmla="*/ 1828800 w 1828800"/>
                  <a:gd name="connsiteY2" fmla="*/ 457200 h 914400"/>
                  <a:gd name="connsiteX3" fmla="*/ 1749587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28800" h="914400">
                    <a:moveTo>
                      <a:pt x="0" y="0"/>
                    </a:moveTo>
                    <a:lnTo>
                      <a:pt x="1749587" y="0"/>
                    </a:lnTo>
                    <a:lnTo>
                      <a:pt x="1828800" y="457200"/>
                    </a:lnTo>
                    <a:lnTo>
                      <a:pt x="1749587" y="914400"/>
                    </a:lnTo>
                    <a:lnTo>
                      <a:pt x="0" y="914400"/>
                    </a:lnTo>
                    <a:lnTo>
                      <a:pt x="0" y="457200"/>
                    </a:lnTo>
                    <a:close/>
                  </a:path>
                </a:pathLst>
              </a:custGeom>
              <a:solidFill>
                <a:schemeClr val="accent1"/>
              </a:solidFill>
              <a:ln w="6350" cap="sq">
                <a:solidFill>
                  <a:schemeClr val="bg2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Bef>
                    <a:spcPts val="300"/>
                  </a:spcBef>
                  <a:spcAft>
                    <a:spcPts val="300"/>
                  </a:spcAft>
                </a:pPr>
                <a:endParaRPr lang="fr-FR" sz="1600" dirty="0" err="1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5936045-D12B-4162-B47E-40646A7AD693}"/>
                  </a:ext>
                </a:extLst>
              </p:cNvPr>
              <p:cNvSpPr txBox="1"/>
              <p:nvPr>
                <p:custDataLst>
                  <p:tags r:id="rId21"/>
                </p:custDataLst>
              </p:nvPr>
            </p:nvSpPr>
            <p:spPr>
              <a:xfrm>
                <a:off x="622300" y="1362555"/>
                <a:ext cx="3546599" cy="781932"/>
              </a:xfrm>
              <a:prstGeom prst="rect">
                <a:avLst/>
              </a:prstGeom>
            </p:spPr>
            <p:txBody>
              <a:bodyPr vert="horz" wrap="square" lIns="152400" tIns="0" rIns="0" bIns="0" rtlCol="0" anchor="ctr">
                <a:noAutofit/>
              </a:bodyPr>
              <a:lstStyle>
                <a:lvl1pPr lvl="0" indent="0">
                  <a:lnSpc>
                    <a:spcPct val="100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chemeClr val="tx1"/>
                  </a:buClr>
                  <a:buSzPct val="100000"/>
                  <a:buFont typeface="Segoe UI" panose="020B0502040204020203" pitchFamily="34" charset="0"/>
                  <a:buChar char="​"/>
                  <a:defRPr lang="en-US" sz="1600" dirty="0">
                    <a:cs typeface="Arial" panose="020B0604020202020204" pitchFamily="34" charset="0"/>
                  </a:defRPr>
                </a:lvl1pPr>
                <a:lvl2pPr marL="228600" lvl="1" indent="-225425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>
                    <a:schemeClr val="tx1"/>
                  </a:buClr>
                  <a:buSzPct val="110000"/>
                  <a:buFont typeface="Wingdings" panose="05000000000000000000" pitchFamily="2" charset="2"/>
                  <a:buChar char=""/>
                  <a:defRPr lang="en-US" sz="1600" dirty="0"/>
                </a:lvl2pPr>
                <a:lvl3pPr marL="442913" lvl="2" indent="-214313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>
                    <a:schemeClr val="tx1"/>
                  </a:buClr>
                  <a:buSzPct val="110000"/>
                  <a:buFont typeface="Arial" panose="020B0604020202020204" pitchFamily="34" charset="0"/>
                  <a:buChar char="‒"/>
                  <a:defRPr lang="en-US" sz="1600" dirty="0"/>
                </a:lvl3pPr>
                <a:lvl4pPr marL="598488" lvl="3" indent="-15240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>
                    <a:schemeClr val="tx1"/>
                  </a:buClr>
                  <a:buSzPct val="100000"/>
                  <a:buFont typeface="Arial" panose="020B0604020202020204" pitchFamily="34" charset="0"/>
                  <a:buChar char="•"/>
                  <a:defRPr lang="en-US" sz="1600" dirty="0"/>
                </a:lvl4pPr>
                <a:lvl5pPr marL="817563" lvl="4" indent="-147638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>
                    <a:schemeClr val="tx1"/>
                  </a:buClr>
                  <a:buSzPct val="100000"/>
                  <a:buFont typeface="Arial" panose="020B0604020202020204" pitchFamily="34" charset="0"/>
                  <a:buChar char="̶"/>
                  <a:defRPr lang="en-US" sz="1600" dirty="0"/>
                </a:lvl5pPr>
                <a:lvl6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6pPr>
                <a:lvl7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7pPr>
                <a:lvl8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8pPr>
                <a:lvl9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9pPr>
              </a:lstStyle>
              <a:p>
                <a:r>
                  <a:rPr lang="fr-FR" b="1" dirty="0">
                    <a:solidFill>
                      <a:schemeClr val="bg1"/>
                    </a:solidFill>
                  </a:rPr>
                  <a:t>Au plus tard J-5</a:t>
                </a: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1107838-6C89-4853-8792-92EB1F2DA98D}"/>
                </a:ext>
              </a:extLst>
            </p:cNvPr>
            <p:cNvGrpSpPr>
              <a:grpSpLocks/>
            </p:cNvGrpSpPr>
            <p:nvPr>
              <p:custDataLst>
                <p:tags r:id="rId11"/>
              </p:custDataLst>
            </p:nvPr>
          </p:nvGrpSpPr>
          <p:grpSpPr>
            <a:xfrm>
              <a:off x="3299365" y="1552119"/>
              <a:ext cx="2838450" cy="512571"/>
              <a:chOff x="4211257" y="1299496"/>
              <a:chExt cx="3773548" cy="908050"/>
            </a:xfrm>
          </p:grpSpPr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C8CEF9D2-BE8D-4690-8FCC-3E3AFE5BE31C}"/>
                  </a:ext>
                </a:extLst>
              </p:cNvPr>
              <p:cNvSpPr/>
              <p:nvPr>
                <p:custDataLst>
                  <p:tags r:id="rId18"/>
                </p:custDataLst>
              </p:nvPr>
            </p:nvSpPr>
            <p:spPr>
              <a:xfrm>
                <a:off x="4211257" y="1299496"/>
                <a:ext cx="3773548" cy="908050"/>
              </a:xfrm>
              <a:custGeom>
                <a:avLst/>
                <a:gdLst>
                  <a:gd name="connsiteX0" fmla="*/ 0 w 1828800"/>
                  <a:gd name="connsiteY0" fmla="*/ 0 h 914400"/>
                  <a:gd name="connsiteX1" fmla="*/ 1664208 w 1828800"/>
                  <a:gd name="connsiteY1" fmla="*/ 0 h 914400"/>
                  <a:gd name="connsiteX2" fmla="*/ 1828800 w 1828800"/>
                  <a:gd name="connsiteY2" fmla="*/ 457200 h 914400"/>
                  <a:gd name="connsiteX3" fmla="*/ 1664208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664208 w 1828800"/>
                  <a:gd name="connsiteY1" fmla="*/ 0 h 914400"/>
                  <a:gd name="connsiteX2" fmla="*/ 1828800 w 1828800"/>
                  <a:gd name="connsiteY2" fmla="*/ 457200 h 914400"/>
                  <a:gd name="connsiteX3" fmla="*/ 1664208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664208 w 1828800"/>
                  <a:gd name="connsiteY1" fmla="*/ 0 h 914400"/>
                  <a:gd name="connsiteX2" fmla="*/ 1828800 w 1828800"/>
                  <a:gd name="connsiteY2" fmla="*/ 457200 h 914400"/>
                  <a:gd name="connsiteX3" fmla="*/ 1664208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664208 w 1828800"/>
                  <a:gd name="connsiteY1" fmla="*/ 0 h 914400"/>
                  <a:gd name="connsiteX2" fmla="*/ 1828800 w 1828800"/>
                  <a:gd name="connsiteY2" fmla="*/ 457200 h 914400"/>
                  <a:gd name="connsiteX3" fmla="*/ 1664208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664208 w 1828800"/>
                  <a:gd name="connsiteY1" fmla="*/ 0 h 914400"/>
                  <a:gd name="connsiteX2" fmla="*/ 1828800 w 1828800"/>
                  <a:gd name="connsiteY2" fmla="*/ 457200 h 914400"/>
                  <a:gd name="connsiteX3" fmla="*/ 1664208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664208 w 1828800"/>
                  <a:gd name="connsiteY1" fmla="*/ 0 h 914400"/>
                  <a:gd name="connsiteX2" fmla="*/ 1828800 w 1828800"/>
                  <a:gd name="connsiteY2" fmla="*/ 457200 h 914400"/>
                  <a:gd name="connsiteX3" fmla="*/ 1664208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664208 w 1828800"/>
                  <a:gd name="connsiteY1" fmla="*/ 0 h 914400"/>
                  <a:gd name="connsiteX2" fmla="*/ 1828800 w 1828800"/>
                  <a:gd name="connsiteY2" fmla="*/ 457200 h 914400"/>
                  <a:gd name="connsiteX3" fmla="*/ 1664208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728216 w 1828800"/>
                  <a:gd name="connsiteY1" fmla="*/ 0 h 914400"/>
                  <a:gd name="connsiteX2" fmla="*/ 1828800 w 1828800"/>
                  <a:gd name="connsiteY2" fmla="*/ 457200 h 914400"/>
                  <a:gd name="connsiteX3" fmla="*/ 1664208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728216 w 1828800"/>
                  <a:gd name="connsiteY1" fmla="*/ 0 h 914400"/>
                  <a:gd name="connsiteX2" fmla="*/ 1828800 w 1828800"/>
                  <a:gd name="connsiteY2" fmla="*/ 457200 h 914400"/>
                  <a:gd name="connsiteX3" fmla="*/ 1728216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728216 w 1828800"/>
                  <a:gd name="connsiteY1" fmla="*/ 0 h 914400"/>
                  <a:gd name="connsiteX2" fmla="*/ 1828800 w 1828800"/>
                  <a:gd name="connsiteY2" fmla="*/ 457200 h 914400"/>
                  <a:gd name="connsiteX3" fmla="*/ 1728216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752875 w 1828800"/>
                  <a:gd name="connsiteY1" fmla="*/ 0 h 914400"/>
                  <a:gd name="connsiteX2" fmla="*/ 1828800 w 1828800"/>
                  <a:gd name="connsiteY2" fmla="*/ 457200 h 914400"/>
                  <a:gd name="connsiteX3" fmla="*/ 1728216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752875 w 1828800"/>
                  <a:gd name="connsiteY1" fmla="*/ 0 h 914400"/>
                  <a:gd name="connsiteX2" fmla="*/ 1828800 w 1828800"/>
                  <a:gd name="connsiteY2" fmla="*/ 457200 h 914400"/>
                  <a:gd name="connsiteX3" fmla="*/ 1752875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752875 w 1828800"/>
                  <a:gd name="connsiteY1" fmla="*/ 0 h 914400"/>
                  <a:gd name="connsiteX2" fmla="*/ 1828800 w 1828800"/>
                  <a:gd name="connsiteY2" fmla="*/ 457200 h 914400"/>
                  <a:gd name="connsiteX3" fmla="*/ 1752875 w 1828800"/>
                  <a:gd name="connsiteY3" fmla="*/ 914400 h 914400"/>
                  <a:gd name="connsiteX4" fmla="*/ 0 w 1828800"/>
                  <a:gd name="connsiteY4" fmla="*/ 914400 h 914400"/>
                  <a:gd name="connsiteX5" fmla="*/ 75925 w 1828800"/>
                  <a:gd name="connsiteY5" fmla="*/ 457200 h 914400"/>
                  <a:gd name="connsiteX0" fmla="*/ 0 w 1828800"/>
                  <a:gd name="connsiteY0" fmla="*/ 0 h 914400"/>
                  <a:gd name="connsiteX1" fmla="*/ 1752875 w 1828800"/>
                  <a:gd name="connsiteY1" fmla="*/ 0 h 914400"/>
                  <a:gd name="connsiteX2" fmla="*/ 1828800 w 1828800"/>
                  <a:gd name="connsiteY2" fmla="*/ 457200 h 914400"/>
                  <a:gd name="connsiteX3" fmla="*/ 1752875 w 1828800"/>
                  <a:gd name="connsiteY3" fmla="*/ 914400 h 914400"/>
                  <a:gd name="connsiteX4" fmla="*/ 0 w 1828800"/>
                  <a:gd name="connsiteY4" fmla="*/ 914400 h 914400"/>
                  <a:gd name="connsiteX5" fmla="*/ 75925 w 1828800"/>
                  <a:gd name="connsiteY5" fmla="*/ 457200 h 914400"/>
                  <a:gd name="connsiteX0" fmla="*/ 0 w 1828800"/>
                  <a:gd name="connsiteY0" fmla="*/ 0 h 914400"/>
                  <a:gd name="connsiteX1" fmla="*/ 1752875 w 1828800"/>
                  <a:gd name="connsiteY1" fmla="*/ 0 h 914400"/>
                  <a:gd name="connsiteX2" fmla="*/ 1828800 w 1828800"/>
                  <a:gd name="connsiteY2" fmla="*/ 457200 h 914400"/>
                  <a:gd name="connsiteX3" fmla="*/ 1752875 w 1828800"/>
                  <a:gd name="connsiteY3" fmla="*/ 914400 h 914400"/>
                  <a:gd name="connsiteX4" fmla="*/ 0 w 1828800"/>
                  <a:gd name="connsiteY4" fmla="*/ 914400 h 914400"/>
                  <a:gd name="connsiteX5" fmla="*/ 75925 w 1828800"/>
                  <a:gd name="connsiteY5" fmla="*/ 457200 h 914400"/>
                  <a:gd name="connsiteX0" fmla="*/ 0 w 1828800"/>
                  <a:gd name="connsiteY0" fmla="*/ 0 h 914400"/>
                  <a:gd name="connsiteX1" fmla="*/ 1752875 w 1828800"/>
                  <a:gd name="connsiteY1" fmla="*/ 0 h 914400"/>
                  <a:gd name="connsiteX2" fmla="*/ 1828800 w 1828800"/>
                  <a:gd name="connsiteY2" fmla="*/ 457200 h 914400"/>
                  <a:gd name="connsiteX3" fmla="*/ 1752875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749587 w 1828800"/>
                  <a:gd name="connsiteY1" fmla="*/ 0 h 914400"/>
                  <a:gd name="connsiteX2" fmla="*/ 1828800 w 1828800"/>
                  <a:gd name="connsiteY2" fmla="*/ 457200 h 914400"/>
                  <a:gd name="connsiteX3" fmla="*/ 1752875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749587 w 1828800"/>
                  <a:gd name="connsiteY1" fmla="*/ 0 h 914400"/>
                  <a:gd name="connsiteX2" fmla="*/ 1828800 w 1828800"/>
                  <a:gd name="connsiteY2" fmla="*/ 457200 h 914400"/>
                  <a:gd name="connsiteX3" fmla="*/ 1749587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749587 w 1828800"/>
                  <a:gd name="connsiteY1" fmla="*/ 0 h 914400"/>
                  <a:gd name="connsiteX2" fmla="*/ 1828800 w 1828800"/>
                  <a:gd name="connsiteY2" fmla="*/ 457200 h 914400"/>
                  <a:gd name="connsiteX3" fmla="*/ 1749587 w 1828800"/>
                  <a:gd name="connsiteY3" fmla="*/ 914400 h 914400"/>
                  <a:gd name="connsiteX4" fmla="*/ 0 w 1828800"/>
                  <a:gd name="connsiteY4" fmla="*/ 914400 h 914400"/>
                  <a:gd name="connsiteX5" fmla="*/ 79213 w 1828800"/>
                  <a:gd name="connsiteY5" fmla="*/ 457200 h 914400"/>
                  <a:gd name="connsiteX0" fmla="*/ 0 w 1828800"/>
                  <a:gd name="connsiteY0" fmla="*/ 0 h 914400"/>
                  <a:gd name="connsiteX1" fmla="*/ 1749587 w 1828800"/>
                  <a:gd name="connsiteY1" fmla="*/ 0 h 914400"/>
                  <a:gd name="connsiteX2" fmla="*/ 1828800 w 1828800"/>
                  <a:gd name="connsiteY2" fmla="*/ 457200 h 914400"/>
                  <a:gd name="connsiteX3" fmla="*/ 1749587 w 1828800"/>
                  <a:gd name="connsiteY3" fmla="*/ 914400 h 914400"/>
                  <a:gd name="connsiteX4" fmla="*/ 0 w 1828800"/>
                  <a:gd name="connsiteY4" fmla="*/ 914400 h 914400"/>
                  <a:gd name="connsiteX5" fmla="*/ 79213 w 1828800"/>
                  <a:gd name="connsiteY5" fmla="*/ 457200 h 914400"/>
                  <a:gd name="connsiteX0" fmla="*/ 0 w 1828800"/>
                  <a:gd name="connsiteY0" fmla="*/ 0 h 914400"/>
                  <a:gd name="connsiteX1" fmla="*/ 1749587 w 1828800"/>
                  <a:gd name="connsiteY1" fmla="*/ 0 h 914400"/>
                  <a:gd name="connsiteX2" fmla="*/ 1828800 w 1828800"/>
                  <a:gd name="connsiteY2" fmla="*/ 457200 h 914400"/>
                  <a:gd name="connsiteX3" fmla="*/ 1749587 w 1828800"/>
                  <a:gd name="connsiteY3" fmla="*/ 914400 h 914400"/>
                  <a:gd name="connsiteX4" fmla="*/ 0 w 1828800"/>
                  <a:gd name="connsiteY4" fmla="*/ 914400 h 914400"/>
                  <a:gd name="connsiteX5" fmla="*/ 79213 w 1828800"/>
                  <a:gd name="connsiteY5" fmla="*/ 457200 h 914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28800" h="914400">
                    <a:moveTo>
                      <a:pt x="0" y="0"/>
                    </a:moveTo>
                    <a:lnTo>
                      <a:pt x="1749587" y="0"/>
                    </a:lnTo>
                    <a:lnTo>
                      <a:pt x="1828800" y="457200"/>
                    </a:lnTo>
                    <a:lnTo>
                      <a:pt x="1749587" y="914400"/>
                    </a:lnTo>
                    <a:lnTo>
                      <a:pt x="0" y="914400"/>
                    </a:lnTo>
                    <a:lnTo>
                      <a:pt x="79213" y="457200"/>
                    </a:lnTo>
                    <a:close/>
                  </a:path>
                </a:pathLst>
              </a:custGeom>
              <a:solidFill>
                <a:schemeClr val="accent1"/>
              </a:solidFill>
              <a:ln w="6350" cap="sq">
                <a:solidFill>
                  <a:schemeClr val="bg2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Bef>
                    <a:spcPts val="300"/>
                  </a:spcBef>
                  <a:spcAft>
                    <a:spcPts val="300"/>
                  </a:spcAft>
                </a:pPr>
                <a:endParaRPr lang="fr-FR" sz="1600" dirty="0" err="1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85F320C-E9A8-4849-A603-1D06BCED11B5}"/>
                  </a:ext>
                </a:extLst>
              </p:cNvPr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4425506" y="1362555"/>
                <a:ext cx="3395850" cy="781932"/>
              </a:xfrm>
              <a:prstGeom prst="rect">
                <a:avLst/>
              </a:prstGeom>
            </p:spPr>
            <p:txBody>
              <a:bodyPr vert="horz" wrap="square" lIns="152400" tIns="0" rIns="0" bIns="0" rtlCol="0" anchor="ctr">
                <a:noAutofit/>
              </a:bodyPr>
              <a:lstStyle>
                <a:lvl1pPr lvl="0" indent="0">
                  <a:lnSpc>
                    <a:spcPct val="100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chemeClr val="tx1"/>
                  </a:buClr>
                  <a:buSzPct val="100000"/>
                  <a:buFont typeface="Segoe UI" panose="020B0502040204020203" pitchFamily="34" charset="0"/>
                  <a:buChar char="​"/>
                  <a:defRPr lang="en-US" sz="1600" dirty="0">
                    <a:cs typeface="Arial" panose="020B0604020202020204" pitchFamily="34" charset="0"/>
                  </a:defRPr>
                </a:lvl1pPr>
                <a:lvl2pPr marL="228600" lvl="1" indent="-225425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>
                    <a:schemeClr val="tx1"/>
                  </a:buClr>
                  <a:buSzPct val="110000"/>
                  <a:buFont typeface="Wingdings" panose="05000000000000000000" pitchFamily="2" charset="2"/>
                  <a:buChar char=""/>
                  <a:defRPr lang="en-US" sz="1600" dirty="0"/>
                </a:lvl2pPr>
                <a:lvl3pPr marL="442913" lvl="2" indent="-214313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>
                    <a:schemeClr val="tx1"/>
                  </a:buClr>
                  <a:buSzPct val="110000"/>
                  <a:buFont typeface="Arial" panose="020B0604020202020204" pitchFamily="34" charset="0"/>
                  <a:buChar char="‒"/>
                  <a:defRPr lang="en-US" sz="1600" dirty="0"/>
                </a:lvl3pPr>
                <a:lvl4pPr marL="598488" lvl="3" indent="-15240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>
                    <a:schemeClr val="tx1"/>
                  </a:buClr>
                  <a:buSzPct val="100000"/>
                  <a:buFont typeface="Arial" panose="020B0604020202020204" pitchFamily="34" charset="0"/>
                  <a:buChar char="•"/>
                  <a:defRPr lang="en-US" sz="1600" dirty="0"/>
                </a:lvl4pPr>
                <a:lvl5pPr marL="817563" lvl="4" indent="-147638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>
                    <a:schemeClr val="tx1"/>
                  </a:buClr>
                  <a:buSzPct val="100000"/>
                  <a:buFont typeface="Arial" panose="020B0604020202020204" pitchFamily="34" charset="0"/>
                  <a:buChar char="̶"/>
                  <a:defRPr lang="en-US" sz="1600" dirty="0"/>
                </a:lvl5pPr>
                <a:lvl6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6pPr>
                <a:lvl7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7pPr>
                <a:lvl8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8pPr>
                <a:lvl9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9pPr>
              </a:lstStyle>
              <a:p>
                <a:r>
                  <a:rPr lang="fr-FR" b="1" dirty="0">
                    <a:solidFill>
                      <a:schemeClr val="bg1"/>
                    </a:solidFill>
                  </a:rPr>
                  <a:t>Au plus tard J-2</a:t>
                </a: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CFA38C14-3300-49BF-8BC3-FD7770F72E5E}"/>
                </a:ext>
              </a:extLst>
            </p:cNvPr>
            <p:cNvGrpSpPr>
              <a:grpSpLocks/>
            </p:cNvGrpSpPr>
            <p:nvPr>
              <p:custDataLst>
                <p:tags r:id="rId12"/>
              </p:custDataLst>
            </p:nvPr>
          </p:nvGrpSpPr>
          <p:grpSpPr>
            <a:xfrm>
              <a:off x="8780494" y="1552119"/>
              <a:ext cx="2838450" cy="512571"/>
              <a:chOff x="4212168" y="1299496"/>
              <a:chExt cx="3937000" cy="908050"/>
            </a:xfrm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858EC2F4-D858-41AA-B9D9-4F65701F1BD0}"/>
                  </a:ext>
                </a:extLst>
              </p:cNvPr>
              <p:cNvSpPr/>
              <p:nvPr>
                <p:custDataLst>
                  <p:tags r:id="rId16"/>
                </p:custDataLst>
              </p:nvPr>
            </p:nvSpPr>
            <p:spPr>
              <a:xfrm>
                <a:off x="4212168" y="1299496"/>
                <a:ext cx="3937000" cy="908050"/>
              </a:xfrm>
              <a:custGeom>
                <a:avLst/>
                <a:gdLst>
                  <a:gd name="connsiteX0" fmla="*/ 0 w 1828800"/>
                  <a:gd name="connsiteY0" fmla="*/ 0 h 914400"/>
                  <a:gd name="connsiteX1" fmla="*/ 1664208 w 1828800"/>
                  <a:gd name="connsiteY1" fmla="*/ 0 h 914400"/>
                  <a:gd name="connsiteX2" fmla="*/ 1828800 w 1828800"/>
                  <a:gd name="connsiteY2" fmla="*/ 457200 h 914400"/>
                  <a:gd name="connsiteX3" fmla="*/ 1664208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664208 w 1828800"/>
                  <a:gd name="connsiteY1" fmla="*/ 0 h 914400"/>
                  <a:gd name="connsiteX2" fmla="*/ 1828800 w 1828800"/>
                  <a:gd name="connsiteY2" fmla="*/ 457200 h 914400"/>
                  <a:gd name="connsiteX3" fmla="*/ 1664208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664208 w 1828800"/>
                  <a:gd name="connsiteY1" fmla="*/ 0 h 914400"/>
                  <a:gd name="connsiteX2" fmla="*/ 1828800 w 1828800"/>
                  <a:gd name="connsiteY2" fmla="*/ 457200 h 914400"/>
                  <a:gd name="connsiteX3" fmla="*/ 1664208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664208 w 1828800"/>
                  <a:gd name="connsiteY1" fmla="*/ 0 h 914400"/>
                  <a:gd name="connsiteX2" fmla="*/ 1828800 w 1828800"/>
                  <a:gd name="connsiteY2" fmla="*/ 457200 h 914400"/>
                  <a:gd name="connsiteX3" fmla="*/ 1664208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664208 w 1828800"/>
                  <a:gd name="connsiteY1" fmla="*/ 0 h 914400"/>
                  <a:gd name="connsiteX2" fmla="*/ 1828800 w 1828800"/>
                  <a:gd name="connsiteY2" fmla="*/ 457200 h 914400"/>
                  <a:gd name="connsiteX3" fmla="*/ 1664208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664208 w 1828800"/>
                  <a:gd name="connsiteY1" fmla="*/ 0 h 914400"/>
                  <a:gd name="connsiteX2" fmla="*/ 1828800 w 1828800"/>
                  <a:gd name="connsiteY2" fmla="*/ 457200 h 914400"/>
                  <a:gd name="connsiteX3" fmla="*/ 1664208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664208 w 1828800"/>
                  <a:gd name="connsiteY1" fmla="*/ 0 h 914400"/>
                  <a:gd name="connsiteX2" fmla="*/ 1828800 w 1828800"/>
                  <a:gd name="connsiteY2" fmla="*/ 457200 h 914400"/>
                  <a:gd name="connsiteX3" fmla="*/ 1664208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728216 w 1828800"/>
                  <a:gd name="connsiteY1" fmla="*/ 0 h 914400"/>
                  <a:gd name="connsiteX2" fmla="*/ 1828800 w 1828800"/>
                  <a:gd name="connsiteY2" fmla="*/ 457200 h 914400"/>
                  <a:gd name="connsiteX3" fmla="*/ 1664208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728216 w 1828800"/>
                  <a:gd name="connsiteY1" fmla="*/ 0 h 914400"/>
                  <a:gd name="connsiteX2" fmla="*/ 1828800 w 1828800"/>
                  <a:gd name="connsiteY2" fmla="*/ 457200 h 914400"/>
                  <a:gd name="connsiteX3" fmla="*/ 1728216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728216 w 1828800"/>
                  <a:gd name="connsiteY1" fmla="*/ 0 h 914400"/>
                  <a:gd name="connsiteX2" fmla="*/ 1828800 w 1828800"/>
                  <a:gd name="connsiteY2" fmla="*/ 457200 h 914400"/>
                  <a:gd name="connsiteX3" fmla="*/ 1728216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752875 w 1828800"/>
                  <a:gd name="connsiteY1" fmla="*/ 0 h 914400"/>
                  <a:gd name="connsiteX2" fmla="*/ 1828800 w 1828800"/>
                  <a:gd name="connsiteY2" fmla="*/ 457200 h 914400"/>
                  <a:gd name="connsiteX3" fmla="*/ 1728216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752875 w 1828800"/>
                  <a:gd name="connsiteY1" fmla="*/ 0 h 914400"/>
                  <a:gd name="connsiteX2" fmla="*/ 1828800 w 1828800"/>
                  <a:gd name="connsiteY2" fmla="*/ 457200 h 914400"/>
                  <a:gd name="connsiteX3" fmla="*/ 1752875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752875 w 1828800"/>
                  <a:gd name="connsiteY1" fmla="*/ 0 h 914400"/>
                  <a:gd name="connsiteX2" fmla="*/ 1828800 w 1828800"/>
                  <a:gd name="connsiteY2" fmla="*/ 457200 h 914400"/>
                  <a:gd name="connsiteX3" fmla="*/ 1752875 w 1828800"/>
                  <a:gd name="connsiteY3" fmla="*/ 914400 h 914400"/>
                  <a:gd name="connsiteX4" fmla="*/ 0 w 1828800"/>
                  <a:gd name="connsiteY4" fmla="*/ 914400 h 914400"/>
                  <a:gd name="connsiteX5" fmla="*/ 75925 w 1828800"/>
                  <a:gd name="connsiteY5" fmla="*/ 457200 h 914400"/>
                  <a:gd name="connsiteX0" fmla="*/ 0 w 1828800"/>
                  <a:gd name="connsiteY0" fmla="*/ 0 h 914400"/>
                  <a:gd name="connsiteX1" fmla="*/ 1752875 w 1828800"/>
                  <a:gd name="connsiteY1" fmla="*/ 0 h 914400"/>
                  <a:gd name="connsiteX2" fmla="*/ 1828800 w 1828800"/>
                  <a:gd name="connsiteY2" fmla="*/ 457200 h 914400"/>
                  <a:gd name="connsiteX3" fmla="*/ 1752875 w 1828800"/>
                  <a:gd name="connsiteY3" fmla="*/ 914400 h 914400"/>
                  <a:gd name="connsiteX4" fmla="*/ 0 w 1828800"/>
                  <a:gd name="connsiteY4" fmla="*/ 914400 h 914400"/>
                  <a:gd name="connsiteX5" fmla="*/ 75925 w 1828800"/>
                  <a:gd name="connsiteY5" fmla="*/ 457200 h 914400"/>
                  <a:gd name="connsiteX0" fmla="*/ 0 w 1828800"/>
                  <a:gd name="connsiteY0" fmla="*/ 0 h 914400"/>
                  <a:gd name="connsiteX1" fmla="*/ 1752875 w 1828800"/>
                  <a:gd name="connsiteY1" fmla="*/ 0 h 914400"/>
                  <a:gd name="connsiteX2" fmla="*/ 1828800 w 1828800"/>
                  <a:gd name="connsiteY2" fmla="*/ 457200 h 914400"/>
                  <a:gd name="connsiteX3" fmla="*/ 1752875 w 1828800"/>
                  <a:gd name="connsiteY3" fmla="*/ 914400 h 914400"/>
                  <a:gd name="connsiteX4" fmla="*/ 0 w 1828800"/>
                  <a:gd name="connsiteY4" fmla="*/ 914400 h 914400"/>
                  <a:gd name="connsiteX5" fmla="*/ 75925 w 1828800"/>
                  <a:gd name="connsiteY5" fmla="*/ 457200 h 914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28800" h="914400">
                    <a:moveTo>
                      <a:pt x="0" y="0"/>
                    </a:moveTo>
                    <a:lnTo>
                      <a:pt x="1752875" y="0"/>
                    </a:lnTo>
                    <a:lnTo>
                      <a:pt x="1828800" y="457200"/>
                    </a:lnTo>
                    <a:lnTo>
                      <a:pt x="1752875" y="914400"/>
                    </a:lnTo>
                    <a:lnTo>
                      <a:pt x="0" y="914400"/>
                    </a:lnTo>
                    <a:lnTo>
                      <a:pt x="75925" y="457200"/>
                    </a:lnTo>
                    <a:close/>
                  </a:path>
                </a:pathLst>
              </a:custGeom>
              <a:solidFill>
                <a:schemeClr val="accent1"/>
              </a:solidFill>
              <a:ln w="6350" cap="sq">
                <a:solidFill>
                  <a:schemeClr val="bg2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Bef>
                    <a:spcPts val="300"/>
                  </a:spcBef>
                  <a:spcAft>
                    <a:spcPts val="300"/>
                  </a:spcAft>
                </a:pPr>
                <a:endParaRPr lang="fr-FR" sz="1600" dirty="0" err="1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91A8EBB-2C52-49EC-B37B-4B1F6DCBC223}"/>
                  </a:ext>
                </a:extLst>
              </p:cNvPr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4426417" y="1362555"/>
                <a:ext cx="3559302" cy="781932"/>
              </a:xfrm>
              <a:prstGeom prst="rect">
                <a:avLst/>
              </a:prstGeom>
            </p:spPr>
            <p:txBody>
              <a:bodyPr vert="horz" wrap="square" lIns="152400" tIns="0" rIns="0" bIns="0" rtlCol="0" anchor="ctr">
                <a:noAutofit/>
              </a:bodyPr>
              <a:lstStyle>
                <a:lvl1pPr lvl="0" indent="0">
                  <a:lnSpc>
                    <a:spcPct val="100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chemeClr val="tx1"/>
                  </a:buClr>
                  <a:buSzPct val="100000"/>
                  <a:buFont typeface="Segoe UI" panose="020B0502040204020203" pitchFamily="34" charset="0"/>
                  <a:buChar char="​"/>
                  <a:defRPr lang="en-US" sz="1600" dirty="0">
                    <a:cs typeface="Arial" panose="020B0604020202020204" pitchFamily="34" charset="0"/>
                  </a:defRPr>
                </a:lvl1pPr>
                <a:lvl2pPr marL="228600" lvl="1" indent="-225425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>
                    <a:schemeClr val="tx1"/>
                  </a:buClr>
                  <a:buSzPct val="110000"/>
                  <a:buFont typeface="Wingdings" panose="05000000000000000000" pitchFamily="2" charset="2"/>
                  <a:buChar char=""/>
                  <a:defRPr lang="en-US" sz="1600" dirty="0"/>
                </a:lvl2pPr>
                <a:lvl3pPr marL="442913" lvl="2" indent="-214313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>
                    <a:schemeClr val="tx1"/>
                  </a:buClr>
                  <a:buSzPct val="110000"/>
                  <a:buFont typeface="Arial" panose="020B0604020202020204" pitchFamily="34" charset="0"/>
                  <a:buChar char="‒"/>
                  <a:defRPr lang="en-US" sz="1600" dirty="0"/>
                </a:lvl3pPr>
                <a:lvl4pPr marL="598488" lvl="3" indent="-15240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>
                    <a:schemeClr val="tx1"/>
                  </a:buClr>
                  <a:buSzPct val="100000"/>
                  <a:buFont typeface="Arial" panose="020B0604020202020204" pitchFamily="34" charset="0"/>
                  <a:buChar char="•"/>
                  <a:defRPr lang="en-US" sz="1600" dirty="0"/>
                </a:lvl4pPr>
                <a:lvl5pPr marL="817563" lvl="4" indent="-147638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>
                    <a:schemeClr val="tx1"/>
                  </a:buClr>
                  <a:buSzPct val="100000"/>
                  <a:buFont typeface="Arial" panose="020B0604020202020204" pitchFamily="34" charset="0"/>
                  <a:buChar char="̶"/>
                  <a:defRPr lang="en-US" sz="1600" dirty="0"/>
                </a:lvl5pPr>
                <a:lvl6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6pPr>
                <a:lvl7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7pPr>
                <a:lvl8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8pPr>
                <a:lvl9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9pPr>
              </a:lstStyle>
              <a:p>
                <a:r>
                  <a:rPr lang="fr-FR" b="1" dirty="0">
                    <a:solidFill>
                      <a:schemeClr val="bg1"/>
                    </a:solidFill>
                  </a:rPr>
                  <a:t>Au plus tard le jour de la vaccination</a:t>
                </a: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CD17D312-B6BA-465B-8342-9F559D9D2F15}"/>
                </a:ext>
              </a:extLst>
            </p:cNvPr>
            <p:cNvGrpSpPr>
              <a:grpSpLocks/>
            </p:cNvGrpSpPr>
            <p:nvPr>
              <p:custDataLst>
                <p:tags r:id="rId13"/>
              </p:custDataLst>
            </p:nvPr>
          </p:nvGrpSpPr>
          <p:grpSpPr>
            <a:xfrm>
              <a:off x="6039930" y="1552119"/>
              <a:ext cx="2838450" cy="512571"/>
              <a:chOff x="4211257" y="1299496"/>
              <a:chExt cx="3773548" cy="908050"/>
            </a:xfrm>
          </p:grpSpPr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FEAD6D1C-CC05-4AD4-A4B1-1371CA340EAC}"/>
                  </a:ext>
                </a:extLst>
              </p:cNvPr>
              <p:cNvSpPr/>
              <p:nvPr>
                <p:custDataLst>
                  <p:tags r:id="rId14"/>
                </p:custDataLst>
              </p:nvPr>
            </p:nvSpPr>
            <p:spPr>
              <a:xfrm>
                <a:off x="4211257" y="1299496"/>
                <a:ext cx="3773548" cy="908050"/>
              </a:xfrm>
              <a:custGeom>
                <a:avLst/>
                <a:gdLst>
                  <a:gd name="connsiteX0" fmla="*/ 0 w 1828800"/>
                  <a:gd name="connsiteY0" fmla="*/ 0 h 914400"/>
                  <a:gd name="connsiteX1" fmla="*/ 1664208 w 1828800"/>
                  <a:gd name="connsiteY1" fmla="*/ 0 h 914400"/>
                  <a:gd name="connsiteX2" fmla="*/ 1828800 w 1828800"/>
                  <a:gd name="connsiteY2" fmla="*/ 457200 h 914400"/>
                  <a:gd name="connsiteX3" fmla="*/ 1664208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664208 w 1828800"/>
                  <a:gd name="connsiteY1" fmla="*/ 0 h 914400"/>
                  <a:gd name="connsiteX2" fmla="*/ 1828800 w 1828800"/>
                  <a:gd name="connsiteY2" fmla="*/ 457200 h 914400"/>
                  <a:gd name="connsiteX3" fmla="*/ 1664208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664208 w 1828800"/>
                  <a:gd name="connsiteY1" fmla="*/ 0 h 914400"/>
                  <a:gd name="connsiteX2" fmla="*/ 1828800 w 1828800"/>
                  <a:gd name="connsiteY2" fmla="*/ 457200 h 914400"/>
                  <a:gd name="connsiteX3" fmla="*/ 1664208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664208 w 1828800"/>
                  <a:gd name="connsiteY1" fmla="*/ 0 h 914400"/>
                  <a:gd name="connsiteX2" fmla="*/ 1828800 w 1828800"/>
                  <a:gd name="connsiteY2" fmla="*/ 457200 h 914400"/>
                  <a:gd name="connsiteX3" fmla="*/ 1664208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664208 w 1828800"/>
                  <a:gd name="connsiteY1" fmla="*/ 0 h 914400"/>
                  <a:gd name="connsiteX2" fmla="*/ 1828800 w 1828800"/>
                  <a:gd name="connsiteY2" fmla="*/ 457200 h 914400"/>
                  <a:gd name="connsiteX3" fmla="*/ 1664208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664208 w 1828800"/>
                  <a:gd name="connsiteY1" fmla="*/ 0 h 914400"/>
                  <a:gd name="connsiteX2" fmla="*/ 1828800 w 1828800"/>
                  <a:gd name="connsiteY2" fmla="*/ 457200 h 914400"/>
                  <a:gd name="connsiteX3" fmla="*/ 1664208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664208 w 1828800"/>
                  <a:gd name="connsiteY1" fmla="*/ 0 h 914400"/>
                  <a:gd name="connsiteX2" fmla="*/ 1828800 w 1828800"/>
                  <a:gd name="connsiteY2" fmla="*/ 457200 h 914400"/>
                  <a:gd name="connsiteX3" fmla="*/ 1664208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728216 w 1828800"/>
                  <a:gd name="connsiteY1" fmla="*/ 0 h 914400"/>
                  <a:gd name="connsiteX2" fmla="*/ 1828800 w 1828800"/>
                  <a:gd name="connsiteY2" fmla="*/ 457200 h 914400"/>
                  <a:gd name="connsiteX3" fmla="*/ 1664208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728216 w 1828800"/>
                  <a:gd name="connsiteY1" fmla="*/ 0 h 914400"/>
                  <a:gd name="connsiteX2" fmla="*/ 1828800 w 1828800"/>
                  <a:gd name="connsiteY2" fmla="*/ 457200 h 914400"/>
                  <a:gd name="connsiteX3" fmla="*/ 1728216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728216 w 1828800"/>
                  <a:gd name="connsiteY1" fmla="*/ 0 h 914400"/>
                  <a:gd name="connsiteX2" fmla="*/ 1828800 w 1828800"/>
                  <a:gd name="connsiteY2" fmla="*/ 457200 h 914400"/>
                  <a:gd name="connsiteX3" fmla="*/ 1728216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752875 w 1828800"/>
                  <a:gd name="connsiteY1" fmla="*/ 0 h 914400"/>
                  <a:gd name="connsiteX2" fmla="*/ 1828800 w 1828800"/>
                  <a:gd name="connsiteY2" fmla="*/ 457200 h 914400"/>
                  <a:gd name="connsiteX3" fmla="*/ 1728216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752875 w 1828800"/>
                  <a:gd name="connsiteY1" fmla="*/ 0 h 914400"/>
                  <a:gd name="connsiteX2" fmla="*/ 1828800 w 1828800"/>
                  <a:gd name="connsiteY2" fmla="*/ 457200 h 914400"/>
                  <a:gd name="connsiteX3" fmla="*/ 1752875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752875 w 1828800"/>
                  <a:gd name="connsiteY1" fmla="*/ 0 h 914400"/>
                  <a:gd name="connsiteX2" fmla="*/ 1828800 w 1828800"/>
                  <a:gd name="connsiteY2" fmla="*/ 457200 h 914400"/>
                  <a:gd name="connsiteX3" fmla="*/ 1752875 w 1828800"/>
                  <a:gd name="connsiteY3" fmla="*/ 914400 h 914400"/>
                  <a:gd name="connsiteX4" fmla="*/ 0 w 1828800"/>
                  <a:gd name="connsiteY4" fmla="*/ 914400 h 914400"/>
                  <a:gd name="connsiteX5" fmla="*/ 75925 w 1828800"/>
                  <a:gd name="connsiteY5" fmla="*/ 457200 h 914400"/>
                  <a:gd name="connsiteX0" fmla="*/ 0 w 1828800"/>
                  <a:gd name="connsiteY0" fmla="*/ 0 h 914400"/>
                  <a:gd name="connsiteX1" fmla="*/ 1752875 w 1828800"/>
                  <a:gd name="connsiteY1" fmla="*/ 0 h 914400"/>
                  <a:gd name="connsiteX2" fmla="*/ 1828800 w 1828800"/>
                  <a:gd name="connsiteY2" fmla="*/ 457200 h 914400"/>
                  <a:gd name="connsiteX3" fmla="*/ 1752875 w 1828800"/>
                  <a:gd name="connsiteY3" fmla="*/ 914400 h 914400"/>
                  <a:gd name="connsiteX4" fmla="*/ 0 w 1828800"/>
                  <a:gd name="connsiteY4" fmla="*/ 914400 h 914400"/>
                  <a:gd name="connsiteX5" fmla="*/ 75925 w 1828800"/>
                  <a:gd name="connsiteY5" fmla="*/ 457200 h 914400"/>
                  <a:gd name="connsiteX0" fmla="*/ 0 w 1828800"/>
                  <a:gd name="connsiteY0" fmla="*/ 0 h 914400"/>
                  <a:gd name="connsiteX1" fmla="*/ 1752875 w 1828800"/>
                  <a:gd name="connsiteY1" fmla="*/ 0 h 914400"/>
                  <a:gd name="connsiteX2" fmla="*/ 1828800 w 1828800"/>
                  <a:gd name="connsiteY2" fmla="*/ 457200 h 914400"/>
                  <a:gd name="connsiteX3" fmla="*/ 1752875 w 1828800"/>
                  <a:gd name="connsiteY3" fmla="*/ 914400 h 914400"/>
                  <a:gd name="connsiteX4" fmla="*/ 0 w 1828800"/>
                  <a:gd name="connsiteY4" fmla="*/ 914400 h 914400"/>
                  <a:gd name="connsiteX5" fmla="*/ 75925 w 1828800"/>
                  <a:gd name="connsiteY5" fmla="*/ 457200 h 914400"/>
                  <a:gd name="connsiteX0" fmla="*/ 0 w 1828800"/>
                  <a:gd name="connsiteY0" fmla="*/ 0 h 914400"/>
                  <a:gd name="connsiteX1" fmla="*/ 1752875 w 1828800"/>
                  <a:gd name="connsiteY1" fmla="*/ 0 h 914400"/>
                  <a:gd name="connsiteX2" fmla="*/ 1828800 w 1828800"/>
                  <a:gd name="connsiteY2" fmla="*/ 457200 h 914400"/>
                  <a:gd name="connsiteX3" fmla="*/ 1752875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749587 w 1828800"/>
                  <a:gd name="connsiteY1" fmla="*/ 0 h 914400"/>
                  <a:gd name="connsiteX2" fmla="*/ 1828800 w 1828800"/>
                  <a:gd name="connsiteY2" fmla="*/ 457200 h 914400"/>
                  <a:gd name="connsiteX3" fmla="*/ 1752875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749587 w 1828800"/>
                  <a:gd name="connsiteY1" fmla="*/ 0 h 914400"/>
                  <a:gd name="connsiteX2" fmla="*/ 1828800 w 1828800"/>
                  <a:gd name="connsiteY2" fmla="*/ 457200 h 914400"/>
                  <a:gd name="connsiteX3" fmla="*/ 1749587 w 1828800"/>
                  <a:gd name="connsiteY3" fmla="*/ 914400 h 914400"/>
                  <a:gd name="connsiteX4" fmla="*/ 0 w 1828800"/>
                  <a:gd name="connsiteY4" fmla="*/ 914400 h 914400"/>
                  <a:gd name="connsiteX5" fmla="*/ 0 w 1828800"/>
                  <a:gd name="connsiteY5" fmla="*/ 457200 h 914400"/>
                  <a:gd name="connsiteX0" fmla="*/ 0 w 1828800"/>
                  <a:gd name="connsiteY0" fmla="*/ 0 h 914400"/>
                  <a:gd name="connsiteX1" fmla="*/ 1749587 w 1828800"/>
                  <a:gd name="connsiteY1" fmla="*/ 0 h 914400"/>
                  <a:gd name="connsiteX2" fmla="*/ 1828800 w 1828800"/>
                  <a:gd name="connsiteY2" fmla="*/ 457200 h 914400"/>
                  <a:gd name="connsiteX3" fmla="*/ 1749587 w 1828800"/>
                  <a:gd name="connsiteY3" fmla="*/ 914400 h 914400"/>
                  <a:gd name="connsiteX4" fmla="*/ 0 w 1828800"/>
                  <a:gd name="connsiteY4" fmla="*/ 914400 h 914400"/>
                  <a:gd name="connsiteX5" fmla="*/ 79213 w 1828800"/>
                  <a:gd name="connsiteY5" fmla="*/ 457200 h 914400"/>
                  <a:gd name="connsiteX0" fmla="*/ 0 w 1828800"/>
                  <a:gd name="connsiteY0" fmla="*/ 0 h 914400"/>
                  <a:gd name="connsiteX1" fmla="*/ 1749587 w 1828800"/>
                  <a:gd name="connsiteY1" fmla="*/ 0 h 914400"/>
                  <a:gd name="connsiteX2" fmla="*/ 1828800 w 1828800"/>
                  <a:gd name="connsiteY2" fmla="*/ 457200 h 914400"/>
                  <a:gd name="connsiteX3" fmla="*/ 1749587 w 1828800"/>
                  <a:gd name="connsiteY3" fmla="*/ 914400 h 914400"/>
                  <a:gd name="connsiteX4" fmla="*/ 0 w 1828800"/>
                  <a:gd name="connsiteY4" fmla="*/ 914400 h 914400"/>
                  <a:gd name="connsiteX5" fmla="*/ 79213 w 1828800"/>
                  <a:gd name="connsiteY5" fmla="*/ 457200 h 914400"/>
                  <a:gd name="connsiteX0" fmla="*/ 0 w 1828800"/>
                  <a:gd name="connsiteY0" fmla="*/ 0 h 914400"/>
                  <a:gd name="connsiteX1" fmla="*/ 1749587 w 1828800"/>
                  <a:gd name="connsiteY1" fmla="*/ 0 h 914400"/>
                  <a:gd name="connsiteX2" fmla="*/ 1828800 w 1828800"/>
                  <a:gd name="connsiteY2" fmla="*/ 457200 h 914400"/>
                  <a:gd name="connsiteX3" fmla="*/ 1749587 w 1828800"/>
                  <a:gd name="connsiteY3" fmla="*/ 914400 h 914400"/>
                  <a:gd name="connsiteX4" fmla="*/ 0 w 1828800"/>
                  <a:gd name="connsiteY4" fmla="*/ 914400 h 914400"/>
                  <a:gd name="connsiteX5" fmla="*/ 79213 w 1828800"/>
                  <a:gd name="connsiteY5" fmla="*/ 457200 h 914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28800" h="914400">
                    <a:moveTo>
                      <a:pt x="0" y="0"/>
                    </a:moveTo>
                    <a:lnTo>
                      <a:pt x="1749587" y="0"/>
                    </a:lnTo>
                    <a:lnTo>
                      <a:pt x="1828800" y="457200"/>
                    </a:lnTo>
                    <a:lnTo>
                      <a:pt x="1749587" y="914400"/>
                    </a:lnTo>
                    <a:lnTo>
                      <a:pt x="0" y="914400"/>
                    </a:lnTo>
                    <a:lnTo>
                      <a:pt x="79213" y="457200"/>
                    </a:lnTo>
                    <a:close/>
                  </a:path>
                </a:pathLst>
              </a:custGeom>
              <a:solidFill>
                <a:schemeClr val="accent1"/>
              </a:solidFill>
              <a:ln w="6350" cap="sq">
                <a:solidFill>
                  <a:schemeClr val="bg2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Bef>
                    <a:spcPts val="300"/>
                  </a:spcBef>
                  <a:spcAft>
                    <a:spcPts val="300"/>
                  </a:spcAft>
                </a:pPr>
                <a:endParaRPr lang="fr-FR" sz="1600" dirty="0" err="1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51C9146-0B40-47F0-996E-875B9660A39B}"/>
                  </a:ext>
                </a:extLst>
              </p:cNvPr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4408622" y="1362554"/>
                <a:ext cx="3395850" cy="781931"/>
              </a:xfrm>
              <a:prstGeom prst="rect">
                <a:avLst/>
              </a:prstGeom>
            </p:spPr>
            <p:txBody>
              <a:bodyPr vert="horz" wrap="square" lIns="152400" tIns="0" rIns="0" bIns="0" rtlCol="0" anchor="ctr">
                <a:noAutofit/>
              </a:bodyPr>
              <a:lstStyle>
                <a:lvl1pPr lvl="0" indent="0">
                  <a:lnSpc>
                    <a:spcPct val="100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chemeClr val="tx1"/>
                  </a:buClr>
                  <a:buSzPct val="100000"/>
                  <a:buFont typeface="Segoe UI" panose="020B0502040204020203" pitchFamily="34" charset="0"/>
                  <a:buChar char="​"/>
                  <a:defRPr lang="en-US" sz="1600" dirty="0">
                    <a:cs typeface="Arial" panose="020B0604020202020204" pitchFamily="34" charset="0"/>
                  </a:defRPr>
                </a:lvl1pPr>
                <a:lvl2pPr marL="228600" lvl="1" indent="-225425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>
                    <a:schemeClr val="tx1"/>
                  </a:buClr>
                  <a:buSzPct val="110000"/>
                  <a:buFont typeface="Wingdings" panose="05000000000000000000" pitchFamily="2" charset="2"/>
                  <a:buChar char=""/>
                  <a:defRPr lang="en-US" sz="1600" dirty="0"/>
                </a:lvl2pPr>
                <a:lvl3pPr marL="442913" lvl="2" indent="-214313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>
                    <a:schemeClr val="tx1"/>
                  </a:buClr>
                  <a:buSzPct val="110000"/>
                  <a:buFont typeface="Arial" panose="020B0604020202020204" pitchFamily="34" charset="0"/>
                  <a:buChar char="‒"/>
                  <a:defRPr lang="en-US" sz="1600" dirty="0"/>
                </a:lvl3pPr>
                <a:lvl4pPr marL="598488" lvl="3" indent="-15240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>
                    <a:schemeClr val="tx1"/>
                  </a:buClr>
                  <a:buSzPct val="100000"/>
                  <a:buFont typeface="Arial" panose="020B0604020202020204" pitchFamily="34" charset="0"/>
                  <a:buChar char="•"/>
                  <a:defRPr lang="en-US" sz="1600" dirty="0"/>
                </a:lvl4pPr>
                <a:lvl5pPr marL="817563" lvl="4" indent="-147638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>
                    <a:schemeClr val="tx1"/>
                  </a:buClr>
                  <a:buSzPct val="100000"/>
                  <a:buFont typeface="Arial" panose="020B0604020202020204" pitchFamily="34" charset="0"/>
                  <a:buChar char="̶"/>
                  <a:defRPr lang="en-US" sz="1600" dirty="0"/>
                </a:lvl5pPr>
                <a:lvl6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6pPr>
                <a:lvl7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7pPr>
                <a:lvl8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8pPr>
                <a:lvl9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9pPr>
              </a:lstStyle>
              <a:p>
                <a:r>
                  <a:rPr lang="fr-FR" b="1" dirty="0">
                    <a:solidFill>
                      <a:schemeClr val="bg1"/>
                    </a:solidFill>
                  </a:rPr>
                  <a:t>Au plus tard J-1</a:t>
                </a:r>
              </a:p>
            </p:txBody>
          </p:sp>
        </p:grp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9164FC21-3C19-46EA-B721-DB7E4C051DF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58380" y="2121232"/>
            <a:ext cx="2608093" cy="3879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1">
              <a:spcBef>
                <a:spcPts val="750"/>
              </a:spcBef>
            </a:pPr>
            <a:r>
              <a:rPr lang="fr-FR" sz="11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Créer une instance de pilotage pour la vaccination au sein de l'établissement</a:t>
            </a:r>
          </a:p>
          <a:p>
            <a:pPr lvl="1">
              <a:spcBef>
                <a:spcPts val="750"/>
              </a:spcBef>
            </a:pPr>
            <a:r>
              <a:rPr lang="fr-FR" sz="11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Consulter les instances de gouvernance (CVS, CSE ou CHSCT), membres du CA, services de la commune et du département</a:t>
            </a:r>
          </a:p>
          <a:p>
            <a:pPr lvl="1">
              <a:spcBef>
                <a:spcPts val="750"/>
              </a:spcBef>
            </a:pPr>
            <a:r>
              <a:rPr lang="fr-FR" sz="11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Désigner un professionnel de santé référent en l’absence de médecin coordonnateur </a:t>
            </a:r>
          </a:p>
          <a:p>
            <a:pPr lvl="1">
              <a:spcBef>
                <a:spcPts val="750"/>
              </a:spcBef>
            </a:pPr>
            <a:r>
              <a:rPr lang="fr-FR" sz="11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Prendre connaissance des documents d’information transmis par le ministère </a:t>
            </a:r>
          </a:p>
          <a:p>
            <a:pPr lvl="1">
              <a:spcBef>
                <a:spcPts val="750"/>
              </a:spcBef>
            </a:pPr>
            <a:r>
              <a:rPr lang="fr-FR" sz="11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Informer les professionnels à risque candidats à la vaccination qu’ils doivent obtenir une prescription</a:t>
            </a:r>
          </a:p>
          <a:p>
            <a:pPr lvl="1">
              <a:spcBef>
                <a:spcPts val="750"/>
              </a:spcBef>
            </a:pPr>
            <a:r>
              <a:rPr lang="fr-FR" sz="11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Inscrire sur une liste d’attente les professionnels non à risque ayant obtenu une prescription médicale pour la vaccination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6697347-3A4F-4E91-881F-9278906EA130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215280" y="2121232"/>
            <a:ext cx="2796635" cy="4279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1">
              <a:spcBef>
                <a:spcPts val="750"/>
              </a:spcBef>
            </a:pPr>
            <a:r>
              <a:rPr lang="fr-FR" sz="11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Valider les dates de livraison avec la PUI de l’établissement pivot</a:t>
            </a:r>
          </a:p>
          <a:p>
            <a:pPr lvl="1">
              <a:spcBef>
                <a:spcPts val="750"/>
              </a:spcBef>
            </a:pPr>
            <a:r>
              <a:rPr lang="fr-FR" sz="11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Identifier et mobiliser les ressources médicales, paramédicales et administratives nécessaires à la réalisation de la consultation pré-vaccinale et de la vaccination</a:t>
            </a:r>
          </a:p>
          <a:p>
            <a:pPr lvl="2">
              <a:spcBef>
                <a:spcPts val="375"/>
              </a:spcBef>
            </a:pPr>
            <a:r>
              <a:rPr lang="fr-FR" sz="11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Identifier notamment les médecins traitants qui ne pourront pas réaliser les consultations pré-vaccinales</a:t>
            </a:r>
          </a:p>
          <a:p>
            <a:pPr lvl="1">
              <a:spcBef>
                <a:spcPts val="750"/>
              </a:spcBef>
            </a:pPr>
            <a:r>
              <a:rPr lang="fr-FR" sz="11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Planifier les consultations pré-vaccinales</a:t>
            </a:r>
          </a:p>
          <a:p>
            <a:pPr lvl="1">
              <a:spcBef>
                <a:spcPts val="750"/>
              </a:spcBef>
            </a:pPr>
            <a:r>
              <a:rPr lang="fr-FR" sz="11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Recueillir l’intention vaccinale des candidats à la vaccination</a:t>
            </a:r>
          </a:p>
          <a:p>
            <a:pPr lvl="1">
              <a:spcBef>
                <a:spcPts val="750"/>
              </a:spcBef>
            </a:pPr>
            <a:r>
              <a:rPr lang="fr-FR" sz="11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Recueillir les demandes de vaccination des professionnels à risque</a:t>
            </a:r>
          </a:p>
          <a:p>
            <a:pPr lvl="1">
              <a:spcBef>
                <a:spcPts val="750"/>
              </a:spcBef>
            </a:pPr>
            <a:r>
              <a:rPr lang="fr-FR" sz="11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Établir les liste des résidents et professionnels à vacciner</a:t>
            </a:r>
          </a:p>
          <a:p>
            <a:pPr lvl="1">
              <a:spcBef>
                <a:spcPts val="750"/>
              </a:spcBef>
            </a:pPr>
            <a:r>
              <a:rPr lang="fr-FR" sz="11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Communiquer le besoin en nombre de doses aux pharmacies 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169064E-5826-4CEE-AE23-84533374644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160722" y="2121232"/>
            <a:ext cx="2626481" cy="3103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1">
              <a:spcBef>
                <a:spcPts val="750"/>
              </a:spcBef>
            </a:pPr>
            <a:r>
              <a:rPr lang="fr-FR" sz="11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Valider le planning des vaccinations avec le personnel médical et paramédical</a:t>
            </a:r>
            <a:r>
              <a:rPr lang="fr-FR" sz="1100" baseline="300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1</a:t>
            </a:r>
            <a:r>
              <a:rPr lang="fr-FR" sz="11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 </a:t>
            </a:r>
          </a:p>
          <a:p>
            <a:pPr lvl="1">
              <a:spcBef>
                <a:spcPts val="750"/>
              </a:spcBef>
            </a:pPr>
            <a:r>
              <a:rPr lang="fr-FR" sz="11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Vérifier et préparer les matériels de vaccination (matériel de reconstitution et d’administration, kit de secours)</a:t>
            </a:r>
          </a:p>
          <a:p>
            <a:pPr lvl="1">
              <a:spcBef>
                <a:spcPts val="750"/>
              </a:spcBef>
            </a:pPr>
            <a:r>
              <a:rPr lang="fr-FR" sz="11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Préremplir le fichier de suivi pour assurer la traçabilité de la vaccination</a:t>
            </a:r>
          </a:p>
          <a:p>
            <a:pPr lvl="1">
              <a:spcBef>
                <a:spcPts val="750"/>
              </a:spcBef>
            </a:pPr>
            <a:r>
              <a:rPr lang="fr-FR" sz="11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Prévoir une fiche de suivi des températures (3 fois/24h) à mettre sur le réfrigérateur de stockage des vaccins</a:t>
            </a:r>
          </a:p>
          <a:p>
            <a:pPr lvl="1">
              <a:spcBef>
                <a:spcPts val="750"/>
              </a:spcBef>
            </a:pPr>
            <a:r>
              <a:rPr lang="fr-FR" sz="11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Réaliser les consultations pré-vaccinales et en assurer la traçabilité dans dossier médical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08D91E8-256D-467E-B352-0F2390645C8A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8936010" y="2121232"/>
            <a:ext cx="2673878" cy="3413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1">
              <a:spcBef>
                <a:spcPts val="750"/>
              </a:spcBef>
            </a:pPr>
            <a:r>
              <a:rPr lang="fr-FR" sz="11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Réceptionner les doses et les stocker à +2/+8°C </a:t>
            </a:r>
          </a:p>
          <a:p>
            <a:pPr lvl="1">
              <a:spcBef>
                <a:spcPts val="750"/>
              </a:spcBef>
            </a:pPr>
            <a:r>
              <a:rPr lang="fr-FR" sz="11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Reconstituer le vaccin après inspection du flacon</a:t>
            </a:r>
          </a:p>
          <a:p>
            <a:pPr lvl="1">
              <a:spcBef>
                <a:spcPts val="750"/>
              </a:spcBef>
            </a:pPr>
            <a:r>
              <a:rPr lang="fr-FR" sz="11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S’assurer que les candidats à la vaccination ont eu une consultation pré-vaccinale et vérifier leur intention vaccinale</a:t>
            </a:r>
          </a:p>
          <a:p>
            <a:pPr lvl="1">
              <a:spcBef>
                <a:spcPts val="750"/>
              </a:spcBef>
            </a:pPr>
            <a:r>
              <a:rPr lang="fr-FR" sz="11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Vérifier l’absence de contre-indications à la vaccination (prise de constantes…)</a:t>
            </a:r>
          </a:p>
          <a:p>
            <a:pPr lvl="1">
              <a:spcBef>
                <a:spcPts val="750"/>
              </a:spcBef>
            </a:pPr>
            <a:r>
              <a:rPr lang="fr-FR" sz="11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Préparer 5 seringues de vaccination, et les étiqueter (nom du patient et horodatage)</a:t>
            </a:r>
          </a:p>
          <a:p>
            <a:pPr lvl="1">
              <a:spcBef>
                <a:spcPts val="750"/>
              </a:spcBef>
            </a:pPr>
            <a:r>
              <a:rPr lang="fr-FR" sz="11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Administrer les vaccins, assurer la traçabilité via le fichier de suivi et éliminer via filière DASRI</a:t>
            </a:r>
          </a:p>
        </p:txBody>
      </p:sp>
      <p:sp>
        <p:nvSpPr>
          <p:cNvPr id="78" name="4. Footnote">
            <a:extLst>
              <a:ext uri="{FF2B5EF4-FFF2-40B4-BE49-F238E27FC236}">
                <a16:creationId xmlns:a16="http://schemas.microsoft.com/office/drawing/2014/main" id="{FE0D4B85-EE96-4703-A48D-EB87FEA0782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53972" y="6564725"/>
            <a:ext cx="7278624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1.	prévoir 4 à 6 patients par heure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717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9" hidden="1">
            <a:extLst>
              <a:ext uri="{FF2B5EF4-FFF2-40B4-BE49-F238E27FC236}">
                <a16:creationId xmlns:a16="http://schemas.microsoft.com/office/drawing/2014/main" id="{827CD802-F563-4F02-9209-C760503480B2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79763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131" name="think-cell Slide" r:id="rId11" imgW="395" imgH="396" progId="TCLayout.ActiveDocument.1">
                  <p:embed/>
                </p:oleObj>
              </mc:Choice>
              <mc:Fallback>
                <p:oleObj name="think-cell Slide" r:id="rId11" imgW="395" imgH="396" progId="TCLayout.ActiveDocument.1">
                  <p:embed/>
                  <p:pic>
                    <p:nvPicPr>
                      <p:cNvPr id="9" name="Object 9" hidden="1">
                        <a:extLst>
                          <a:ext uri="{FF2B5EF4-FFF2-40B4-BE49-F238E27FC236}">
                            <a16:creationId xmlns:a16="http://schemas.microsoft.com/office/drawing/2014/main" id="{827CD802-F563-4F02-9209-C760503480B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8" hidden="1">
            <a:extLst>
              <a:ext uri="{FF2B5EF4-FFF2-40B4-BE49-F238E27FC236}">
                <a16:creationId xmlns:a16="http://schemas.microsoft.com/office/drawing/2014/main" id="{AE00CB17-0748-4CA0-B785-72F482AA10D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73CC1CDC-3388-43BF-9898-0AED9448B22E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fr-FR" dirty="0"/>
              <a:t>Ordre du jour</a:t>
            </a:r>
          </a:p>
        </p:txBody>
      </p:sp>
      <p:sp>
        <p:nvSpPr>
          <p:cNvPr id="12" name="Text Placeholder 4">
            <a:hlinkClick r:id="rId13" action="ppaction://hlinksldjump"/>
            <a:extLst>
              <a:ext uri="{FF2B5EF4-FFF2-40B4-BE49-F238E27FC236}">
                <a16:creationId xmlns:a16="http://schemas.microsoft.com/office/drawing/2014/main" id="{FFB28ECB-40A3-48CB-8D74-0D469102157C}"/>
              </a:ext>
            </a:extLst>
          </p:cNvPr>
          <p:cNvSpPr>
            <a:spLocks noGrp="1"/>
          </p:cNvSpPr>
          <p:nvPr>
            <p:custDataLst>
              <p:tags r:id="rId5"/>
            </p:custDataLst>
          </p:nvPr>
        </p:nvSpPr>
        <p:spPr bwMode="gray">
          <a:xfrm>
            <a:off x="3149600" y="1706563"/>
            <a:ext cx="780415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80963" tIns="80963" rIns="0" bIns="8096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fr-FR"/>
              <a:t>Couverture vaccinale </a:t>
            </a:r>
            <a:r>
              <a:rPr lang="fr-FR" dirty="0"/>
              <a:t>des étapes 1 à 3 </a:t>
            </a:r>
          </a:p>
        </p:txBody>
      </p:sp>
      <p:sp>
        <p:nvSpPr>
          <p:cNvPr id="11" name="Text Placeholder 4">
            <a:hlinkClick r:id="rId14" action="ppaction://hlinksldjump"/>
            <a:extLst>
              <a:ext uri="{FF2B5EF4-FFF2-40B4-BE49-F238E27FC236}">
                <a16:creationId xmlns:a16="http://schemas.microsoft.com/office/drawing/2014/main" id="{8D2D9D0F-3846-4544-B9E9-5E94B17BD2EF}"/>
              </a:ext>
            </a:extLst>
          </p:cNvPr>
          <p:cNvSpPr>
            <a:spLocks noGrp="1"/>
          </p:cNvSpPr>
          <p:nvPr>
            <p:custDataLst>
              <p:tags r:id="rId6"/>
            </p:custDataLst>
          </p:nvPr>
        </p:nvSpPr>
        <p:spPr bwMode="gray">
          <a:xfrm>
            <a:off x="3149600" y="2112963"/>
            <a:ext cx="7804150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80963" tIns="82550" rIns="0" bIns="8096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fr-FR" dirty="0"/>
              <a:t>Lancement de la campagne et montée </a:t>
            </a:r>
            <a:r>
              <a:rPr lang="fr-FR"/>
              <a:t>en charge</a:t>
            </a:r>
            <a:endParaRPr lang="fr-FR" dirty="0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5422B2BE-4367-48DD-881D-C1986726A462}"/>
              </a:ext>
            </a:extLst>
          </p:cNvPr>
          <p:cNvSpPr>
            <a:spLocks noGrp="1"/>
          </p:cNvSpPr>
          <p:nvPr>
            <p:custDataLst>
              <p:tags r:id="rId7"/>
            </p:custDataLst>
          </p:nvPr>
        </p:nvSpPr>
        <p:spPr bwMode="gray">
          <a:xfrm>
            <a:off x="3149600" y="2520950"/>
            <a:ext cx="7804150" cy="406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none" lIns="80963" tIns="80963" rIns="0" bIns="8096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fr-FR" b="1" dirty="0">
                <a:solidFill>
                  <a:schemeClr val="tx2"/>
                </a:solidFill>
              </a:rPr>
              <a:t>Calendrier logistique</a:t>
            </a:r>
          </a:p>
        </p:txBody>
      </p:sp>
      <p:sp>
        <p:nvSpPr>
          <p:cNvPr id="10" name="Text Placeholder 4">
            <a:hlinkClick r:id="rId15" action="ppaction://hlinksldjump"/>
            <a:extLst>
              <a:ext uri="{FF2B5EF4-FFF2-40B4-BE49-F238E27FC236}">
                <a16:creationId xmlns:a16="http://schemas.microsoft.com/office/drawing/2014/main" id="{B7B517CC-A902-43D6-B844-A8510AD96EEA}"/>
              </a:ext>
            </a:extLst>
          </p:cNvPr>
          <p:cNvSpPr>
            <a:spLocks noGrp="1"/>
          </p:cNvSpPr>
          <p:nvPr>
            <p:custDataLst>
              <p:tags r:id="rId8"/>
            </p:custDataLst>
          </p:nvPr>
        </p:nvSpPr>
        <p:spPr bwMode="gray">
          <a:xfrm>
            <a:off x="3149600" y="2927350"/>
            <a:ext cx="7804150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80963" tIns="80963" rIns="0" bIns="8255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fr-FR" dirty="0"/>
              <a:t>Benchmarks</a:t>
            </a:r>
          </a:p>
        </p:txBody>
      </p:sp>
      <p:sp>
        <p:nvSpPr>
          <p:cNvPr id="19" name="Text Placeholder 4">
            <a:hlinkClick r:id="rId16" action="ppaction://hlinksldjump"/>
            <a:extLst>
              <a:ext uri="{FF2B5EF4-FFF2-40B4-BE49-F238E27FC236}">
                <a16:creationId xmlns:a16="http://schemas.microsoft.com/office/drawing/2014/main" id="{96AE6C49-8370-4177-A481-090B914913BF}"/>
              </a:ext>
            </a:extLst>
          </p:cNvPr>
          <p:cNvSpPr>
            <a:spLocks noGrp="1"/>
          </p:cNvSpPr>
          <p:nvPr>
            <p:custDataLst>
              <p:tags r:id="rId9"/>
            </p:custDataLst>
          </p:nvPr>
        </p:nvSpPr>
        <p:spPr bwMode="gray">
          <a:xfrm>
            <a:off x="3149600" y="3335338"/>
            <a:ext cx="780415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80963" tIns="80963" rIns="0" bIns="8096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fr-FR"/>
              <a:t>Annexes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049347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 hidden="1">
            <a:extLst>
              <a:ext uri="{FF2B5EF4-FFF2-40B4-BE49-F238E27FC236}">
                <a16:creationId xmlns:a16="http://schemas.microsoft.com/office/drawing/2014/main" id="{5C30BC89-A120-461A-B743-CF51EE9BD18E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770" name="think-cell Slide" r:id="rId20" imgW="395" imgH="396" progId="TCLayout.ActiveDocument.1">
                  <p:embed/>
                </p:oleObj>
              </mc:Choice>
              <mc:Fallback>
                <p:oleObj name="think-cell Slide" r:id="rId20" imgW="395" imgH="396" progId="TCLayout.ActiveDocument.1">
                  <p:embed/>
                  <p:pic>
                    <p:nvPicPr>
                      <p:cNvPr id="4" name="Object 6" hidden="1">
                        <a:extLst>
                          <a:ext uri="{FF2B5EF4-FFF2-40B4-BE49-F238E27FC236}">
                            <a16:creationId xmlns:a16="http://schemas.microsoft.com/office/drawing/2014/main" id="{5C30BC89-A120-461A-B743-CF51EE9BD18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1" hidden="1">
            <a:extLst>
              <a:ext uri="{FF2B5EF4-FFF2-40B4-BE49-F238E27FC236}">
                <a16:creationId xmlns:a16="http://schemas.microsoft.com/office/drawing/2014/main" id="{EA8B6DCD-4F3B-490A-B2C7-4DC681F9FFC1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2" name="Arrow: Pentagon 71">
            <a:extLst>
              <a:ext uri="{FF2B5EF4-FFF2-40B4-BE49-F238E27FC236}">
                <a16:creationId xmlns:a16="http://schemas.microsoft.com/office/drawing/2014/main" id="{530350FE-AEA9-4FD0-864C-E98B1E6E9F54}"/>
              </a:ext>
            </a:extLst>
          </p:cNvPr>
          <p:cNvSpPr>
            <a:spLocks/>
          </p:cNvSpPr>
          <p:nvPr/>
        </p:nvSpPr>
        <p:spPr>
          <a:xfrm>
            <a:off x="543553" y="1662553"/>
            <a:ext cx="11093710" cy="565182"/>
          </a:xfrm>
          <a:prstGeom prst="homePlate">
            <a:avLst/>
          </a:prstGeom>
          <a:solidFill>
            <a:schemeClr val="accent1"/>
          </a:solidFill>
          <a:ln w="28575" cap="sq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GB" sz="1600" dirty="0" err="1">
              <a:solidFill>
                <a:schemeClr val="tx1"/>
              </a:solidFill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E40E9AD0-A6E6-4CAA-9E1B-F24D01E1E7AE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1516380" y="198166"/>
            <a:ext cx="10120883" cy="7694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r>
              <a:rPr lang="fr-FR" dirty="0"/>
              <a:t>Vue d’ensemble de la construction des plans de transport et du processus de remontée des besoins</a:t>
            </a:r>
            <a:endParaRPr lang="en-GB" dirty="0"/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26CA9A3F-FC28-490E-BB1A-4E5C55DFAC25}"/>
              </a:ext>
            </a:extLst>
          </p:cNvPr>
          <p:cNvSpPr txBox="1">
            <a:spLocks/>
          </p:cNvSpPr>
          <p:nvPr/>
        </p:nvSpPr>
        <p:spPr>
          <a:xfrm>
            <a:off x="637417" y="1845875"/>
            <a:ext cx="1802763" cy="21544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b="1" dirty="0">
                <a:solidFill>
                  <a:schemeClr val="bg1"/>
                </a:solidFill>
                <a:cs typeface="+mn-cs"/>
              </a:rPr>
              <a:t>18-29 décembre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E5E08BBF-B720-4DE4-B4EB-5E4621259091}"/>
              </a:ext>
            </a:extLst>
          </p:cNvPr>
          <p:cNvSpPr txBox="1">
            <a:spLocks/>
          </p:cNvSpPr>
          <p:nvPr/>
        </p:nvSpPr>
        <p:spPr>
          <a:xfrm>
            <a:off x="572765" y="2333710"/>
            <a:ext cx="1802763" cy="184666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SPF + dépositaires </a:t>
            </a:r>
            <a:endParaRPr lang="fr-FR" sz="1200" b="1" dirty="0">
              <a:cs typeface="+mn-cs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B6994F22-E6BF-4315-90C5-345AD9D55208}"/>
              </a:ext>
            </a:extLst>
          </p:cNvPr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572765" y="2598504"/>
            <a:ext cx="1802763" cy="2392963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spcBef>
                <a:spcPts val="0"/>
              </a:spcBef>
            </a:pPr>
            <a:r>
              <a:rPr lang="fr-FR" sz="1200" dirty="0">
                <a:cs typeface="+mn-cs"/>
              </a:rPr>
              <a:t>Elaboration d’un plan de transport optimisant les contraintes logistiques, prenant en compte :</a:t>
            </a:r>
          </a:p>
          <a:p>
            <a:pPr marL="17145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200" dirty="0">
                <a:cs typeface="+mn-cs"/>
              </a:rPr>
              <a:t>La durée maximale de transport de 12h</a:t>
            </a:r>
          </a:p>
          <a:p>
            <a:pPr marL="17145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200" dirty="0">
                <a:cs typeface="+mn-cs"/>
              </a:rPr>
              <a:t>La localisation géographique des points de livraison</a:t>
            </a:r>
          </a:p>
          <a:p>
            <a:pPr marL="17145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200" dirty="0">
                <a:cs typeface="+mn-cs"/>
              </a:rPr>
              <a:t>Le volume prévisionnel par point de livraison</a:t>
            </a:r>
          </a:p>
          <a:p>
            <a:endParaRPr lang="en-US" sz="1200" dirty="0"/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728C3B77-2C69-4DC9-9BB9-BACECC012CAF}"/>
              </a:ext>
            </a:extLst>
          </p:cNvPr>
          <p:cNvSpPr txBox="1">
            <a:spLocks/>
          </p:cNvSpPr>
          <p:nvPr/>
        </p:nvSpPr>
        <p:spPr>
          <a:xfrm>
            <a:off x="2626034" y="1845875"/>
            <a:ext cx="1537436" cy="21544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b="1" dirty="0" smtClean="0">
                <a:solidFill>
                  <a:schemeClr val="bg1"/>
                </a:solidFill>
                <a:cs typeface="+mn-cs"/>
              </a:rPr>
              <a:t>24-30 </a:t>
            </a:r>
            <a:r>
              <a:rPr lang="fr-FR" sz="1400" b="1" dirty="0">
                <a:solidFill>
                  <a:schemeClr val="bg1"/>
                </a:solidFill>
                <a:cs typeface="+mn-cs"/>
              </a:rPr>
              <a:t>décembre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64A011C1-04EE-42B9-A364-998938FE3617}"/>
              </a:ext>
            </a:extLst>
          </p:cNvPr>
          <p:cNvSpPr txBox="1">
            <a:spLocks/>
          </p:cNvSpPr>
          <p:nvPr/>
        </p:nvSpPr>
        <p:spPr>
          <a:xfrm>
            <a:off x="2626034" y="2333710"/>
            <a:ext cx="1537436" cy="184666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>
                <a:cs typeface="+mn-cs"/>
              </a:rPr>
              <a:t>DGS et DGOS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B1F5B31E-445A-4A84-994F-85546BA4ED20}"/>
              </a:ext>
            </a:extLst>
          </p:cNvPr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2626034" y="2598504"/>
            <a:ext cx="1537436" cy="130035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spcBef>
                <a:spcPts val="0"/>
              </a:spcBef>
            </a:pPr>
            <a:r>
              <a:rPr lang="fr-FR" sz="1200" dirty="0">
                <a:cs typeface="+mn-cs"/>
              </a:rPr>
              <a:t>Revue et validation </a:t>
            </a:r>
            <a:r>
              <a:rPr lang="fr-FR" sz="1200" dirty="0" smtClean="0">
                <a:cs typeface="+mn-cs"/>
              </a:rPr>
              <a:t>des remontées </a:t>
            </a:r>
            <a:r>
              <a:rPr lang="fr-FR" sz="1200" dirty="0">
                <a:cs typeface="+mn-cs"/>
              </a:rPr>
              <a:t>plan de transport (en 24h) et envoi :</a:t>
            </a:r>
          </a:p>
          <a:p>
            <a:pPr marL="17145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200" dirty="0">
                <a:cs typeface="+mn-cs"/>
              </a:rPr>
              <a:t>Aux ARS</a:t>
            </a:r>
          </a:p>
          <a:p>
            <a:pPr marL="17145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200" dirty="0"/>
              <a:t>Aux conseils départementaux</a:t>
            </a:r>
          </a:p>
          <a:p>
            <a:pPr marL="17145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200" dirty="0">
                <a:cs typeface="+mn-cs"/>
              </a:rPr>
              <a:t>Aux préfets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F60852F4-3A68-4C8F-9B44-13F335EBCF50}"/>
              </a:ext>
            </a:extLst>
          </p:cNvPr>
          <p:cNvSpPr txBox="1">
            <a:spLocks/>
          </p:cNvSpPr>
          <p:nvPr/>
        </p:nvSpPr>
        <p:spPr>
          <a:xfrm>
            <a:off x="4332600" y="1845875"/>
            <a:ext cx="2253108" cy="21544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b="1" dirty="0" smtClean="0">
                <a:solidFill>
                  <a:schemeClr val="bg1"/>
                </a:solidFill>
                <a:cs typeface="+mn-cs"/>
              </a:rPr>
              <a:t>Avant le 30 </a:t>
            </a:r>
            <a:r>
              <a:rPr lang="fr-FR" sz="1400" b="1" dirty="0">
                <a:solidFill>
                  <a:schemeClr val="bg1"/>
                </a:solidFill>
                <a:cs typeface="+mn-cs"/>
              </a:rPr>
              <a:t>décembre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E3C4A8BF-A307-459E-8E4E-4F18E3F7BC12}"/>
              </a:ext>
            </a:extLst>
          </p:cNvPr>
          <p:cNvSpPr txBox="1">
            <a:spLocks/>
          </p:cNvSpPr>
          <p:nvPr/>
        </p:nvSpPr>
        <p:spPr>
          <a:xfrm>
            <a:off x="4332600" y="2333710"/>
            <a:ext cx="2253108" cy="184666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>
                <a:cs typeface="+mn-cs"/>
              </a:rPr>
              <a:t>ARS et CD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BB9486B6-75E5-4D67-B2A5-978806D71BB3}"/>
              </a:ext>
            </a:extLst>
          </p:cNvPr>
          <p:cNvSpPr txBox="1">
            <a:spLocks/>
          </p:cNvSpPr>
          <p:nvPr>
            <p:custDataLst>
              <p:tags r:id="rId8"/>
            </p:custDataLst>
          </p:nvPr>
        </p:nvSpPr>
        <p:spPr>
          <a:xfrm>
            <a:off x="4332600" y="2598504"/>
            <a:ext cx="2253108" cy="226215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spcBef>
                <a:spcPts val="0"/>
              </a:spcBef>
            </a:pPr>
            <a:r>
              <a:rPr lang="fr-FR" sz="1200" u="sng" dirty="0">
                <a:cs typeface="+mn-cs"/>
              </a:rPr>
              <a:t>Transmission du plan</a:t>
            </a:r>
            <a:endParaRPr lang="fr-FR" sz="1200" dirty="0">
              <a:cs typeface="+mn-cs"/>
            </a:endParaRPr>
          </a:p>
          <a:p>
            <a:pPr marL="17145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200" dirty="0">
                <a:cs typeface="+mn-cs"/>
              </a:rPr>
              <a:t>Aux pharmacies (officines et PUI)</a:t>
            </a:r>
          </a:p>
          <a:p>
            <a:pPr marL="17145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200" dirty="0">
                <a:cs typeface="+mn-cs"/>
              </a:rPr>
              <a:t>Aux établissements accueillant des personnes âgées</a:t>
            </a:r>
          </a:p>
          <a:p>
            <a:pPr>
              <a:spcBef>
                <a:spcPts val="0"/>
              </a:spcBef>
            </a:pPr>
            <a:r>
              <a:rPr lang="fr-FR" sz="1200" dirty="0">
                <a:cs typeface="+mn-cs"/>
              </a:rPr>
              <a:t>Collecte de la confirmation de chaque établissement sous ~15 jours (~4 janvier)</a:t>
            </a:r>
          </a:p>
          <a:p>
            <a:pPr>
              <a:spcBef>
                <a:spcPts val="0"/>
              </a:spcBef>
            </a:pPr>
            <a:r>
              <a:rPr lang="fr-FR" sz="1200" u="sng" dirty="0">
                <a:cs typeface="+mn-cs"/>
              </a:rPr>
              <a:t>Pour les contraintes sur les dates</a:t>
            </a:r>
            <a:endParaRPr lang="fr-FR" sz="1200" dirty="0">
              <a:cs typeface="+mn-cs"/>
            </a:endParaRPr>
          </a:p>
          <a:p>
            <a:pPr marL="17145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200" dirty="0">
                <a:cs typeface="+mn-cs"/>
              </a:rPr>
              <a:t>Majeures : résolution par les ARS </a:t>
            </a:r>
          </a:p>
          <a:p>
            <a:pPr marL="17145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200" dirty="0">
                <a:cs typeface="+mn-cs"/>
              </a:rPr>
              <a:t>Insurmontables : transmission à la cellule nationale pour modification du plan de transport</a:t>
            </a:r>
            <a:endParaRPr lang="en-US" sz="1200" dirty="0">
              <a:cs typeface="+mn-cs"/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DF5BE416-626C-44D4-84E1-5517B8E4B611}"/>
              </a:ext>
            </a:extLst>
          </p:cNvPr>
          <p:cNvSpPr txBox="1">
            <a:spLocks/>
          </p:cNvSpPr>
          <p:nvPr/>
        </p:nvSpPr>
        <p:spPr>
          <a:xfrm>
            <a:off x="6831142" y="1845875"/>
            <a:ext cx="1795223" cy="21544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b="1" dirty="0">
                <a:solidFill>
                  <a:schemeClr val="bg1"/>
                </a:solidFill>
                <a:cs typeface="+mn-cs"/>
              </a:rPr>
              <a:t>Jusqu’au 14 janvier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C35853BB-D603-45FF-A43E-C9AE63079ABD}"/>
              </a:ext>
            </a:extLst>
          </p:cNvPr>
          <p:cNvSpPr txBox="1">
            <a:spLocks/>
          </p:cNvSpPr>
          <p:nvPr/>
        </p:nvSpPr>
        <p:spPr>
          <a:xfrm>
            <a:off x="6846178" y="2333710"/>
            <a:ext cx="1795223" cy="184666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>
                <a:cs typeface="+mn-cs"/>
              </a:rPr>
              <a:t>SPF + dépositaires 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A99B2A25-7E86-4437-8E2C-1632D9987073}"/>
              </a:ext>
            </a:extLst>
          </p:cNvPr>
          <p:cNvSpPr txBox="1">
            <a:spLocks/>
          </p:cNvSpPr>
          <p:nvPr>
            <p:custDataLst>
              <p:tags r:id="rId9"/>
            </p:custDataLst>
          </p:nvPr>
        </p:nvSpPr>
        <p:spPr>
          <a:xfrm>
            <a:off x="6846178" y="2598504"/>
            <a:ext cx="1795223" cy="114646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spcBef>
                <a:spcPts val="0"/>
              </a:spcBef>
            </a:pPr>
            <a:r>
              <a:rPr lang="fr-FR" sz="1200" dirty="0"/>
              <a:t>Actualisation (à la marge) du plan de transport en fonction des contraintes remontées</a:t>
            </a:r>
          </a:p>
          <a:p>
            <a:pPr>
              <a:spcBef>
                <a:spcPts val="0"/>
              </a:spcBef>
            </a:pPr>
            <a:r>
              <a:rPr lang="fr-FR" sz="1200" dirty="0"/>
              <a:t>Validation finale du plan de transport révisé</a:t>
            </a:r>
            <a:endParaRPr lang="en-US" sz="1200" dirty="0"/>
          </a:p>
        </p:txBody>
      </p:sp>
      <p:sp>
        <p:nvSpPr>
          <p:cNvPr id="44" name="Sticker">
            <a:extLst>
              <a:ext uri="{FF2B5EF4-FFF2-40B4-BE49-F238E27FC236}">
                <a16:creationId xmlns:a16="http://schemas.microsoft.com/office/drawing/2014/main" id="{DBF36058-A820-48F4-ABCF-4B6FC550F5C1}"/>
              </a:ext>
            </a:extLst>
          </p:cNvPr>
          <p:cNvSpPr txBox="1"/>
          <p:nvPr/>
        </p:nvSpPr>
        <p:spPr>
          <a:xfrm>
            <a:off x="538600" y="1241437"/>
            <a:ext cx="735779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en-US" dirty="0"/>
              <a:t>PRELIMINAIRE</a:t>
            </a:r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9F25349A-A316-4891-9AE5-30D59414D377}"/>
              </a:ext>
            </a:extLst>
          </p:cNvPr>
          <p:cNvSpPr>
            <a:spLocks/>
          </p:cNvSpPr>
          <p:nvPr/>
        </p:nvSpPr>
        <p:spPr>
          <a:xfrm>
            <a:off x="1625608" y="5822429"/>
            <a:ext cx="2342490" cy="673913"/>
          </a:xfrm>
          <a:prstGeom prst="wedgeRectCallout">
            <a:avLst>
              <a:gd name="adj1" fmla="val 25622"/>
              <a:gd name="adj2" fmla="val -68662"/>
            </a:avLst>
          </a:prstGeom>
          <a:solidFill>
            <a:schemeClr val="accent4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fr-FR" sz="1200" dirty="0">
                <a:solidFill>
                  <a:schemeClr val="tx1"/>
                </a:solidFill>
              </a:rPr>
              <a:t>Nécessité de valider en 24-48h pour envoi aux ARS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1" name="Speech Bubble: Rectangle 40">
            <a:extLst>
              <a:ext uri="{FF2B5EF4-FFF2-40B4-BE49-F238E27FC236}">
                <a16:creationId xmlns:a16="http://schemas.microsoft.com/office/drawing/2014/main" id="{57750ED7-5450-4C21-90C6-D900A8883981}"/>
              </a:ext>
            </a:extLst>
          </p:cNvPr>
          <p:cNvSpPr>
            <a:spLocks/>
          </p:cNvSpPr>
          <p:nvPr/>
        </p:nvSpPr>
        <p:spPr>
          <a:xfrm>
            <a:off x="4161980" y="5822429"/>
            <a:ext cx="3135770" cy="673913"/>
          </a:xfrm>
          <a:prstGeom prst="wedgeRectCallout">
            <a:avLst>
              <a:gd name="adj1" fmla="val -25608"/>
              <a:gd name="adj2" fmla="val -64139"/>
            </a:avLst>
          </a:prstGeom>
          <a:solidFill>
            <a:schemeClr val="accent4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fr-FR" sz="1200" dirty="0">
                <a:solidFill>
                  <a:schemeClr val="tx1"/>
                </a:solidFill>
              </a:rPr>
              <a:t>Nécessité pour les ARS de réaliser ces opérations en un temps réduit pendant les fêtes de fin d’année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FC8C6337-A332-445C-AC1E-8047A249D711}"/>
              </a:ext>
            </a:extLst>
          </p:cNvPr>
          <p:cNvSpPr txBox="1">
            <a:spLocks/>
          </p:cNvSpPr>
          <p:nvPr/>
        </p:nvSpPr>
        <p:spPr>
          <a:xfrm>
            <a:off x="9025465" y="2333710"/>
            <a:ext cx="2374899" cy="196977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>
                <a:cs typeface="+mn-cs"/>
              </a:rPr>
              <a:t>Établissements accueillant des personnes âgées</a:t>
            </a:r>
          </a:p>
          <a:p>
            <a:r>
              <a:rPr lang="fr-FR" sz="1200" dirty="0"/>
              <a:t>Remontée des quantités affinées au plus tard 5 jours avant la date de livraison prévue</a:t>
            </a:r>
          </a:p>
          <a:p>
            <a:r>
              <a:rPr lang="fr-FR" sz="1200" b="1" dirty="0"/>
              <a:t>SPF</a:t>
            </a:r>
          </a:p>
          <a:p>
            <a:r>
              <a:rPr lang="fr-FR" sz="1200" dirty="0"/>
              <a:t>Actualisation  des quantités du plan de transport</a:t>
            </a:r>
          </a:p>
          <a:p>
            <a:r>
              <a:rPr lang="fr-FR" sz="1200" dirty="0"/>
              <a:t>Validation du plan de transport J+3</a:t>
            </a:r>
            <a:endParaRPr lang="en-US" sz="120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D1C537F-1567-403E-AF2C-84DFA5E214F9}"/>
              </a:ext>
            </a:extLst>
          </p:cNvPr>
          <p:cNvSpPr txBox="1">
            <a:spLocks/>
          </p:cNvSpPr>
          <p:nvPr/>
        </p:nvSpPr>
        <p:spPr>
          <a:xfrm>
            <a:off x="9025465" y="1845875"/>
            <a:ext cx="2374899" cy="21544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b="1" dirty="0">
                <a:solidFill>
                  <a:schemeClr val="bg1"/>
                </a:solidFill>
                <a:cs typeface="+mn-cs"/>
              </a:rPr>
              <a:t>Janvier-Février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ADD4809-20CA-4AB9-B1DB-BAF8E48494EB}"/>
              </a:ext>
            </a:extLst>
          </p:cNvPr>
          <p:cNvGrpSpPr/>
          <p:nvPr/>
        </p:nvGrpSpPr>
        <p:grpSpPr>
          <a:xfrm>
            <a:off x="8745882" y="1719080"/>
            <a:ext cx="178625" cy="494429"/>
            <a:chOff x="8068547" y="1719080"/>
            <a:chExt cx="178625" cy="494429"/>
          </a:xfrm>
        </p:grpSpPr>
        <p:cxnSp>
          <p:nvCxnSpPr>
            <p:cNvPr id="5" name="LineBasicDefault 6">
              <a:extLst>
                <a:ext uri="{FF2B5EF4-FFF2-40B4-BE49-F238E27FC236}">
                  <a16:creationId xmlns:a16="http://schemas.microsoft.com/office/drawing/2014/main" id="{8CC478C1-7D26-4EB0-9D70-521B76BD4DC1}"/>
                </a:ext>
              </a:extLst>
            </p:cNvPr>
            <p:cNvCxnSpPr>
              <a:cxnSpLocks/>
            </p:cNvCxnSpPr>
            <p:nvPr>
              <p:custDataLst>
                <p:tags r:id="rId17"/>
              </p:custDataLst>
            </p:nvPr>
          </p:nvCxnSpPr>
          <p:spPr>
            <a:xfrm flipV="1">
              <a:off x="8116703" y="1719080"/>
              <a:ext cx="130469" cy="494429"/>
            </a:xfrm>
            <a:prstGeom prst="straightConnector1">
              <a:avLst/>
            </a:prstGeom>
            <a:ln w="12700" cap="flat">
              <a:solidFill>
                <a:schemeClr val="bg1"/>
              </a:solidFill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LineBasicDefault 6">
              <a:extLst>
                <a:ext uri="{FF2B5EF4-FFF2-40B4-BE49-F238E27FC236}">
                  <a16:creationId xmlns:a16="http://schemas.microsoft.com/office/drawing/2014/main" id="{34ECA3A3-2A92-4FE7-A931-AB7FB0D85994}"/>
                </a:ext>
              </a:extLst>
            </p:cNvPr>
            <p:cNvCxnSpPr>
              <a:cxnSpLocks/>
            </p:cNvCxnSpPr>
            <p:nvPr>
              <p:custDataLst>
                <p:tags r:id="rId18"/>
              </p:custDataLst>
            </p:nvPr>
          </p:nvCxnSpPr>
          <p:spPr>
            <a:xfrm flipV="1">
              <a:off x="8068547" y="1719080"/>
              <a:ext cx="130469" cy="494429"/>
            </a:xfrm>
            <a:prstGeom prst="straightConnector1">
              <a:avLst/>
            </a:prstGeom>
            <a:ln w="12700" cap="flat">
              <a:solidFill>
                <a:schemeClr val="bg1"/>
              </a:solidFill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LineContentSeparatorDefaultVertical 18">
            <a:extLst>
              <a:ext uri="{FF2B5EF4-FFF2-40B4-BE49-F238E27FC236}">
                <a16:creationId xmlns:a16="http://schemas.microsoft.com/office/drawing/2014/main" id="{E5BCD9BF-2651-4DB2-8801-96B7F03FBFA8}"/>
              </a:ext>
            </a:extLst>
          </p:cNvPr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2440180" y="2333710"/>
            <a:ext cx="0" cy="3339560"/>
          </a:xfrm>
          <a:prstGeom prst="straightConnector1">
            <a:avLst/>
          </a:prstGeom>
          <a:ln w="6350" cap="flat">
            <a:solidFill>
              <a:srgbClr val="B3B3B3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LineContentSeparatorDefaultVertical 18">
            <a:extLst>
              <a:ext uri="{FF2B5EF4-FFF2-40B4-BE49-F238E27FC236}">
                <a16:creationId xmlns:a16="http://schemas.microsoft.com/office/drawing/2014/main" id="{84A358E3-B4AF-4488-9BF4-561A9ED00EC1}"/>
              </a:ext>
            </a:extLst>
          </p:cNvPr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163470" y="2333710"/>
            <a:ext cx="0" cy="3339560"/>
          </a:xfrm>
          <a:prstGeom prst="straightConnector1">
            <a:avLst/>
          </a:prstGeom>
          <a:ln w="6350" cap="flat">
            <a:solidFill>
              <a:srgbClr val="B3B3B3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LineContentSeparatorDefaultVertical 18">
            <a:extLst>
              <a:ext uri="{FF2B5EF4-FFF2-40B4-BE49-F238E27FC236}">
                <a16:creationId xmlns:a16="http://schemas.microsoft.com/office/drawing/2014/main" id="{02A5A091-D17D-4CC8-A50A-3B5CE081A3D8}"/>
              </a:ext>
            </a:extLst>
          </p:cNvPr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686535" y="2333710"/>
            <a:ext cx="0" cy="3339560"/>
          </a:xfrm>
          <a:prstGeom prst="straightConnector1">
            <a:avLst/>
          </a:prstGeom>
          <a:ln w="6350" cap="flat">
            <a:solidFill>
              <a:srgbClr val="B3B3B3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LineContentSeparatorDefaultVertical 18">
            <a:extLst>
              <a:ext uri="{FF2B5EF4-FFF2-40B4-BE49-F238E27FC236}">
                <a16:creationId xmlns:a16="http://schemas.microsoft.com/office/drawing/2014/main" id="{38F3CF63-626C-4507-88CA-3355AE79B774}"/>
              </a:ext>
            </a:extLst>
          </p:cNvPr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8762816" y="2333710"/>
            <a:ext cx="0" cy="3339560"/>
          </a:xfrm>
          <a:prstGeom prst="straightConnector1">
            <a:avLst/>
          </a:prstGeom>
          <a:ln w="6350" cap="flat">
            <a:solidFill>
              <a:srgbClr val="B3B3B3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LineContentSeparatorDefaultVertical 18">
            <a:extLst>
              <a:ext uri="{FF2B5EF4-FFF2-40B4-BE49-F238E27FC236}">
                <a16:creationId xmlns:a16="http://schemas.microsoft.com/office/drawing/2014/main" id="{88DD0F3B-EA6B-42D8-8C10-015238347040}"/>
              </a:ext>
            </a:extLst>
          </p:cNvPr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2440180" y="1740987"/>
            <a:ext cx="0" cy="422170"/>
          </a:xfrm>
          <a:prstGeom prst="straightConnector1">
            <a:avLst/>
          </a:prstGeom>
          <a:ln w="6350" cap="flat">
            <a:solidFill>
              <a:schemeClr val="bg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LineContentSeparatorDefaultVertical 18">
            <a:extLst>
              <a:ext uri="{FF2B5EF4-FFF2-40B4-BE49-F238E27FC236}">
                <a16:creationId xmlns:a16="http://schemas.microsoft.com/office/drawing/2014/main" id="{42153E6F-148D-46A0-9BA9-9E44A2203E39}"/>
              </a:ext>
            </a:extLst>
          </p:cNvPr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4163470" y="1740987"/>
            <a:ext cx="0" cy="422170"/>
          </a:xfrm>
          <a:prstGeom prst="straightConnector1">
            <a:avLst/>
          </a:prstGeom>
          <a:ln w="6350" cap="flat">
            <a:solidFill>
              <a:schemeClr val="bg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LineContentSeparatorDefaultVertical 18">
            <a:extLst>
              <a:ext uri="{FF2B5EF4-FFF2-40B4-BE49-F238E27FC236}">
                <a16:creationId xmlns:a16="http://schemas.microsoft.com/office/drawing/2014/main" id="{08DFA1E2-9D09-4AF2-8932-8F9CDD3C0D1E}"/>
              </a:ext>
            </a:extLst>
          </p:cNvPr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6686535" y="1740987"/>
            <a:ext cx="0" cy="422170"/>
          </a:xfrm>
          <a:prstGeom prst="straightConnector1">
            <a:avLst/>
          </a:prstGeom>
          <a:ln w="6350" cap="flat">
            <a:solidFill>
              <a:schemeClr val="bg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  <p:extLst>
      <p:ext uri="{BB962C8B-B14F-4D97-AF65-F5344CB8AC3E}">
        <p14:creationId xmlns:p14="http://schemas.microsoft.com/office/powerpoint/2010/main" val="38673728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6" hidden="1">
            <a:extLst>
              <a:ext uri="{FF2B5EF4-FFF2-40B4-BE49-F238E27FC236}">
                <a16:creationId xmlns:a16="http://schemas.microsoft.com/office/drawing/2014/main" id="{6A095EC5-6F1F-4CAE-9931-9DF8AF1BEAD5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5027" name="think-cell Slide" r:id="rId7" imgW="395" imgH="396" progId="TCLayout.ActiveDocument.1">
                  <p:embed/>
                </p:oleObj>
              </mc:Choice>
              <mc:Fallback>
                <p:oleObj name="think-cell Slide" r:id="rId7" imgW="395" imgH="396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6A095EC5-6F1F-4CAE-9931-9DF8AF1BEAD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1" hidden="1">
            <a:extLst>
              <a:ext uri="{FF2B5EF4-FFF2-40B4-BE49-F238E27FC236}">
                <a16:creationId xmlns:a16="http://schemas.microsoft.com/office/drawing/2014/main" id="{D608EC2A-CEAD-441E-BE9A-A994FB18AB0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A8DF778E-D18A-4DF8-892F-31C2AE10E265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fr-FR" dirty="0"/>
              <a:t>Répartition des départements par plateforme logistique</a:t>
            </a:r>
            <a:endParaRPr lang="en-GB" dirty="0"/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6A7C4F02-38A9-49B7-8724-ACBADA75F2B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C643F6-0E6A-4F40-BCCD-F79CBF4548CA}" type="datetime1">
              <a:rPr lang="fr-FR" cap="all" smtClean="0"/>
              <a:t>24/12/2020</a:t>
            </a:fld>
            <a:endParaRPr lang="fr-FR" cap="all" dirty="0"/>
          </a:p>
        </p:txBody>
      </p:sp>
      <p:sp>
        <p:nvSpPr>
          <p:cNvPr id="37" name="Sticker">
            <a:extLst>
              <a:ext uri="{FF2B5EF4-FFF2-40B4-BE49-F238E27FC236}">
                <a16:creationId xmlns:a16="http://schemas.microsoft.com/office/drawing/2014/main" id="{BEAD9A63-C1D7-42DF-AB61-EB5936A0BC53}"/>
              </a:ext>
            </a:extLst>
          </p:cNvPr>
          <p:cNvSpPr txBox="1"/>
          <p:nvPr/>
        </p:nvSpPr>
        <p:spPr>
          <a:xfrm>
            <a:off x="538600" y="1241437"/>
            <a:ext cx="1742465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fr-FR"/>
              <a:t>PRELIMINAIRE - EN DATE DU 23/12</a:t>
            </a:r>
            <a:endParaRPr lang="en-US" dirty="0"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8A531DE5-1452-48F8-9F97-3460FA87BD0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2142" b="2504"/>
          <a:stretch/>
        </p:blipFill>
        <p:spPr>
          <a:xfrm>
            <a:off x="540677" y="2092601"/>
            <a:ext cx="4370244" cy="4319917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10A42272-8ADB-44BA-8110-44392B86AB0B}"/>
              </a:ext>
            </a:extLst>
          </p:cNvPr>
          <p:cNvSpPr txBox="1">
            <a:spLocks/>
          </p:cNvSpPr>
          <p:nvPr/>
        </p:nvSpPr>
        <p:spPr>
          <a:xfrm>
            <a:off x="5519852" y="1523198"/>
            <a:ext cx="2732962" cy="18466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Plateforme</a:t>
            </a:r>
          </a:p>
        </p:txBody>
      </p:sp>
      <p:cxnSp>
        <p:nvCxnSpPr>
          <p:cNvPr id="41" name="LineBasicImpact 41">
            <a:extLst>
              <a:ext uri="{FF2B5EF4-FFF2-40B4-BE49-F238E27FC236}">
                <a16:creationId xmlns:a16="http://schemas.microsoft.com/office/drawing/2014/main" id="{E56C09F6-63FA-41CB-A4BF-77602339ED96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38600" y="1777544"/>
            <a:ext cx="11098663" cy="0"/>
          </a:xfrm>
          <a:prstGeom prst="straightConnector1">
            <a:avLst/>
          </a:prstGeom>
          <a:ln w="9525" cap="flat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4F690EEE-4014-488C-A7D1-13176B370325}"/>
              </a:ext>
            </a:extLst>
          </p:cNvPr>
          <p:cNvSpPr txBox="1"/>
          <p:nvPr/>
        </p:nvSpPr>
        <p:spPr>
          <a:xfrm>
            <a:off x="538600" y="1523198"/>
            <a:ext cx="289601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Répartition géographique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BAC1529-2CF2-460B-8CAA-6C552A02B33A}"/>
              </a:ext>
            </a:extLst>
          </p:cNvPr>
          <p:cNvSpPr txBox="1">
            <a:spLocks/>
          </p:cNvSpPr>
          <p:nvPr/>
        </p:nvSpPr>
        <p:spPr>
          <a:xfrm>
            <a:off x="9246051" y="1523198"/>
            <a:ext cx="2391212" cy="18466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Réception du plan de transport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417AEAB-631B-4CC9-89CF-E65746805437}"/>
              </a:ext>
            </a:extLst>
          </p:cNvPr>
          <p:cNvGrpSpPr/>
          <p:nvPr/>
        </p:nvGrpSpPr>
        <p:grpSpPr>
          <a:xfrm>
            <a:off x="5592278" y="3962214"/>
            <a:ext cx="6044985" cy="215574"/>
            <a:chOff x="5592278" y="4054548"/>
            <a:chExt cx="6044985" cy="215574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7B7C068-95E0-4354-AB38-845C8B95E3A0}"/>
                </a:ext>
              </a:extLst>
            </p:cNvPr>
            <p:cNvSpPr/>
            <p:nvPr/>
          </p:nvSpPr>
          <p:spPr>
            <a:xfrm>
              <a:off x="5592278" y="4054548"/>
              <a:ext cx="215574" cy="215574"/>
            </a:xfrm>
            <a:prstGeom prst="rect">
              <a:avLst/>
            </a:prstGeom>
            <a:solidFill>
              <a:srgbClr val="BFBFBF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fr-FR" sz="1200">
                <a:solidFill>
                  <a:schemeClr val="bg1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6113D01-7193-4042-9E0C-C1A61BCDEFCF}"/>
                </a:ext>
              </a:extLst>
            </p:cNvPr>
            <p:cNvSpPr txBox="1">
              <a:spLocks/>
            </p:cNvSpPr>
            <p:nvPr/>
          </p:nvSpPr>
          <p:spPr>
            <a:xfrm>
              <a:off x="5981134" y="4054548"/>
              <a:ext cx="2876539" cy="184666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1200"/>
                <a:t>Alloga 69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8F1647D-89B6-40FF-A371-954C4C6072A3}"/>
                </a:ext>
              </a:extLst>
            </p:cNvPr>
            <p:cNvSpPr txBox="1">
              <a:spLocks/>
            </p:cNvSpPr>
            <p:nvPr/>
          </p:nvSpPr>
          <p:spPr>
            <a:xfrm>
              <a:off x="9246051" y="4054548"/>
              <a:ext cx="2391212" cy="184666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1200" dirty="0"/>
                <a:t>24/12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279C299-3EC0-49CE-AD8F-8F5E1462C343}"/>
              </a:ext>
            </a:extLst>
          </p:cNvPr>
          <p:cNvGrpSpPr/>
          <p:nvPr/>
        </p:nvGrpSpPr>
        <p:grpSpPr>
          <a:xfrm>
            <a:off x="5592278" y="4866184"/>
            <a:ext cx="6044984" cy="369332"/>
            <a:chOff x="5592278" y="4912352"/>
            <a:chExt cx="6044984" cy="369332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E71B4F2E-B3FE-4783-9C69-CFAE852EFA5D}"/>
                </a:ext>
              </a:extLst>
            </p:cNvPr>
            <p:cNvSpPr/>
            <p:nvPr/>
          </p:nvSpPr>
          <p:spPr>
            <a:xfrm>
              <a:off x="5592278" y="4912352"/>
              <a:ext cx="215574" cy="215574"/>
            </a:xfrm>
            <a:prstGeom prst="rect">
              <a:avLst/>
            </a:prstGeom>
            <a:solidFill>
              <a:srgbClr val="0070C0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fr-FR" sz="1200">
                <a:solidFill>
                  <a:schemeClr val="bg1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9256034-D170-4394-92AE-8074CE7AEB42}"/>
                </a:ext>
              </a:extLst>
            </p:cNvPr>
            <p:cNvSpPr txBox="1">
              <a:spLocks/>
            </p:cNvSpPr>
            <p:nvPr/>
          </p:nvSpPr>
          <p:spPr>
            <a:xfrm>
              <a:off x="5981133" y="4912352"/>
              <a:ext cx="2876539" cy="184666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1200"/>
                <a:t>Laphal 13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B064E3C-FEEC-4175-A7A9-232F645495AD}"/>
                </a:ext>
              </a:extLst>
            </p:cNvPr>
            <p:cNvSpPr txBox="1">
              <a:spLocks/>
            </p:cNvSpPr>
            <p:nvPr/>
          </p:nvSpPr>
          <p:spPr>
            <a:xfrm>
              <a:off x="9246050" y="4912352"/>
              <a:ext cx="2391212" cy="36933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1200" dirty="0"/>
                <a:t>24/12 – </a:t>
              </a:r>
              <a:r>
                <a:rPr lang="fr-FR" sz="1200" i="1" dirty="0"/>
                <a:t>sous réserve de l’envoi des données PACA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835ED46-DAD4-4EED-A71D-D07B5F41E12D}"/>
              </a:ext>
            </a:extLst>
          </p:cNvPr>
          <p:cNvGrpSpPr/>
          <p:nvPr/>
        </p:nvGrpSpPr>
        <p:grpSpPr>
          <a:xfrm>
            <a:off x="5592278" y="4414199"/>
            <a:ext cx="6044985" cy="215574"/>
            <a:chOff x="5592278" y="4483450"/>
            <a:chExt cx="6044985" cy="215574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595C799-0853-4A31-94EE-A01CFFE1804E}"/>
                </a:ext>
              </a:extLst>
            </p:cNvPr>
            <p:cNvSpPr/>
            <p:nvPr/>
          </p:nvSpPr>
          <p:spPr>
            <a:xfrm>
              <a:off x="5592278" y="4483450"/>
              <a:ext cx="215574" cy="215574"/>
            </a:xfrm>
            <a:prstGeom prst="rect">
              <a:avLst/>
            </a:prstGeom>
            <a:solidFill>
              <a:srgbClr val="00FFFF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fr-FR" sz="1200">
                <a:solidFill>
                  <a:schemeClr val="bg1"/>
                </a:solidFill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8EE94BF-0C01-4813-9310-5467089B2421}"/>
                </a:ext>
              </a:extLst>
            </p:cNvPr>
            <p:cNvSpPr txBox="1">
              <a:spLocks/>
            </p:cNvSpPr>
            <p:nvPr/>
          </p:nvSpPr>
          <p:spPr>
            <a:xfrm>
              <a:off x="5981133" y="4483450"/>
              <a:ext cx="2876539" cy="184666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1200"/>
                <a:t>Geodis 51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3558BDA-1494-47CC-9F54-34D4F33AEC3B}"/>
                </a:ext>
              </a:extLst>
            </p:cNvPr>
            <p:cNvSpPr txBox="1">
              <a:spLocks/>
            </p:cNvSpPr>
            <p:nvPr/>
          </p:nvSpPr>
          <p:spPr>
            <a:xfrm>
              <a:off x="9246051" y="4483450"/>
              <a:ext cx="2391212" cy="184666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1200" dirty="0"/>
                <a:t>24/12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433511A-3EB7-48DC-8A5F-D438C53EA8BC}"/>
              </a:ext>
            </a:extLst>
          </p:cNvPr>
          <p:cNvGrpSpPr/>
          <p:nvPr/>
        </p:nvGrpSpPr>
        <p:grpSpPr>
          <a:xfrm>
            <a:off x="5592278" y="5471927"/>
            <a:ext cx="6044985" cy="369332"/>
            <a:chOff x="5592278" y="5495012"/>
            <a:chExt cx="6044985" cy="369332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21F01D72-97CC-418F-B525-16F2A428FB70}"/>
                </a:ext>
              </a:extLst>
            </p:cNvPr>
            <p:cNvSpPr/>
            <p:nvPr/>
          </p:nvSpPr>
          <p:spPr>
            <a:xfrm>
              <a:off x="5592278" y="5495012"/>
              <a:ext cx="215574" cy="215574"/>
            </a:xfrm>
            <a:prstGeom prst="rect">
              <a:avLst/>
            </a:prstGeom>
            <a:solidFill>
              <a:srgbClr val="975900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fr-FR" sz="1200">
                <a:solidFill>
                  <a:schemeClr val="bg1"/>
                </a:solidFill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E75B24F-ECF3-448D-A70D-D42224764EFF}"/>
                </a:ext>
              </a:extLst>
            </p:cNvPr>
            <p:cNvSpPr txBox="1">
              <a:spLocks/>
            </p:cNvSpPr>
            <p:nvPr/>
          </p:nvSpPr>
          <p:spPr>
            <a:xfrm>
              <a:off x="5981132" y="5495012"/>
              <a:ext cx="2876539" cy="36933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1200" dirty="0"/>
                <a:t>CHU / Dépositaire Bordeaux  </a:t>
              </a:r>
              <a:r>
                <a:rPr lang="fr-FR" sz="1200" i="1" dirty="0"/>
                <a:t>– faisabilité à confirmer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77A7FD2-59AB-494B-B4B5-CD5AD4BDE9AC}"/>
                </a:ext>
              </a:extLst>
            </p:cNvPr>
            <p:cNvSpPr txBox="1">
              <a:spLocks/>
            </p:cNvSpPr>
            <p:nvPr/>
          </p:nvSpPr>
          <p:spPr>
            <a:xfrm>
              <a:off x="9246051" y="5495012"/>
              <a:ext cx="2391212" cy="184666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1200" i="1" dirty="0"/>
                <a:t>À définir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1C0E3E9-BBAF-4928-8B8E-93DE2A252ABB}"/>
              </a:ext>
            </a:extLst>
          </p:cNvPr>
          <p:cNvGrpSpPr/>
          <p:nvPr/>
        </p:nvGrpSpPr>
        <p:grpSpPr>
          <a:xfrm>
            <a:off x="5592278" y="6077671"/>
            <a:ext cx="6044985" cy="215574"/>
            <a:chOff x="5592278" y="6077671"/>
            <a:chExt cx="6044985" cy="215574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37EF022-3BB9-4E66-97D0-5A7115827157}"/>
                </a:ext>
              </a:extLst>
            </p:cNvPr>
            <p:cNvSpPr/>
            <p:nvPr/>
          </p:nvSpPr>
          <p:spPr>
            <a:xfrm>
              <a:off x="5592278" y="6077671"/>
              <a:ext cx="215574" cy="215574"/>
            </a:xfrm>
            <a:prstGeom prst="rect">
              <a:avLst/>
            </a:prstGeom>
            <a:solidFill>
              <a:srgbClr val="FFFF00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fr-FR" sz="1200">
                <a:solidFill>
                  <a:schemeClr val="bg1"/>
                </a:solidFill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97F7C12-CF9E-4756-9190-513DBAFADABE}"/>
                </a:ext>
              </a:extLst>
            </p:cNvPr>
            <p:cNvSpPr txBox="1">
              <a:spLocks/>
            </p:cNvSpPr>
            <p:nvPr/>
          </p:nvSpPr>
          <p:spPr>
            <a:xfrm>
              <a:off x="5981133" y="6093125"/>
              <a:ext cx="2876539" cy="184666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1200" dirty="0"/>
                <a:t>A confirmer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B74A13E-0EFF-44E9-A540-45711AD441D9}"/>
                </a:ext>
              </a:extLst>
            </p:cNvPr>
            <p:cNvSpPr txBox="1">
              <a:spLocks/>
            </p:cNvSpPr>
            <p:nvPr/>
          </p:nvSpPr>
          <p:spPr>
            <a:xfrm>
              <a:off x="9246051" y="6093125"/>
              <a:ext cx="2391212" cy="184666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1200" i="1" dirty="0"/>
                <a:t>À définir</a:t>
              </a:r>
              <a:endParaRPr lang="fr-FR" sz="1200" dirty="0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D1C1AE7-CE85-4C97-ADA3-8FA01B88412F}"/>
              </a:ext>
            </a:extLst>
          </p:cNvPr>
          <p:cNvGrpSpPr/>
          <p:nvPr/>
        </p:nvGrpSpPr>
        <p:grpSpPr>
          <a:xfrm>
            <a:off x="5592278" y="3356471"/>
            <a:ext cx="6026061" cy="369332"/>
            <a:chOff x="5592278" y="3287222"/>
            <a:chExt cx="6026061" cy="369332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74227D6-4A10-4158-8A76-9FFB39B35E14}"/>
                </a:ext>
              </a:extLst>
            </p:cNvPr>
            <p:cNvSpPr/>
            <p:nvPr/>
          </p:nvSpPr>
          <p:spPr>
            <a:xfrm>
              <a:off x="5592278" y="3287222"/>
              <a:ext cx="215574" cy="215574"/>
            </a:xfrm>
            <a:prstGeom prst="rect">
              <a:avLst/>
            </a:prstGeom>
            <a:solidFill>
              <a:srgbClr val="AEAE5D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fr-FR" sz="1200">
                <a:solidFill>
                  <a:schemeClr val="bg1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F95E23C-BDAD-4B4C-B534-04AD107C9B2B}"/>
                </a:ext>
              </a:extLst>
            </p:cNvPr>
            <p:cNvSpPr txBox="1">
              <a:spLocks/>
            </p:cNvSpPr>
            <p:nvPr/>
          </p:nvSpPr>
          <p:spPr>
            <a:xfrm>
              <a:off x="5981132" y="3287222"/>
              <a:ext cx="2876539" cy="36933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1200" dirty="0"/>
                <a:t>Arvato 77 – </a:t>
              </a:r>
              <a:r>
                <a:rPr lang="fr-FR" sz="1200" i="1" dirty="0"/>
                <a:t>sera validé dès réception des fichiers définitifs pays de Loire + 79  et 86</a:t>
              </a:r>
            </a:p>
          </p:txBody>
        </p:sp>
        <p:sp>
          <p:nvSpPr>
            <p:cNvPr id="43" name="TextBox 47">
              <a:extLst>
                <a:ext uri="{FF2B5EF4-FFF2-40B4-BE49-F238E27FC236}">
                  <a16:creationId xmlns:a16="http://schemas.microsoft.com/office/drawing/2014/main" id="{036CC1EA-FBF0-4289-AB89-CA699345BC41}"/>
                </a:ext>
              </a:extLst>
            </p:cNvPr>
            <p:cNvSpPr txBox="1">
              <a:spLocks/>
            </p:cNvSpPr>
            <p:nvPr/>
          </p:nvSpPr>
          <p:spPr>
            <a:xfrm>
              <a:off x="9227127" y="3287222"/>
              <a:ext cx="2391212" cy="36933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1200" dirty="0"/>
                <a:t>24/12 - </a:t>
              </a:r>
              <a:r>
                <a:rPr lang="fr-FR" sz="1200" i="1" dirty="0"/>
                <a:t>sous réserve de l’envoi des dernières données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5F1D083-36F9-4619-B979-9D97BFEA459C}"/>
              </a:ext>
            </a:extLst>
          </p:cNvPr>
          <p:cNvGrpSpPr/>
          <p:nvPr/>
        </p:nvGrpSpPr>
        <p:grpSpPr>
          <a:xfrm>
            <a:off x="5592278" y="2904486"/>
            <a:ext cx="6026061" cy="215574"/>
            <a:chOff x="5592278" y="2858320"/>
            <a:chExt cx="6026061" cy="21557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F70E00B-37CE-41AA-9063-995262199660}"/>
                </a:ext>
              </a:extLst>
            </p:cNvPr>
            <p:cNvSpPr/>
            <p:nvPr/>
          </p:nvSpPr>
          <p:spPr>
            <a:xfrm>
              <a:off x="5592278" y="2858320"/>
              <a:ext cx="215574" cy="215574"/>
            </a:xfrm>
            <a:prstGeom prst="rect">
              <a:avLst/>
            </a:prstGeom>
            <a:solidFill>
              <a:srgbClr val="00B050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fr-FR" sz="1200">
                <a:solidFill>
                  <a:schemeClr val="bg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6668A33-8F79-4B49-98B4-E7DA8B2859B0}"/>
                </a:ext>
              </a:extLst>
            </p:cNvPr>
            <p:cNvSpPr txBox="1">
              <a:spLocks/>
            </p:cNvSpPr>
            <p:nvPr/>
          </p:nvSpPr>
          <p:spPr>
            <a:xfrm>
              <a:off x="5981133" y="2858320"/>
              <a:ext cx="2876539" cy="184666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1200"/>
                <a:t>Arvato 77</a:t>
              </a:r>
            </a:p>
          </p:txBody>
        </p:sp>
        <p:sp>
          <p:nvSpPr>
            <p:cNvPr id="45" name="TextBox 46">
              <a:extLst>
                <a:ext uri="{FF2B5EF4-FFF2-40B4-BE49-F238E27FC236}">
                  <a16:creationId xmlns:a16="http://schemas.microsoft.com/office/drawing/2014/main" id="{2280419A-38BF-45AF-8012-619FA9F788AB}"/>
                </a:ext>
              </a:extLst>
            </p:cNvPr>
            <p:cNvSpPr txBox="1">
              <a:spLocks/>
            </p:cNvSpPr>
            <p:nvPr/>
          </p:nvSpPr>
          <p:spPr>
            <a:xfrm>
              <a:off x="9227127" y="2858320"/>
              <a:ext cx="2391212" cy="184666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1200" dirty="0"/>
                <a:t>24/12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2EB8FD4-4C44-4CCF-AC54-47810F8E93BF}"/>
              </a:ext>
            </a:extLst>
          </p:cNvPr>
          <p:cNvGrpSpPr/>
          <p:nvPr/>
        </p:nvGrpSpPr>
        <p:grpSpPr>
          <a:xfrm>
            <a:off x="5592278" y="2000516"/>
            <a:ext cx="6044985" cy="215574"/>
            <a:chOff x="5592278" y="2000516"/>
            <a:chExt cx="6044985" cy="21557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2C5E4A2-BF02-4704-A0B8-2B44F87ABCF4}"/>
                </a:ext>
              </a:extLst>
            </p:cNvPr>
            <p:cNvSpPr/>
            <p:nvPr/>
          </p:nvSpPr>
          <p:spPr>
            <a:xfrm>
              <a:off x="5592278" y="2000516"/>
              <a:ext cx="215574" cy="215574"/>
            </a:xfrm>
            <a:prstGeom prst="rect">
              <a:avLst/>
            </a:prstGeom>
            <a:solidFill>
              <a:srgbClr val="6AA2B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fr-FR" sz="1200">
                <a:solidFill>
                  <a:schemeClr val="bg1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A3F3D8E-688E-4A74-BB75-708A9338732F}"/>
                </a:ext>
              </a:extLst>
            </p:cNvPr>
            <p:cNvSpPr txBox="1">
              <a:spLocks/>
            </p:cNvSpPr>
            <p:nvPr/>
          </p:nvSpPr>
          <p:spPr>
            <a:xfrm>
              <a:off x="5981133" y="2000516"/>
              <a:ext cx="2876539" cy="184666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1200" dirty="0"/>
                <a:t>Geodis 27</a:t>
              </a:r>
            </a:p>
          </p:txBody>
        </p:sp>
        <p:sp>
          <p:nvSpPr>
            <p:cNvPr id="42" name="TextBox 47">
              <a:extLst>
                <a:ext uri="{FF2B5EF4-FFF2-40B4-BE49-F238E27FC236}">
                  <a16:creationId xmlns:a16="http://schemas.microsoft.com/office/drawing/2014/main" id="{159338D4-6E02-4498-94EA-FACFF01BFFD4}"/>
                </a:ext>
              </a:extLst>
            </p:cNvPr>
            <p:cNvSpPr txBox="1">
              <a:spLocks/>
            </p:cNvSpPr>
            <p:nvPr/>
          </p:nvSpPr>
          <p:spPr>
            <a:xfrm>
              <a:off x="9246051" y="2000516"/>
              <a:ext cx="2391212" cy="184666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1200" dirty="0"/>
                <a:t>24/12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D2F98E1-428A-4D4A-B632-D1B515569B25}"/>
              </a:ext>
            </a:extLst>
          </p:cNvPr>
          <p:cNvGrpSpPr/>
          <p:nvPr/>
        </p:nvGrpSpPr>
        <p:grpSpPr>
          <a:xfrm>
            <a:off x="5592278" y="2452501"/>
            <a:ext cx="6044985" cy="215574"/>
            <a:chOff x="5592278" y="2429418"/>
            <a:chExt cx="6044985" cy="21557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4F44DB8-3F36-460C-BCED-BC66F3B67AA1}"/>
                </a:ext>
              </a:extLst>
            </p:cNvPr>
            <p:cNvSpPr/>
            <p:nvPr/>
          </p:nvSpPr>
          <p:spPr>
            <a:xfrm>
              <a:off x="5592278" y="2429418"/>
              <a:ext cx="215574" cy="215574"/>
            </a:xfrm>
            <a:prstGeom prst="rect">
              <a:avLst/>
            </a:prstGeom>
            <a:solidFill>
              <a:srgbClr val="36687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fr-FR" sz="1200">
                <a:solidFill>
                  <a:schemeClr val="bg1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5F16888-8342-46C3-8FA0-4D5079CCD0CB}"/>
                </a:ext>
              </a:extLst>
            </p:cNvPr>
            <p:cNvSpPr txBox="1">
              <a:spLocks/>
            </p:cNvSpPr>
            <p:nvPr/>
          </p:nvSpPr>
          <p:spPr>
            <a:xfrm>
              <a:off x="5981133" y="2429418"/>
              <a:ext cx="2876539" cy="184666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1200" dirty="0"/>
                <a:t>Geodis 27 – Bretagne Confirmée</a:t>
              </a:r>
            </a:p>
          </p:txBody>
        </p:sp>
        <p:sp>
          <p:nvSpPr>
            <p:cNvPr id="38" name="TextBox 47">
              <a:extLst>
                <a:ext uri="{FF2B5EF4-FFF2-40B4-BE49-F238E27FC236}">
                  <a16:creationId xmlns:a16="http://schemas.microsoft.com/office/drawing/2014/main" id="{7417E933-612E-4DB3-904C-6EC91345D3DD}"/>
                </a:ext>
              </a:extLst>
            </p:cNvPr>
            <p:cNvSpPr txBox="1">
              <a:spLocks/>
            </p:cNvSpPr>
            <p:nvPr/>
          </p:nvSpPr>
          <p:spPr>
            <a:xfrm>
              <a:off x="9246051" y="2429418"/>
              <a:ext cx="2391212" cy="184666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1200" dirty="0"/>
                <a:t>24/12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808538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2" hidden="1">
            <a:extLst>
              <a:ext uri="{FF2B5EF4-FFF2-40B4-BE49-F238E27FC236}">
                <a16:creationId xmlns:a16="http://schemas.microsoft.com/office/drawing/2014/main" id="{8DFE5517-623A-4509-A1E8-FB5350763390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9205993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1161" name="think-cell Slide" r:id="rId46" imgW="395" imgH="396" progId="TCLayout.ActiveDocument.1">
                  <p:embed/>
                </p:oleObj>
              </mc:Choice>
              <mc:Fallback>
                <p:oleObj name="think-cell Slide" r:id="rId46" imgW="395" imgH="396" progId="TCLayout.ActiveDocument.1">
                  <p:embed/>
                  <p:pic>
                    <p:nvPicPr>
                      <p:cNvPr id="5" name="Object 2" hidden="1">
                        <a:extLst>
                          <a:ext uri="{FF2B5EF4-FFF2-40B4-BE49-F238E27FC236}">
                            <a16:creationId xmlns:a16="http://schemas.microsoft.com/office/drawing/2014/main" id="{8DFE5517-623A-4509-A1E8-FB53507633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5B5CB0FA-3023-4614-B9EE-A8A6561911B2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2. Slide Title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1506836" y="198166"/>
            <a:ext cx="5901497" cy="769441"/>
          </a:xfrm>
        </p:spPr>
        <p:txBody>
          <a:bodyPr wrap="square">
            <a:spAutoFit/>
          </a:bodyPr>
          <a:lstStyle/>
          <a:p>
            <a:r>
              <a:rPr lang="fr-FR" dirty="0"/>
              <a:t>Calendrier des livraisons et certification des congélateurs</a:t>
            </a:r>
          </a:p>
        </p:txBody>
      </p:sp>
      <p:sp>
        <p:nvSpPr>
          <p:cNvPr id="55" name="5. Source">
            <a:extLst>
              <a:ext uri="{FF2B5EF4-FFF2-40B4-BE49-F238E27FC236}">
                <a16:creationId xmlns:a16="http://schemas.microsoft.com/office/drawing/2014/main" id="{BEE76F82-67F1-40F9-973E-4C04E33535E8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54735" y="6501669"/>
            <a:ext cx="6967729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fr-FR" sz="800" dirty="0"/>
              <a:t>Source: Note DGS - Produits associés à la campagne de vaccination (27/11/2020)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0AF3351-2758-4F9B-B075-4C7474820758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172476" y="2071997"/>
            <a:ext cx="3483717" cy="45179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spcAft>
                <a:spcPts val="150"/>
              </a:spcAft>
              <a:buNone/>
            </a:pPr>
            <a:r>
              <a:rPr lang="fr-FR" sz="1200" dirty="0"/>
              <a:t>Statut prévu l’ensemble des sites sélectionnés</a:t>
            </a:r>
            <a:r>
              <a:rPr lang="fr-FR" sz="1200" b="1" dirty="0"/>
              <a:t> </a:t>
            </a:r>
            <a:r>
              <a:rPr lang="fr-FR" sz="1200" dirty="0"/>
              <a:t>(CH et dépositaires) </a:t>
            </a:r>
            <a:r>
              <a:rPr lang="fr-FR" sz="1200" b="1" u="sng" dirty="0"/>
              <a:t>avant le 31/12</a:t>
            </a:r>
            <a:endParaRPr lang="fr-FR" sz="1200" dirty="0"/>
          </a:p>
          <a:p>
            <a:pPr marL="171450" indent="-171450">
              <a:spcAft>
                <a:spcPts val="150"/>
              </a:spcAft>
              <a:buFont typeface="Arial" panose="020B0604020202020204" pitchFamily="34" charset="0"/>
              <a:buChar char="•"/>
            </a:pPr>
            <a:r>
              <a:rPr lang="fr-FR" sz="1200" b="1" u="sng" dirty="0"/>
              <a:t>Livraison</a:t>
            </a:r>
            <a:r>
              <a:rPr lang="fr-FR" sz="1200" b="1" dirty="0"/>
              <a:t> : L’ensemble des 113 sites </a:t>
            </a:r>
            <a:r>
              <a:rPr lang="fr-FR" sz="1200" dirty="0"/>
              <a:t>seront livrés </a:t>
            </a:r>
          </a:p>
          <a:p>
            <a:pPr marL="171450" indent="-171450">
              <a:spcAft>
                <a:spcPts val="150"/>
              </a:spcAft>
              <a:buFont typeface="Arial" panose="020B0604020202020204" pitchFamily="34" charset="0"/>
              <a:buChar char="•"/>
            </a:pPr>
            <a:r>
              <a:rPr lang="fr-FR" sz="1200" b="1" u="sng" dirty="0"/>
              <a:t>Installation</a:t>
            </a:r>
            <a:r>
              <a:rPr lang="fr-FR" sz="1200" b="1" dirty="0"/>
              <a:t> </a:t>
            </a:r>
            <a:r>
              <a:rPr lang="fr-FR" sz="1200" dirty="0"/>
              <a:t>: </a:t>
            </a:r>
            <a:r>
              <a:rPr lang="fr-FR" sz="1200" b="1" dirty="0"/>
              <a:t>49 des 113 sites </a:t>
            </a:r>
            <a:r>
              <a:rPr lang="fr-FR" sz="1200" dirty="0"/>
              <a:t>ont été confirmés pour installation </a:t>
            </a:r>
          </a:p>
          <a:p>
            <a:pPr marL="171450" indent="-171450">
              <a:spcAft>
                <a:spcPts val="150"/>
              </a:spcAft>
              <a:buFont typeface="Arial" panose="020B0604020202020204" pitchFamily="34" charset="0"/>
              <a:buChar char="•"/>
            </a:pPr>
            <a:r>
              <a:rPr lang="fr-FR" sz="1200" b="1" u="sng" dirty="0"/>
              <a:t>Qualification</a:t>
            </a:r>
            <a:r>
              <a:rPr lang="fr-FR" sz="1200" b="1" dirty="0"/>
              <a:t> : 40 des 113 </a:t>
            </a:r>
            <a:r>
              <a:rPr lang="fr-FR" sz="1200" dirty="0"/>
              <a:t>sites ont été confirmés pour qualification</a:t>
            </a:r>
          </a:p>
          <a:p>
            <a:pPr marL="171450" indent="-171450">
              <a:spcAft>
                <a:spcPts val="150"/>
              </a:spcAft>
              <a:buFont typeface="Arial" panose="020B0604020202020204" pitchFamily="34" charset="0"/>
              <a:buChar char="•"/>
            </a:pPr>
            <a:endParaRPr lang="fr-FR" sz="1200" dirty="0"/>
          </a:p>
          <a:p>
            <a:pPr>
              <a:spcAft>
                <a:spcPts val="150"/>
              </a:spcAft>
              <a:buNone/>
            </a:pPr>
            <a:r>
              <a:rPr lang="fr-FR" sz="1200" b="1" u="sng" dirty="0"/>
              <a:t>Parmi les 41 (38+3) établissement pivot identifiés comme prioritaires</a:t>
            </a:r>
            <a:r>
              <a:rPr lang="fr-FR" sz="1200" dirty="0"/>
              <a:t>:</a:t>
            </a:r>
          </a:p>
          <a:p>
            <a:pPr marL="171450" indent="-171450">
              <a:spcAft>
                <a:spcPts val="150"/>
              </a:spcAft>
              <a:buFont typeface="Arial" panose="020B0604020202020204" pitchFamily="34" charset="0"/>
              <a:buChar char="•"/>
            </a:pPr>
            <a:r>
              <a:rPr lang="fr-FR" sz="1200" b="1" dirty="0"/>
              <a:t>37 des 41 (38+3) CH identifiés comme prioritaires ont été confirmés </a:t>
            </a:r>
            <a:r>
              <a:rPr lang="fr-FR" sz="1200" dirty="0"/>
              <a:t>pour installation en 2020</a:t>
            </a:r>
          </a:p>
          <a:p>
            <a:pPr marL="171450" indent="-171450">
              <a:spcAft>
                <a:spcPts val="150"/>
              </a:spcAft>
              <a:buFont typeface="Arial" panose="020B0604020202020204" pitchFamily="34" charset="0"/>
              <a:buChar char="•"/>
            </a:pPr>
            <a:r>
              <a:rPr lang="fr-FR" sz="1200" b="1" dirty="0"/>
              <a:t>29 des 41 (38+3) CH identifiés comme prioritaires ont été confirmés pour qualification en 2020</a:t>
            </a:r>
          </a:p>
          <a:p>
            <a:pPr marL="171450" indent="-171450">
              <a:spcAft>
                <a:spcPts val="150"/>
              </a:spcAft>
              <a:buFont typeface="Arial" panose="020B0604020202020204" pitchFamily="34" charset="0"/>
              <a:buChar char="•"/>
            </a:pPr>
            <a:r>
              <a:rPr lang="fr-FR" sz="1200" b="1" dirty="0"/>
              <a:t>Tous les établissements pivots auront à disposition un congélateur opérationnel avant la fin du mois de janvier</a:t>
            </a:r>
            <a:r>
              <a:rPr lang="fr-FR" sz="1200" dirty="0"/>
              <a:t> (et la quasi-totalité avant le 15 janvier)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45E65D1-52EB-492C-94A0-728CAF83D696}"/>
              </a:ext>
            </a:extLst>
          </p:cNvPr>
          <p:cNvSpPr txBox="1"/>
          <p:nvPr/>
        </p:nvSpPr>
        <p:spPr>
          <a:xfrm>
            <a:off x="8172477" y="1742031"/>
            <a:ext cx="357778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200" b="1" dirty="0"/>
              <a:t>Principaux éléments</a:t>
            </a:r>
          </a:p>
        </p:txBody>
      </p:sp>
      <p:cxnSp>
        <p:nvCxnSpPr>
          <p:cNvPr id="70" name="LineBasicDefault 14">
            <a:extLst>
              <a:ext uri="{FF2B5EF4-FFF2-40B4-BE49-F238E27FC236}">
                <a16:creationId xmlns:a16="http://schemas.microsoft.com/office/drawing/2014/main" id="{189D9923-7BA6-4306-A702-3C1095D26581}"/>
              </a:ext>
            </a:extLst>
          </p:cNvPr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8172476" y="2019635"/>
            <a:ext cx="3483718" cy="0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Sticker">
            <a:extLst>
              <a:ext uri="{FF2B5EF4-FFF2-40B4-BE49-F238E27FC236}">
                <a16:creationId xmlns:a16="http://schemas.microsoft.com/office/drawing/2014/main" id="{F7E04239-1EE9-4C01-9C15-AC18ADD05FC7}"/>
              </a:ext>
            </a:extLst>
          </p:cNvPr>
          <p:cNvSpPr txBox="1"/>
          <p:nvPr/>
        </p:nvSpPr>
        <p:spPr>
          <a:xfrm>
            <a:off x="538600" y="1241437"/>
            <a:ext cx="2584041" cy="153888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fr-FR" sz="1000" dirty="0">
                <a:solidFill>
                  <a:srgbClr val="FF0000"/>
                </a:solidFill>
              </a:rPr>
              <a:t>PRELIMINAIRE –  en date du 23/12/2020 </a:t>
            </a:r>
          </a:p>
        </p:txBody>
      </p:sp>
      <p:sp>
        <p:nvSpPr>
          <p:cNvPr id="78" name="4. Footnote">
            <a:extLst>
              <a:ext uri="{FF2B5EF4-FFF2-40B4-BE49-F238E27FC236}">
                <a16:creationId xmlns:a16="http://schemas.microsoft.com/office/drawing/2014/main" id="{18F1561E-8F60-4772-8D18-06CBBB8556F6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53972" y="6346133"/>
            <a:ext cx="7278624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1.	CHU et dépositaires</a:t>
            </a:r>
          </a:p>
        </p:txBody>
      </p:sp>
      <p:pic>
        <p:nvPicPr>
          <p:cNvPr id="101" name="CustomIcon">
            <a:extLst>
              <a:ext uri="{FF2B5EF4-FFF2-40B4-BE49-F238E27FC236}">
                <a16:creationId xmlns:a16="http://schemas.microsoft.com/office/drawing/2014/main" id="{3C2393F5-779A-4A60-B0FE-9049C1F8F530}"/>
              </a:ext>
            </a:extLst>
          </p:cNvPr>
          <p:cNvPicPr>
            <a:picLocks/>
          </p:cNvPicPr>
          <p:nvPr>
            <p:custDataLst>
              <p:tags r:id="rId10"/>
            </p:custDataLst>
          </p:nvPr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9"/>
              </a:ext>
            </a:extLst>
          </a:blip>
          <a:stretch>
            <a:fillRect/>
          </a:stretch>
        </p:blipFill>
        <p:spPr>
          <a:xfrm>
            <a:off x="7147559" y="1666930"/>
            <a:ext cx="376593" cy="416598"/>
          </a:xfrm>
          <a:prstGeom prst="rect">
            <a:avLst/>
          </a:prstGeom>
        </p:spPr>
      </p:pic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643691F5-D4CC-4CB7-8C0E-F8E3A3DE1DEA}"/>
              </a:ext>
            </a:extLst>
          </p:cNvPr>
          <p:cNvCxnSpPr>
            <a:cxnSpLocks/>
          </p:cNvCxnSpPr>
          <p:nvPr/>
        </p:nvCxnSpPr>
        <p:spPr>
          <a:xfrm>
            <a:off x="558087" y="4076432"/>
            <a:ext cx="6966067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09CD14D6-7621-4E00-8BCB-6EC38AB47411}"/>
              </a:ext>
            </a:extLst>
          </p:cNvPr>
          <p:cNvCxnSpPr>
            <a:cxnSpLocks/>
          </p:cNvCxnSpPr>
          <p:nvPr/>
        </p:nvCxnSpPr>
        <p:spPr>
          <a:xfrm>
            <a:off x="558087" y="5061869"/>
            <a:ext cx="6966067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438F3AFE-5DC2-48CE-A4DA-F0510BDD02D9}"/>
              </a:ext>
            </a:extLst>
          </p:cNvPr>
          <p:cNvSpPr txBox="1"/>
          <p:nvPr/>
        </p:nvSpPr>
        <p:spPr>
          <a:xfrm>
            <a:off x="554735" y="4179798"/>
            <a:ext cx="1152513" cy="286232"/>
          </a:xfrm>
          <a:prstGeom prst="rect">
            <a:avLst/>
          </a:prstGeom>
        </p:spPr>
        <p:txBody>
          <a:bodyPr vert="horz" wrap="square" lIns="0" tIns="45720" rIns="91440" bIns="45720" rtlCol="0">
            <a:spAutoFit/>
          </a:bodyPr>
          <a:lstStyle>
            <a:lvl1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/>
            </a:lvl1pPr>
            <a:lvl2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lvl="2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lvl="3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lvl="4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indent="0">
              <a:buNone/>
            </a:pPr>
            <a:r>
              <a:rPr lang="fr-FR" sz="1400" b="1" dirty="0"/>
              <a:t>Installation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6ED5CBDC-A39B-4642-8A50-E37FA8B22A45}"/>
              </a:ext>
            </a:extLst>
          </p:cNvPr>
          <p:cNvSpPr txBox="1"/>
          <p:nvPr/>
        </p:nvSpPr>
        <p:spPr>
          <a:xfrm>
            <a:off x="554735" y="5191674"/>
            <a:ext cx="1279300" cy="286232"/>
          </a:xfrm>
          <a:prstGeom prst="rect">
            <a:avLst/>
          </a:prstGeom>
        </p:spPr>
        <p:txBody>
          <a:bodyPr vert="horz" wrap="square" lIns="0" tIns="45720" rIns="91440" bIns="45720" rtlCol="0">
            <a:spAutoFit/>
          </a:bodyPr>
          <a:lstStyle>
            <a:lvl1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/>
            </a:lvl1pPr>
            <a:lvl2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lvl="2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lvl="3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lvl="4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indent="0">
              <a:buNone/>
            </a:pPr>
            <a:r>
              <a:rPr lang="fr-FR" sz="1400" b="1" dirty="0"/>
              <a:t>Qualification</a:t>
            </a:r>
          </a:p>
        </p:txBody>
      </p:sp>
      <p:cxnSp>
        <p:nvCxnSpPr>
          <p:cNvPr id="52" name="LineBasicDefault 14">
            <a:extLst>
              <a:ext uri="{FF2B5EF4-FFF2-40B4-BE49-F238E27FC236}">
                <a16:creationId xmlns:a16="http://schemas.microsoft.com/office/drawing/2014/main" id="{5142A279-4CDF-4F47-8EE7-B6061648F15E}"/>
              </a:ext>
            </a:extLst>
          </p:cNvPr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58086" y="3090996"/>
            <a:ext cx="6966067" cy="0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E8670E8C-5D88-4B39-A04B-2F6A85707641}"/>
              </a:ext>
            </a:extLst>
          </p:cNvPr>
          <p:cNvSpPr txBox="1">
            <a:spLocks/>
          </p:cNvSpPr>
          <p:nvPr/>
        </p:nvSpPr>
        <p:spPr>
          <a:xfrm>
            <a:off x="554735" y="2513226"/>
            <a:ext cx="1207085" cy="519913"/>
          </a:xfrm>
          <a:prstGeom prst="rect">
            <a:avLst/>
          </a:prstGeom>
        </p:spPr>
        <p:txBody>
          <a:bodyPr vert="horz" wrap="square" lIns="0" tIns="45720" rIns="91440" bIns="45720" rtlCol="0">
            <a:noAutofit/>
          </a:bodyPr>
          <a:lstStyle>
            <a:lvl1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/>
            </a:lvl1pPr>
            <a:lvl2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lvl="2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lvl="3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lvl="4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indent="0">
              <a:buNone/>
            </a:pPr>
            <a:r>
              <a:rPr lang="fr-FR" sz="1400" b="1" dirty="0"/>
              <a:t>Etape logistique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DF047B-D2FA-49D5-8B3A-7AA572E2DD8B}"/>
              </a:ext>
            </a:extLst>
          </p:cNvPr>
          <p:cNvSpPr txBox="1"/>
          <p:nvPr/>
        </p:nvSpPr>
        <p:spPr>
          <a:xfrm>
            <a:off x="554735" y="3129731"/>
            <a:ext cx="1630318" cy="286232"/>
          </a:xfrm>
          <a:prstGeom prst="rect">
            <a:avLst/>
          </a:prstGeom>
        </p:spPr>
        <p:txBody>
          <a:bodyPr vert="horz" wrap="square" lIns="0" tIns="45720" rIns="91440" bIns="45720" rtlCol="0">
            <a:spAutoFit/>
          </a:bodyPr>
          <a:lstStyle>
            <a:lvl1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/>
            </a:lvl1pPr>
            <a:lvl2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lvl="2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lvl="3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lvl="4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indent="0">
              <a:buNone/>
            </a:pPr>
            <a:r>
              <a:rPr lang="fr-FR" sz="1400" b="1" dirty="0"/>
              <a:t>Livraison au site</a:t>
            </a:r>
            <a:r>
              <a:rPr lang="fr-FR" sz="1400" b="1" baseline="30000" dirty="0"/>
              <a:t>1</a:t>
            </a:r>
            <a:r>
              <a:rPr lang="fr-FR" sz="1400" b="1" dirty="0"/>
              <a:t> </a:t>
            </a:r>
          </a:p>
        </p:txBody>
      </p:sp>
      <p:pic>
        <p:nvPicPr>
          <p:cNvPr id="60" name="CustomIcon">
            <a:extLst>
              <a:ext uri="{FF2B5EF4-FFF2-40B4-BE49-F238E27FC236}">
                <a16:creationId xmlns:a16="http://schemas.microsoft.com/office/drawing/2014/main" id="{892EC841-5A02-4939-8EA3-0A15850BF703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50">
            <a:extLst>
              <a:ext uri="{96DAC541-7B7A-43D3-8B79-37D633B846F1}">
                <asvg:svgBlip xmlns:asvg="http://schemas.microsoft.com/office/drawing/2016/SVG/main" xmlns="" r:embed="rId51"/>
              </a:ext>
            </a:extLst>
          </a:blip>
          <a:stretch>
            <a:fillRect/>
          </a:stretch>
        </p:blipFill>
        <p:spPr>
          <a:xfrm>
            <a:off x="794643" y="3474152"/>
            <a:ext cx="419724" cy="454501"/>
          </a:xfrm>
          <a:prstGeom prst="rect">
            <a:avLst/>
          </a:prstGeom>
        </p:spPr>
      </p:pic>
      <p:grpSp>
        <p:nvGrpSpPr>
          <p:cNvPr id="71" name="Group 70">
            <a:extLst>
              <a:ext uri="{FF2B5EF4-FFF2-40B4-BE49-F238E27FC236}">
                <a16:creationId xmlns:a16="http://schemas.microsoft.com/office/drawing/2014/main" id="{FA95A30F-AB7D-45BA-9DC4-42A9A446C0A7}"/>
              </a:ext>
            </a:extLst>
          </p:cNvPr>
          <p:cNvGrpSpPr/>
          <p:nvPr/>
        </p:nvGrpSpPr>
        <p:grpSpPr>
          <a:xfrm>
            <a:off x="745617" y="4568093"/>
            <a:ext cx="517777" cy="319099"/>
            <a:chOff x="8321692" y="1524948"/>
            <a:chExt cx="744905" cy="423949"/>
          </a:xfrm>
        </p:grpSpPr>
        <p:pic>
          <p:nvPicPr>
            <p:cNvPr id="72" name="CustomIcon">
              <a:extLst>
                <a:ext uri="{FF2B5EF4-FFF2-40B4-BE49-F238E27FC236}">
                  <a16:creationId xmlns:a16="http://schemas.microsoft.com/office/drawing/2014/main" id="{A9CAB824-6D24-4D8C-B7DA-384C4328A253}"/>
                </a:ext>
              </a:extLst>
            </p:cNvPr>
            <p:cNvPicPr>
              <a:picLocks noChangeAspect="1"/>
            </p:cNvPicPr>
            <p:nvPr>
              <p:custDataLst>
                <p:tags r:id="rId42"/>
              </p:custDataLst>
            </p:nvPr>
          </p:nvPicPr>
          <p:blipFill>
            <a:blip r:embed="rId52">
              <a:extLst>
                <a:ext uri="{96DAC541-7B7A-43D3-8B79-37D633B846F1}">
                  <asvg:svgBlip xmlns:asvg="http://schemas.microsoft.com/office/drawing/2016/SVG/main" xmlns="" r:embed="rId53"/>
                </a:ext>
              </a:extLst>
            </a:blip>
            <a:stretch>
              <a:fillRect/>
            </a:stretch>
          </p:blipFill>
          <p:spPr>
            <a:xfrm>
              <a:off x="8681876" y="1524948"/>
              <a:ext cx="384721" cy="384721"/>
            </a:xfrm>
            <a:prstGeom prst="rect">
              <a:avLst/>
            </a:prstGeom>
          </p:spPr>
        </p:pic>
        <p:pic>
          <p:nvPicPr>
            <p:cNvPr id="73" name="CustomIcon">
              <a:extLst>
                <a:ext uri="{FF2B5EF4-FFF2-40B4-BE49-F238E27FC236}">
                  <a16:creationId xmlns:a16="http://schemas.microsoft.com/office/drawing/2014/main" id="{CF99FAB2-4462-4748-BB12-89C4D8766D95}"/>
                </a:ext>
              </a:extLst>
            </p:cNvPr>
            <p:cNvPicPr>
              <a:picLocks noChangeAspect="1"/>
            </p:cNvPicPr>
            <p:nvPr>
              <p:custDataLst>
                <p:tags r:id="rId43"/>
              </p:custDataLst>
            </p:nvPr>
          </p:nvPicPr>
          <p:blipFill>
            <a:blip r:embed="rId54">
              <a:extLst>
                <a:ext uri="{96DAC541-7B7A-43D3-8B79-37D633B846F1}">
                  <asvg:svgBlip xmlns:asvg="http://schemas.microsoft.com/office/drawing/2016/SVG/main" xmlns="" r:embed="rId55"/>
                </a:ext>
              </a:extLst>
            </a:blip>
            <a:stretch>
              <a:fillRect/>
            </a:stretch>
          </p:blipFill>
          <p:spPr>
            <a:xfrm rot="16200000">
              <a:off x="8321692" y="1529172"/>
              <a:ext cx="419725" cy="419725"/>
            </a:xfrm>
            <a:prstGeom prst="rect">
              <a:avLst/>
            </a:prstGeom>
          </p:spPr>
        </p:pic>
      </p:grpSp>
      <p:pic>
        <p:nvPicPr>
          <p:cNvPr id="74" name="CustomIcon">
            <a:extLst>
              <a:ext uri="{FF2B5EF4-FFF2-40B4-BE49-F238E27FC236}">
                <a16:creationId xmlns:a16="http://schemas.microsoft.com/office/drawing/2014/main" id="{AC940353-2721-40D4-AFBB-8D51D8D202D5}"/>
              </a:ext>
            </a:extLst>
          </p:cNvPr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56">
            <a:extLst>
              <a:ext uri="{96DAC541-7B7A-43D3-8B79-37D633B846F1}">
                <asvg:svgBlip xmlns:asvg="http://schemas.microsoft.com/office/drawing/2016/SVG/main" xmlns="" r:embed="rId57"/>
              </a:ext>
            </a:extLst>
          </a:blip>
          <a:stretch>
            <a:fillRect/>
          </a:stretch>
        </p:blipFill>
        <p:spPr>
          <a:xfrm rot="16200000">
            <a:off x="777254" y="5585409"/>
            <a:ext cx="454502" cy="419725"/>
          </a:xfrm>
          <a:prstGeom prst="rect">
            <a:avLst/>
          </a:prstGeom>
        </p:spPr>
      </p:pic>
      <p:sp>
        <p:nvSpPr>
          <p:cNvPr id="100" name="TextBox 99">
            <a:extLst>
              <a:ext uri="{FF2B5EF4-FFF2-40B4-BE49-F238E27FC236}">
                <a16:creationId xmlns:a16="http://schemas.microsoft.com/office/drawing/2014/main" id="{BAD16E9F-D3BB-45F6-938B-44C0C2933D7D}"/>
              </a:ext>
            </a:extLst>
          </p:cNvPr>
          <p:cNvSpPr txBox="1"/>
          <p:nvPr/>
        </p:nvSpPr>
        <p:spPr>
          <a:xfrm>
            <a:off x="1918228" y="1858873"/>
            <a:ext cx="3663993" cy="286232"/>
          </a:xfrm>
          <a:prstGeom prst="rect">
            <a:avLst/>
          </a:prstGeom>
        </p:spPr>
        <p:txBody>
          <a:bodyPr vert="horz" wrap="square" lIns="0" tIns="45720" rIns="91440" bIns="45720" rtlCol="0">
            <a:spAutoFit/>
          </a:bodyPr>
          <a:lstStyle>
            <a:lvl1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/>
            </a:lvl1pPr>
            <a:lvl2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lvl="2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lvl="3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lvl="4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indent="0">
              <a:buNone/>
            </a:pPr>
            <a:r>
              <a:rPr lang="fr-FR" sz="1400" b="1" dirty="0"/>
              <a:t>Calendrier de livraison, </a:t>
            </a:r>
            <a:r>
              <a:rPr lang="fr-FR" sz="1400" dirty="0"/>
              <a:t># de sites livrés</a:t>
            </a:r>
          </a:p>
        </p:txBody>
      </p:sp>
      <p:cxnSp>
        <p:nvCxnSpPr>
          <p:cNvPr id="103" name="LineBasicDefault 14">
            <a:extLst>
              <a:ext uri="{FF2B5EF4-FFF2-40B4-BE49-F238E27FC236}">
                <a16:creationId xmlns:a16="http://schemas.microsoft.com/office/drawing/2014/main" id="{503F7660-CD93-4A97-A2B3-BF31B6B33D67}"/>
              </a:ext>
            </a:extLst>
          </p:cNvPr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1918229" y="2159478"/>
            <a:ext cx="5605925" cy="0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 Placeholder 5">
            <a:extLst>
              <a:ext uri="{FF2B5EF4-FFF2-40B4-BE49-F238E27FC236}">
                <a16:creationId xmlns:a16="http://schemas.microsoft.com/office/drawing/2014/main" id="{E0B1A107-C2F7-4B4F-BB8C-E45BBA987CDB}"/>
              </a:ext>
            </a:extLst>
          </p:cNvPr>
          <p:cNvSpPr txBox="1">
            <a:spLocks/>
          </p:cNvSpPr>
          <p:nvPr/>
        </p:nvSpPr>
        <p:spPr bwMode="gray">
          <a:xfrm>
            <a:off x="3139560" y="2513226"/>
            <a:ext cx="586900" cy="37074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9207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itchFamily="34" charset="0"/>
              <a:buNone/>
              <a:tabLst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1450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1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itchFamily="2" charset="2"/>
              <a:buChar char="§"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1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27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itchFamily="2" charset="2"/>
              <a:buChar char="§"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r>
              <a:rPr lang="fr-FR" sz="1200" dirty="0"/>
              <a:t>S50 (07/12)</a:t>
            </a:r>
            <a:endParaRPr lang="fr-FR" sz="1200" i="1" dirty="0"/>
          </a:p>
        </p:txBody>
      </p:sp>
      <p:sp>
        <p:nvSpPr>
          <p:cNvPr id="53" name="Text Placeholder 5">
            <a:extLst>
              <a:ext uri="{FF2B5EF4-FFF2-40B4-BE49-F238E27FC236}">
                <a16:creationId xmlns:a16="http://schemas.microsoft.com/office/drawing/2014/main" id="{0EE49F61-3CD6-40CC-8650-297E82636B06}"/>
              </a:ext>
            </a:extLst>
          </p:cNvPr>
          <p:cNvSpPr txBox="1">
            <a:spLocks/>
          </p:cNvSpPr>
          <p:nvPr/>
        </p:nvSpPr>
        <p:spPr bwMode="gray">
          <a:xfrm>
            <a:off x="3750225" y="2513226"/>
            <a:ext cx="586900" cy="37074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9207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itchFamily="34" charset="0"/>
              <a:buNone/>
              <a:tabLst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1450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1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itchFamily="2" charset="2"/>
              <a:buChar char="§"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1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27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itchFamily="2" charset="2"/>
              <a:buChar char="§"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r>
              <a:rPr lang="fr-FR" sz="1200" dirty="0"/>
              <a:t>S51 (14/12)</a:t>
            </a:r>
            <a:endParaRPr lang="fr-FR" sz="1200" i="1" dirty="0"/>
          </a:p>
        </p:txBody>
      </p:sp>
      <p:sp>
        <p:nvSpPr>
          <p:cNvPr id="54" name="Text Placeholder 5">
            <a:extLst>
              <a:ext uri="{FF2B5EF4-FFF2-40B4-BE49-F238E27FC236}">
                <a16:creationId xmlns:a16="http://schemas.microsoft.com/office/drawing/2014/main" id="{E9FCB0D3-CDD3-4826-934E-9B8E4D1C7DF1}"/>
              </a:ext>
            </a:extLst>
          </p:cNvPr>
          <p:cNvSpPr txBox="1">
            <a:spLocks/>
          </p:cNvSpPr>
          <p:nvPr/>
        </p:nvSpPr>
        <p:spPr bwMode="gray">
          <a:xfrm>
            <a:off x="4360891" y="2513226"/>
            <a:ext cx="586900" cy="37074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9207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itchFamily="34" charset="0"/>
              <a:buNone/>
              <a:tabLst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1450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1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itchFamily="2" charset="2"/>
              <a:buChar char="§"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1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27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itchFamily="2" charset="2"/>
              <a:buChar char="§"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r>
              <a:rPr lang="fr-FR" sz="1200" dirty="0"/>
              <a:t>S52 (21/12)</a:t>
            </a:r>
            <a:endParaRPr lang="fr-FR" sz="1200" i="1" dirty="0"/>
          </a:p>
        </p:txBody>
      </p:sp>
      <p:sp>
        <p:nvSpPr>
          <p:cNvPr id="58" name="Text Placeholder 5">
            <a:extLst>
              <a:ext uri="{FF2B5EF4-FFF2-40B4-BE49-F238E27FC236}">
                <a16:creationId xmlns:a16="http://schemas.microsoft.com/office/drawing/2014/main" id="{1218CE51-6D62-4920-8B4A-C15BA4D78DCC}"/>
              </a:ext>
            </a:extLst>
          </p:cNvPr>
          <p:cNvSpPr txBox="1">
            <a:spLocks/>
          </p:cNvSpPr>
          <p:nvPr/>
        </p:nvSpPr>
        <p:spPr bwMode="gray">
          <a:xfrm>
            <a:off x="5582222" y="2513226"/>
            <a:ext cx="586900" cy="37074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9207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itchFamily="34" charset="0"/>
              <a:buNone/>
              <a:tabLst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1450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1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itchFamily="2" charset="2"/>
              <a:buChar char="§"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1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27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itchFamily="2" charset="2"/>
              <a:buChar char="§"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r>
              <a:rPr lang="fr-FR" sz="1200" dirty="0"/>
              <a:t>S1 (04/01)</a:t>
            </a:r>
            <a:endParaRPr lang="fr-FR" sz="1200" i="1" dirty="0"/>
          </a:p>
        </p:txBody>
      </p:sp>
      <p:sp>
        <p:nvSpPr>
          <p:cNvPr id="61" name="Text Placeholder 5">
            <a:extLst>
              <a:ext uri="{FF2B5EF4-FFF2-40B4-BE49-F238E27FC236}">
                <a16:creationId xmlns:a16="http://schemas.microsoft.com/office/drawing/2014/main" id="{DEAB00E1-09E1-4DB9-80A1-ABE91F02F5BC}"/>
              </a:ext>
            </a:extLst>
          </p:cNvPr>
          <p:cNvSpPr txBox="1">
            <a:spLocks/>
          </p:cNvSpPr>
          <p:nvPr/>
        </p:nvSpPr>
        <p:spPr bwMode="gray">
          <a:xfrm>
            <a:off x="6192887" y="2513226"/>
            <a:ext cx="586900" cy="39993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9207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itchFamily="34" charset="0"/>
              <a:buNone/>
              <a:tabLst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1450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1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itchFamily="2" charset="2"/>
              <a:buChar char="§"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1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27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itchFamily="2" charset="2"/>
              <a:buChar char="§"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r>
              <a:rPr lang="fr-FR" sz="1200" dirty="0"/>
              <a:t>S2 (11/01)</a:t>
            </a:r>
            <a:endParaRPr lang="fr-FR" sz="1200" i="1" dirty="0"/>
          </a:p>
        </p:txBody>
      </p:sp>
      <p:sp>
        <p:nvSpPr>
          <p:cNvPr id="67" name="Text Placeholder 5">
            <a:extLst>
              <a:ext uri="{FF2B5EF4-FFF2-40B4-BE49-F238E27FC236}">
                <a16:creationId xmlns:a16="http://schemas.microsoft.com/office/drawing/2014/main" id="{825F9D60-CF57-4064-B789-02B97B0B1084}"/>
              </a:ext>
            </a:extLst>
          </p:cNvPr>
          <p:cNvSpPr txBox="1">
            <a:spLocks/>
          </p:cNvSpPr>
          <p:nvPr/>
        </p:nvSpPr>
        <p:spPr bwMode="gray">
          <a:xfrm>
            <a:off x="2528894" y="2513226"/>
            <a:ext cx="586900" cy="37074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9207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itchFamily="34" charset="0"/>
              <a:buNone/>
              <a:tabLst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1450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1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itchFamily="2" charset="2"/>
              <a:buChar char="§"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1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27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itchFamily="2" charset="2"/>
              <a:buChar char="§"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r>
              <a:rPr lang="fr-FR" sz="1200" dirty="0"/>
              <a:t>S49 (30/11)</a:t>
            </a:r>
            <a:endParaRPr lang="fr-FR" sz="1200" i="1" dirty="0"/>
          </a:p>
        </p:txBody>
      </p:sp>
      <p:sp>
        <p:nvSpPr>
          <p:cNvPr id="57" name="Text Placeholder 5">
            <a:extLst>
              <a:ext uri="{FF2B5EF4-FFF2-40B4-BE49-F238E27FC236}">
                <a16:creationId xmlns:a16="http://schemas.microsoft.com/office/drawing/2014/main" id="{47227DA0-2A88-42DE-81F5-F3E986D7D102}"/>
              </a:ext>
            </a:extLst>
          </p:cNvPr>
          <p:cNvSpPr txBox="1">
            <a:spLocks/>
          </p:cNvSpPr>
          <p:nvPr/>
        </p:nvSpPr>
        <p:spPr bwMode="gray">
          <a:xfrm>
            <a:off x="4971556" y="2513226"/>
            <a:ext cx="586900" cy="37074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9207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itchFamily="34" charset="0"/>
              <a:buNone/>
              <a:tabLst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1450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1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itchFamily="2" charset="2"/>
              <a:buChar char="§"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1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27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itchFamily="2" charset="2"/>
              <a:buChar char="§"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r>
              <a:rPr lang="fr-FR" sz="1200" dirty="0"/>
              <a:t>S53 (28/12)</a:t>
            </a:r>
            <a:endParaRPr lang="fr-FR" sz="1200" i="1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3BD9C681-6B2F-4DA9-8554-B7300B083FD3}"/>
              </a:ext>
            </a:extLst>
          </p:cNvPr>
          <p:cNvSpPr txBox="1">
            <a:spLocks/>
          </p:cNvSpPr>
          <p:nvPr/>
        </p:nvSpPr>
        <p:spPr>
          <a:xfrm>
            <a:off x="1918229" y="2513226"/>
            <a:ext cx="586900" cy="37074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itchFamily="34" charset="0"/>
              <a:buNone/>
              <a:tabLst/>
              <a:defRPr sz="1200" b="0"/>
            </a:lvl1pPr>
            <a:lvl2pPr marL="351450" indent="-1714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  <a:defRPr sz="1200"/>
            </a:lvl2pPr>
            <a:lvl3pPr marL="531450" indent="-17145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itchFamily="2" charset="2"/>
              <a:buChar char="§"/>
              <a:defRPr sz="1000" baseline="0"/>
            </a:lvl3pPr>
            <a:lvl4pPr marL="711450" indent="-17145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  <a:defRPr sz="800"/>
            </a:lvl4pPr>
            <a:lvl5pPr marL="927450" indent="-17145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itchFamily="2" charset="2"/>
              <a:buChar char="§"/>
              <a:defRPr sz="7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indent="0">
              <a:spcBef>
                <a:spcPct val="20000"/>
              </a:spcBef>
              <a:buFont typeface="Arial" pitchFamily="34" charset="0"/>
              <a:buNone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fr-FR" dirty="0"/>
              <a:t>S48 (23/11)</a:t>
            </a:r>
            <a:endParaRPr lang="fr-FR" i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FAAF886-7CF3-47E1-95AB-0D93D43806A4}"/>
              </a:ext>
            </a:extLst>
          </p:cNvPr>
          <p:cNvSpPr txBox="1"/>
          <p:nvPr/>
        </p:nvSpPr>
        <p:spPr>
          <a:xfrm>
            <a:off x="6803552" y="2518055"/>
            <a:ext cx="906142" cy="19996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i="1" dirty="0">
                <a:cs typeface="+mn-cs"/>
              </a:rPr>
              <a:t>A confirmer</a:t>
            </a:r>
          </a:p>
        </p:txBody>
      </p:sp>
      <p:sp>
        <p:nvSpPr>
          <p:cNvPr id="3" name="TrackerNumWhite 5">
            <a:extLst>
              <a:ext uri="{FF2B5EF4-FFF2-40B4-BE49-F238E27FC236}">
                <a16:creationId xmlns:a16="http://schemas.microsoft.com/office/drawing/2014/main" id="{497D541A-7331-4B5E-A7B6-B93B87AF8DD8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1905434" y="3489681"/>
            <a:ext cx="557704" cy="356720"/>
          </a:xfrm>
          <a:prstGeom prst="ellipse">
            <a:avLst/>
          </a:prstGeom>
          <a:solidFill>
            <a:schemeClr val="bg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4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0" name="TrackerNumWhite 5">
            <a:extLst>
              <a:ext uri="{FF2B5EF4-FFF2-40B4-BE49-F238E27FC236}">
                <a16:creationId xmlns:a16="http://schemas.microsoft.com/office/drawing/2014/main" id="{EC9ADE09-7171-4C63-8FF0-0F0120671397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2511560" y="3489681"/>
            <a:ext cx="557704" cy="356720"/>
          </a:xfrm>
          <a:prstGeom prst="ellipse">
            <a:avLst/>
          </a:prstGeom>
          <a:solidFill>
            <a:schemeClr val="bg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4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81" name="TrackerNumWhite 5">
            <a:extLst>
              <a:ext uri="{FF2B5EF4-FFF2-40B4-BE49-F238E27FC236}">
                <a16:creationId xmlns:a16="http://schemas.microsoft.com/office/drawing/2014/main" id="{CC56D3E3-BCB0-42E1-AE70-E067458B54EA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3117686" y="3489681"/>
            <a:ext cx="557704" cy="356720"/>
          </a:xfrm>
          <a:prstGeom prst="ellipse">
            <a:avLst/>
          </a:prstGeom>
          <a:solidFill>
            <a:schemeClr val="bg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4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82" name="TrackerNumWhite 5">
            <a:extLst>
              <a:ext uri="{FF2B5EF4-FFF2-40B4-BE49-F238E27FC236}">
                <a16:creationId xmlns:a16="http://schemas.microsoft.com/office/drawing/2014/main" id="{B2F3DEB6-846F-4E9E-8402-8CBD3A9CDA65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3723811" y="3489681"/>
            <a:ext cx="557704" cy="356720"/>
          </a:xfrm>
          <a:prstGeom prst="ellipse">
            <a:avLst/>
          </a:prstGeom>
          <a:solidFill>
            <a:schemeClr val="bg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4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83" name="TrackerNumWhite 5">
            <a:extLst>
              <a:ext uri="{FF2B5EF4-FFF2-40B4-BE49-F238E27FC236}">
                <a16:creationId xmlns:a16="http://schemas.microsoft.com/office/drawing/2014/main" id="{290CC880-C7BF-4639-B61B-BC368B1F2711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4329937" y="3489681"/>
            <a:ext cx="557704" cy="356720"/>
          </a:xfrm>
          <a:prstGeom prst="ellipse">
            <a:avLst/>
          </a:prstGeom>
          <a:solidFill>
            <a:schemeClr val="bg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400" dirty="0">
                <a:solidFill>
                  <a:schemeClr val="tx1"/>
                </a:solidFill>
              </a:rPr>
              <a:t>104</a:t>
            </a:r>
          </a:p>
        </p:txBody>
      </p:sp>
      <p:sp>
        <p:nvSpPr>
          <p:cNvPr id="84" name="TrackerNumWhite 5">
            <a:extLst>
              <a:ext uri="{FF2B5EF4-FFF2-40B4-BE49-F238E27FC236}">
                <a16:creationId xmlns:a16="http://schemas.microsoft.com/office/drawing/2014/main" id="{5052E4CE-BA27-4CF4-A1AD-050A328D6766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4936063" y="3489681"/>
            <a:ext cx="557704" cy="356720"/>
          </a:xfrm>
          <a:prstGeom prst="ellipse">
            <a:avLst/>
          </a:prstGeom>
          <a:solidFill>
            <a:schemeClr val="bg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4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85" name="TrackerNumWhite 5">
            <a:extLst>
              <a:ext uri="{FF2B5EF4-FFF2-40B4-BE49-F238E27FC236}">
                <a16:creationId xmlns:a16="http://schemas.microsoft.com/office/drawing/2014/main" id="{8B409A3F-D5C0-4357-BEA8-9043AC431950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5542188" y="3489681"/>
            <a:ext cx="557704" cy="356720"/>
          </a:xfrm>
          <a:prstGeom prst="ellipse">
            <a:avLst/>
          </a:prstGeom>
          <a:solidFill>
            <a:schemeClr val="bg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4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86" name="TrackerNumWhite 5">
            <a:extLst>
              <a:ext uri="{FF2B5EF4-FFF2-40B4-BE49-F238E27FC236}">
                <a16:creationId xmlns:a16="http://schemas.microsoft.com/office/drawing/2014/main" id="{18307D73-189F-44F8-9548-7C0176E7AFDC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6148314" y="3489681"/>
            <a:ext cx="557704" cy="356720"/>
          </a:xfrm>
          <a:prstGeom prst="ellipse">
            <a:avLst/>
          </a:prstGeom>
          <a:solidFill>
            <a:schemeClr val="bg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4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87" name="TrackerNumWhite 5">
            <a:extLst>
              <a:ext uri="{FF2B5EF4-FFF2-40B4-BE49-F238E27FC236}">
                <a16:creationId xmlns:a16="http://schemas.microsoft.com/office/drawing/2014/main" id="{22794081-BE27-47D7-96EA-6CB8DF3572BA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6754437" y="3489681"/>
            <a:ext cx="557704" cy="356720"/>
          </a:xfrm>
          <a:prstGeom prst="ellipse">
            <a:avLst/>
          </a:prstGeom>
          <a:solidFill>
            <a:schemeClr val="bg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4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88" name="TrackerNumWhite 5">
            <a:extLst>
              <a:ext uri="{FF2B5EF4-FFF2-40B4-BE49-F238E27FC236}">
                <a16:creationId xmlns:a16="http://schemas.microsoft.com/office/drawing/2014/main" id="{FD9D4244-2409-43AC-8F24-6EA3851DC745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1905434" y="4425514"/>
            <a:ext cx="557704" cy="356720"/>
          </a:xfrm>
          <a:prstGeom prst="ellipse">
            <a:avLst/>
          </a:prstGeom>
          <a:solidFill>
            <a:schemeClr val="bg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4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9" name="TrackerNumWhite 5">
            <a:extLst>
              <a:ext uri="{FF2B5EF4-FFF2-40B4-BE49-F238E27FC236}">
                <a16:creationId xmlns:a16="http://schemas.microsoft.com/office/drawing/2014/main" id="{E4507A8D-097E-405B-BFD2-D9D68F9A2AA3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2511560" y="4425514"/>
            <a:ext cx="557704" cy="356720"/>
          </a:xfrm>
          <a:prstGeom prst="ellipse">
            <a:avLst/>
          </a:prstGeom>
          <a:solidFill>
            <a:schemeClr val="bg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4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90" name="TrackerNumWhite 5">
            <a:extLst>
              <a:ext uri="{FF2B5EF4-FFF2-40B4-BE49-F238E27FC236}">
                <a16:creationId xmlns:a16="http://schemas.microsoft.com/office/drawing/2014/main" id="{0F9D238B-1CC9-468D-B8D7-978CB4B7A4E4}"/>
              </a:ext>
            </a:extLst>
          </p:cNvPr>
          <p:cNvSpPr/>
          <p:nvPr>
            <p:custDataLst>
              <p:tags r:id="rId26"/>
            </p:custDataLst>
          </p:nvPr>
        </p:nvSpPr>
        <p:spPr>
          <a:xfrm>
            <a:off x="3117686" y="4425514"/>
            <a:ext cx="557704" cy="356720"/>
          </a:xfrm>
          <a:prstGeom prst="ellipse">
            <a:avLst/>
          </a:prstGeom>
          <a:solidFill>
            <a:schemeClr val="bg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4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94" name="TrackerNumWhite 5">
            <a:extLst>
              <a:ext uri="{FF2B5EF4-FFF2-40B4-BE49-F238E27FC236}">
                <a16:creationId xmlns:a16="http://schemas.microsoft.com/office/drawing/2014/main" id="{75C7ED91-FA2F-4BCB-AFBA-A225E8D15076}"/>
              </a:ext>
            </a:extLst>
          </p:cNvPr>
          <p:cNvSpPr/>
          <p:nvPr>
            <p:custDataLst>
              <p:tags r:id="rId27"/>
            </p:custDataLst>
          </p:nvPr>
        </p:nvSpPr>
        <p:spPr>
          <a:xfrm>
            <a:off x="3723811" y="4425514"/>
            <a:ext cx="557704" cy="356720"/>
          </a:xfrm>
          <a:prstGeom prst="ellipse">
            <a:avLst/>
          </a:prstGeom>
          <a:solidFill>
            <a:schemeClr val="bg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4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95" name="TrackerNumWhite 5">
            <a:extLst>
              <a:ext uri="{FF2B5EF4-FFF2-40B4-BE49-F238E27FC236}">
                <a16:creationId xmlns:a16="http://schemas.microsoft.com/office/drawing/2014/main" id="{1077C1F0-A10D-48FA-B98C-807C05A361EB}"/>
              </a:ext>
            </a:extLst>
          </p:cNvPr>
          <p:cNvSpPr/>
          <p:nvPr>
            <p:custDataLst>
              <p:tags r:id="rId28"/>
            </p:custDataLst>
          </p:nvPr>
        </p:nvSpPr>
        <p:spPr>
          <a:xfrm>
            <a:off x="4329937" y="4425514"/>
            <a:ext cx="557704" cy="356720"/>
          </a:xfrm>
          <a:prstGeom prst="ellipse">
            <a:avLst/>
          </a:prstGeom>
          <a:solidFill>
            <a:schemeClr val="bg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400" dirty="0">
                <a:solidFill>
                  <a:schemeClr val="tx1"/>
                </a:solidFill>
              </a:rPr>
              <a:t>35</a:t>
            </a:r>
          </a:p>
        </p:txBody>
      </p:sp>
      <p:sp>
        <p:nvSpPr>
          <p:cNvPr id="96" name="TrackerNumWhite 5">
            <a:extLst>
              <a:ext uri="{FF2B5EF4-FFF2-40B4-BE49-F238E27FC236}">
                <a16:creationId xmlns:a16="http://schemas.microsoft.com/office/drawing/2014/main" id="{4D6B6D6C-B5C5-4E33-932F-B0C993605E9C}"/>
              </a:ext>
            </a:extLst>
          </p:cNvPr>
          <p:cNvSpPr/>
          <p:nvPr>
            <p:custDataLst>
              <p:tags r:id="rId29"/>
            </p:custDataLst>
          </p:nvPr>
        </p:nvSpPr>
        <p:spPr>
          <a:xfrm>
            <a:off x="4936063" y="4425514"/>
            <a:ext cx="557704" cy="356720"/>
          </a:xfrm>
          <a:prstGeom prst="ellipse">
            <a:avLst/>
          </a:prstGeom>
          <a:solidFill>
            <a:schemeClr val="bg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400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98" name="TrackerNumWhite 5">
            <a:extLst>
              <a:ext uri="{FF2B5EF4-FFF2-40B4-BE49-F238E27FC236}">
                <a16:creationId xmlns:a16="http://schemas.microsoft.com/office/drawing/2014/main" id="{C365296C-6385-4C1C-A782-815DFF3641C0}"/>
              </a:ext>
            </a:extLst>
          </p:cNvPr>
          <p:cNvSpPr/>
          <p:nvPr>
            <p:custDataLst>
              <p:tags r:id="rId30"/>
            </p:custDataLst>
          </p:nvPr>
        </p:nvSpPr>
        <p:spPr>
          <a:xfrm>
            <a:off x="5542188" y="4425514"/>
            <a:ext cx="557704" cy="356720"/>
          </a:xfrm>
          <a:prstGeom prst="ellipse">
            <a:avLst/>
          </a:prstGeom>
          <a:solidFill>
            <a:schemeClr val="bg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4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99" name="TrackerNumWhite 5">
            <a:extLst>
              <a:ext uri="{FF2B5EF4-FFF2-40B4-BE49-F238E27FC236}">
                <a16:creationId xmlns:a16="http://schemas.microsoft.com/office/drawing/2014/main" id="{538C5F2F-299F-4EDF-9619-8312D9798846}"/>
              </a:ext>
            </a:extLst>
          </p:cNvPr>
          <p:cNvSpPr/>
          <p:nvPr>
            <p:custDataLst>
              <p:tags r:id="rId31"/>
            </p:custDataLst>
          </p:nvPr>
        </p:nvSpPr>
        <p:spPr>
          <a:xfrm>
            <a:off x="6148314" y="4425514"/>
            <a:ext cx="557704" cy="356720"/>
          </a:xfrm>
          <a:prstGeom prst="ellipse">
            <a:avLst/>
          </a:prstGeom>
          <a:solidFill>
            <a:schemeClr val="bg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4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02" name="TrackerNumWhite 5">
            <a:extLst>
              <a:ext uri="{FF2B5EF4-FFF2-40B4-BE49-F238E27FC236}">
                <a16:creationId xmlns:a16="http://schemas.microsoft.com/office/drawing/2014/main" id="{3CF16524-6F40-4930-909E-411E7A837E5D}"/>
              </a:ext>
            </a:extLst>
          </p:cNvPr>
          <p:cNvSpPr/>
          <p:nvPr>
            <p:custDataLst>
              <p:tags r:id="rId32"/>
            </p:custDataLst>
          </p:nvPr>
        </p:nvSpPr>
        <p:spPr>
          <a:xfrm>
            <a:off x="6754437" y="4425514"/>
            <a:ext cx="557704" cy="356720"/>
          </a:xfrm>
          <a:prstGeom prst="ellipse">
            <a:avLst/>
          </a:prstGeom>
          <a:solidFill>
            <a:schemeClr val="bg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400" dirty="0">
                <a:solidFill>
                  <a:schemeClr val="tx1"/>
                </a:solidFill>
              </a:rPr>
              <a:t>64</a:t>
            </a:r>
          </a:p>
        </p:txBody>
      </p:sp>
      <p:sp>
        <p:nvSpPr>
          <p:cNvPr id="104" name="TrackerNumWhite 5">
            <a:extLst>
              <a:ext uri="{FF2B5EF4-FFF2-40B4-BE49-F238E27FC236}">
                <a16:creationId xmlns:a16="http://schemas.microsoft.com/office/drawing/2014/main" id="{891A69B1-354D-4593-A707-83FD8879A5A7}"/>
              </a:ext>
            </a:extLst>
          </p:cNvPr>
          <p:cNvSpPr/>
          <p:nvPr>
            <p:custDataLst>
              <p:tags r:id="rId33"/>
            </p:custDataLst>
          </p:nvPr>
        </p:nvSpPr>
        <p:spPr>
          <a:xfrm>
            <a:off x="1905434" y="5369476"/>
            <a:ext cx="557704" cy="356720"/>
          </a:xfrm>
          <a:prstGeom prst="ellipse">
            <a:avLst/>
          </a:prstGeom>
          <a:solidFill>
            <a:schemeClr val="bg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4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20" name="TrackerNumWhite 5">
            <a:extLst>
              <a:ext uri="{FF2B5EF4-FFF2-40B4-BE49-F238E27FC236}">
                <a16:creationId xmlns:a16="http://schemas.microsoft.com/office/drawing/2014/main" id="{2A5CCFDA-221A-4911-91B5-265E726EF721}"/>
              </a:ext>
            </a:extLst>
          </p:cNvPr>
          <p:cNvSpPr/>
          <p:nvPr>
            <p:custDataLst>
              <p:tags r:id="rId34"/>
            </p:custDataLst>
          </p:nvPr>
        </p:nvSpPr>
        <p:spPr>
          <a:xfrm>
            <a:off x="2511560" y="5369476"/>
            <a:ext cx="557704" cy="356720"/>
          </a:xfrm>
          <a:prstGeom prst="ellipse">
            <a:avLst/>
          </a:prstGeom>
          <a:solidFill>
            <a:schemeClr val="bg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4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21" name="TrackerNumWhite 5">
            <a:extLst>
              <a:ext uri="{FF2B5EF4-FFF2-40B4-BE49-F238E27FC236}">
                <a16:creationId xmlns:a16="http://schemas.microsoft.com/office/drawing/2014/main" id="{4C946690-2E8D-406D-BD98-DDD9CA414BB7}"/>
              </a:ext>
            </a:extLst>
          </p:cNvPr>
          <p:cNvSpPr/>
          <p:nvPr>
            <p:custDataLst>
              <p:tags r:id="rId35"/>
            </p:custDataLst>
          </p:nvPr>
        </p:nvSpPr>
        <p:spPr>
          <a:xfrm>
            <a:off x="3117686" y="5369476"/>
            <a:ext cx="557704" cy="356720"/>
          </a:xfrm>
          <a:prstGeom prst="ellipse">
            <a:avLst/>
          </a:prstGeom>
          <a:solidFill>
            <a:schemeClr val="bg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4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22" name="TrackerNumWhite 5">
            <a:extLst>
              <a:ext uri="{FF2B5EF4-FFF2-40B4-BE49-F238E27FC236}">
                <a16:creationId xmlns:a16="http://schemas.microsoft.com/office/drawing/2014/main" id="{011AEA06-F7D9-40E2-8E0D-062236B39F12}"/>
              </a:ext>
            </a:extLst>
          </p:cNvPr>
          <p:cNvSpPr/>
          <p:nvPr>
            <p:custDataLst>
              <p:tags r:id="rId36"/>
            </p:custDataLst>
          </p:nvPr>
        </p:nvSpPr>
        <p:spPr>
          <a:xfrm>
            <a:off x="3723811" y="5369476"/>
            <a:ext cx="557704" cy="356720"/>
          </a:xfrm>
          <a:prstGeom prst="ellipse">
            <a:avLst/>
          </a:prstGeom>
          <a:solidFill>
            <a:schemeClr val="bg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4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23" name="TrackerNumWhite 5">
            <a:extLst>
              <a:ext uri="{FF2B5EF4-FFF2-40B4-BE49-F238E27FC236}">
                <a16:creationId xmlns:a16="http://schemas.microsoft.com/office/drawing/2014/main" id="{2B41A98F-B097-40ED-8D7C-4CF65C511D5E}"/>
              </a:ext>
            </a:extLst>
          </p:cNvPr>
          <p:cNvSpPr/>
          <p:nvPr>
            <p:custDataLst>
              <p:tags r:id="rId37"/>
            </p:custDataLst>
          </p:nvPr>
        </p:nvSpPr>
        <p:spPr>
          <a:xfrm>
            <a:off x="4329937" y="5369476"/>
            <a:ext cx="557704" cy="356720"/>
          </a:xfrm>
          <a:prstGeom prst="ellipse">
            <a:avLst/>
          </a:prstGeom>
          <a:solidFill>
            <a:schemeClr val="bg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400" dirty="0">
                <a:solidFill>
                  <a:schemeClr val="tx1"/>
                </a:solidFill>
              </a:rPr>
              <a:t>22</a:t>
            </a:r>
          </a:p>
        </p:txBody>
      </p:sp>
      <p:sp>
        <p:nvSpPr>
          <p:cNvPr id="124" name="TrackerNumWhite 5">
            <a:extLst>
              <a:ext uri="{FF2B5EF4-FFF2-40B4-BE49-F238E27FC236}">
                <a16:creationId xmlns:a16="http://schemas.microsoft.com/office/drawing/2014/main" id="{B1CFC057-8697-4727-9D1C-B8B9D490A4B4}"/>
              </a:ext>
            </a:extLst>
          </p:cNvPr>
          <p:cNvSpPr/>
          <p:nvPr>
            <p:custDataLst>
              <p:tags r:id="rId38"/>
            </p:custDataLst>
          </p:nvPr>
        </p:nvSpPr>
        <p:spPr>
          <a:xfrm>
            <a:off x="4936063" y="5369476"/>
            <a:ext cx="557704" cy="356720"/>
          </a:xfrm>
          <a:prstGeom prst="ellipse">
            <a:avLst/>
          </a:prstGeom>
          <a:solidFill>
            <a:schemeClr val="bg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400" dirty="0">
                <a:solidFill>
                  <a:schemeClr val="tx1"/>
                </a:solidFill>
              </a:rPr>
              <a:t>15</a:t>
            </a:r>
          </a:p>
        </p:txBody>
      </p:sp>
      <p:sp>
        <p:nvSpPr>
          <p:cNvPr id="125" name="TrackerNumWhite 5">
            <a:extLst>
              <a:ext uri="{FF2B5EF4-FFF2-40B4-BE49-F238E27FC236}">
                <a16:creationId xmlns:a16="http://schemas.microsoft.com/office/drawing/2014/main" id="{C823D0DC-2BD1-43A9-9CAC-55C275F303C0}"/>
              </a:ext>
            </a:extLst>
          </p:cNvPr>
          <p:cNvSpPr/>
          <p:nvPr>
            <p:custDataLst>
              <p:tags r:id="rId39"/>
            </p:custDataLst>
          </p:nvPr>
        </p:nvSpPr>
        <p:spPr>
          <a:xfrm>
            <a:off x="5542188" y="5369476"/>
            <a:ext cx="557704" cy="356720"/>
          </a:xfrm>
          <a:prstGeom prst="ellipse">
            <a:avLst/>
          </a:prstGeom>
          <a:solidFill>
            <a:schemeClr val="bg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4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26" name="TrackerNumWhite 5">
            <a:extLst>
              <a:ext uri="{FF2B5EF4-FFF2-40B4-BE49-F238E27FC236}">
                <a16:creationId xmlns:a16="http://schemas.microsoft.com/office/drawing/2014/main" id="{DE21E8CA-3F07-4278-B88C-6BE52A17E93A}"/>
              </a:ext>
            </a:extLst>
          </p:cNvPr>
          <p:cNvSpPr/>
          <p:nvPr>
            <p:custDataLst>
              <p:tags r:id="rId40"/>
            </p:custDataLst>
          </p:nvPr>
        </p:nvSpPr>
        <p:spPr>
          <a:xfrm>
            <a:off x="6148314" y="5369476"/>
            <a:ext cx="557704" cy="356720"/>
          </a:xfrm>
          <a:prstGeom prst="ellipse">
            <a:avLst/>
          </a:prstGeom>
          <a:solidFill>
            <a:schemeClr val="bg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4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27" name="TrackerNumWhite 5">
            <a:extLst>
              <a:ext uri="{FF2B5EF4-FFF2-40B4-BE49-F238E27FC236}">
                <a16:creationId xmlns:a16="http://schemas.microsoft.com/office/drawing/2014/main" id="{E5044BB7-A805-466F-9524-6A202D383E19}"/>
              </a:ext>
            </a:extLst>
          </p:cNvPr>
          <p:cNvSpPr/>
          <p:nvPr>
            <p:custDataLst>
              <p:tags r:id="rId41"/>
            </p:custDataLst>
          </p:nvPr>
        </p:nvSpPr>
        <p:spPr>
          <a:xfrm>
            <a:off x="6754437" y="5369476"/>
            <a:ext cx="557704" cy="356720"/>
          </a:xfrm>
          <a:prstGeom prst="ellipse">
            <a:avLst/>
          </a:prstGeom>
          <a:solidFill>
            <a:schemeClr val="bg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400" dirty="0">
                <a:solidFill>
                  <a:schemeClr val="tx1"/>
                </a:solidFill>
              </a:rPr>
              <a:t>73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5ED702C-AC05-4AA9-AE31-D130436E87FC}"/>
              </a:ext>
            </a:extLst>
          </p:cNvPr>
          <p:cNvCxnSpPr>
            <a:cxnSpLocks/>
          </p:cNvCxnSpPr>
          <p:nvPr/>
        </p:nvCxnSpPr>
        <p:spPr>
          <a:xfrm>
            <a:off x="5509057" y="2513226"/>
            <a:ext cx="0" cy="3565289"/>
          </a:xfrm>
          <a:prstGeom prst="line">
            <a:avLst/>
          </a:prstGeom>
          <a:ln w="6350" cap="flat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Sticker">
            <a:extLst>
              <a:ext uri="{FF2B5EF4-FFF2-40B4-BE49-F238E27FC236}">
                <a16:creationId xmlns:a16="http://schemas.microsoft.com/office/drawing/2014/main" id="{C7466993-B7F5-4EF3-B26E-663E805EA922}"/>
              </a:ext>
            </a:extLst>
          </p:cNvPr>
          <p:cNvSpPr txBox="1"/>
          <p:nvPr/>
        </p:nvSpPr>
        <p:spPr>
          <a:xfrm>
            <a:off x="538600" y="1444094"/>
            <a:ext cx="1756891" cy="153888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fr-FR" sz="1000" dirty="0">
                <a:solidFill>
                  <a:srgbClr val="FF0000"/>
                </a:solidFill>
              </a:rPr>
              <a:t>Mise à jour quotidienne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0513471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9" hidden="1">
            <a:extLst>
              <a:ext uri="{FF2B5EF4-FFF2-40B4-BE49-F238E27FC236}">
                <a16:creationId xmlns:a16="http://schemas.microsoft.com/office/drawing/2014/main" id="{827CD802-F563-4F02-9209-C760503480B2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6257650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4794" name="think-cell Slide" r:id="rId11" imgW="395" imgH="396" progId="TCLayout.ActiveDocument.1">
                  <p:embed/>
                </p:oleObj>
              </mc:Choice>
              <mc:Fallback>
                <p:oleObj name="think-cell Slide" r:id="rId11" imgW="395" imgH="396" progId="TCLayout.ActiveDocument.1">
                  <p:embed/>
                  <p:pic>
                    <p:nvPicPr>
                      <p:cNvPr id="9" name="Object 9" hidden="1">
                        <a:extLst>
                          <a:ext uri="{FF2B5EF4-FFF2-40B4-BE49-F238E27FC236}">
                            <a16:creationId xmlns:a16="http://schemas.microsoft.com/office/drawing/2014/main" id="{827CD802-F563-4F02-9209-C760503480B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8" hidden="1">
            <a:extLst>
              <a:ext uri="{FF2B5EF4-FFF2-40B4-BE49-F238E27FC236}">
                <a16:creationId xmlns:a16="http://schemas.microsoft.com/office/drawing/2014/main" id="{AE00CB17-0748-4CA0-B785-72F482AA10D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73CC1CDC-3388-43BF-9898-0AED9448B22E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fr-FR" dirty="0"/>
              <a:t>Ordre du jour</a:t>
            </a:r>
          </a:p>
        </p:txBody>
      </p:sp>
      <p:sp>
        <p:nvSpPr>
          <p:cNvPr id="11" name="Text Placeholder 4">
            <a:hlinkClick r:id="rId13" action="ppaction://hlinksldjump"/>
            <a:extLst>
              <a:ext uri="{FF2B5EF4-FFF2-40B4-BE49-F238E27FC236}">
                <a16:creationId xmlns:a16="http://schemas.microsoft.com/office/drawing/2014/main" id="{E1A073E6-4009-40C1-BB00-514FD63DDDDB}"/>
              </a:ext>
            </a:extLst>
          </p:cNvPr>
          <p:cNvSpPr>
            <a:spLocks noGrp="1"/>
          </p:cNvSpPr>
          <p:nvPr>
            <p:custDataLst>
              <p:tags r:id="rId5"/>
            </p:custDataLst>
          </p:nvPr>
        </p:nvSpPr>
        <p:spPr bwMode="gray">
          <a:xfrm>
            <a:off x="3149600" y="1706563"/>
            <a:ext cx="780415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80963" tIns="80963" rIns="0" bIns="8096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fr-FR"/>
              <a:t>Couverture vaccinale </a:t>
            </a:r>
            <a:r>
              <a:rPr lang="fr-FR" dirty="0"/>
              <a:t>des étapes 1 à 3 </a:t>
            </a:r>
          </a:p>
        </p:txBody>
      </p:sp>
      <p:sp>
        <p:nvSpPr>
          <p:cNvPr id="12" name="Text Placeholder 4">
            <a:hlinkClick r:id="rId14" action="ppaction://hlinksldjump"/>
            <a:extLst>
              <a:ext uri="{FF2B5EF4-FFF2-40B4-BE49-F238E27FC236}">
                <a16:creationId xmlns:a16="http://schemas.microsoft.com/office/drawing/2014/main" id="{37A2449D-82FB-452F-9DFA-51606029DFDA}"/>
              </a:ext>
            </a:extLst>
          </p:cNvPr>
          <p:cNvSpPr>
            <a:spLocks noGrp="1"/>
          </p:cNvSpPr>
          <p:nvPr>
            <p:custDataLst>
              <p:tags r:id="rId6"/>
            </p:custDataLst>
          </p:nvPr>
        </p:nvSpPr>
        <p:spPr bwMode="gray">
          <a:xfrm>
            <a:off x="3149600" y="2112963"/>
            <a:ext cx="7804150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80963" tIns="82550" rIns="0" bIns="8096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fr-FR" dirty="0"/>
              <a:t>Lancement de la campagne et montée </a:t>
            </a:r>
            <a:r>
              <a:rPr lang="fr-FR"/>
              <a:t>en charge</a:t>
            </a:r>
            <a:endParaRPr lang="fr-FR" dirty="0"/>
          </a:p>
        </p:txBody>
      </p:sp>
      <p:sp>
        <p:nvSpPr>
          <p:cNvPr id="22" name="Text Placeholder 4">
            <a:hlinkClick r:id="rId15" action="ppaction://hlinksldjump"/>
            <a:extLst>
              <a:ext uri="{FF2B5EF4-FFF2-40B4-BE49-F238E27FC236}">
                <a16:creationId xmlns:a16="http://schemas.microsoft.com/office/drawing/2014/main" id="{6727E462-D59D-49AA-9CAE-9DDC328AF1E5}"/>
              </a:ext>
            </a:extLst>
          </p:cNvPr>
          <p:cNvSpPr>
            <a:spLocks noGrp="1"/>
          </p:cNvSpPr>
          <p:nvPr>
            <p:custDataLst>
              <p:tags r:id="rId7"/>
            </p:custDataLst>
          </p:nvPr>
        </p:nvSpPr>
        <p:spPr bwMode="gray">
          <a:xfrm>
            <a:off x="3149600" y="2520950"/>
            <a:ext cx="780415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80963" tIns="80963" rIns="0" bIns="8096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fr-FR"/>
              <a:t>Calendrier logistique</a:t>
            </a:r>
            <a:endParaRPr lang="fr-FR" dirty="0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5422B2BE-4367-48DD-881D-C1986726A462}"/>
              </a:ext>
            </a:extLst>
          </p:cNvPr>
          <p:cNvSpPr>
            <a:spLocks noGrp="1"/>
          </p:cNvSpPr>
          <p:nvPr>
            <p:custDataLst>
              <p:tags r:id="rId8"/>
            </p:custDataLst>
          </p:nvPr>
        </p:nvSpPr>
        <p:spPr bwMode="gray">
          <a:xfrm>
            <a:off x="3149600" y="2927350"/>
            <a:ext cx="7804150" cy="4079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none" lIns="80963" tIns="80963" rIns="0" bIns="8255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fr-FR" b="1" dirty="0">
                <a:solidFill>
                  <a:schemeClr val="tx2"/>
                </a:solidFill>
              </a:rPr>
              <a:t>Benchmarks</a:t>
            </a:r>
          </a:p>
        </p:txBody>
      </p:sp>
      <p:sp>
        <p:nvSpPr>
          <p:cNvPr id="14" name="Text Placeholder 4">
            <a:hlinkClick r:id="rId16" action="ppaction://hlinksldjump"/>
            <a:extLst>
              <a:ext uri="{FF2B5EF4-FFF2-40B4-BE49-F238E27FC236}">
                <a16:creationId xmlns:a16="http://schemas.microsoft.com/office/drawing/2014/main" id="{9A1A73DE-184A-4A70-90D3-1CD24D181205}"/>
              </a:ext>
            </a:extLst>
          </p:cNvPr>
          <p:cNvSpPr>
            <a:spLocks noGrp="1"/>
          </p:cNvSpPr>
          <p:nvPr>
            <p:custDataLst>
              <p:tags r:id="rId9"/>
            </p:custDataLst>
          </p:nvPr>
        </p:nvSpPr>
        <p:spPr bwMode="gray">
          <a:xfrm>
            <a:off x="3149600" y="3335338"/>
            <a:ext cx="780415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80963" tIns="80963" rIns="0" bIns="8096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fr-FR" dirty="0"/>
              <a:t>Annexes</a:t>
            </a:r>
          </a:p>
        </p:txBody>
      </p:sp>
    </p:spTree>
    <p:extLst>
      <p:ext uri="{BB962C8B-B14F-4D97-AF65-F5344CB8AC3E}">
        <p14:creationId xmlns:p14="http://schemas.microsoft.com/office/powerpoint/2010/main" val="40047682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6" hidden="1">
            <a:extLst>
              <a:ext uri="{FF2B5EF4-FFF2-40B4-BE49-F238E27FC236}">
                <a16:creationId xmlns:a16="http://schemas.microsoft.com/office/drawing/2014/main" id="{21A559BE-33D2-477D-A431-CECD3F348736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694008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1491" name="think-cell Slide" r:id="rId39" imgW="395" imgH="394" progId="TCLayout.ActiveDocument.1">
                  <p:embed/>
                </p:oleObj>
              </mc:Choice>
              <mc:Fallback>
                <p:oleObj name="think-cell Slide" r:id="rId39" imgW="395" imgH="394" progId="TCLayout.ActiveDocument.1">
                  <p:embed/>
                  <p:pic>
                    <p:nvPicPr>
                      <p:cNvPr id="13" name="Object 12" hidden="1">
                        <a:extLst>
                          <a:ext uri="{FF2B5EF4-FFF2-40B4-BE49-F238E27FC236}">
                            <a16:creationId xmlns:a16="http://schemas.microsoft.com/office/drawing/2014/main" id="{21A559BE-33D2-477D-A431-CECD3F34873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" hidden="1">
            <a:extLst>
              <a:ext uri="{FF2B5EF4-FFF2-40B4-BE49-F238E27FC236}">
                <a16:creationId xmlns:a16="http://schemas.microsoft.com/office/drawing/2014/main" id="{684E230B-E9DE-4434-B060-FA2D76255A0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3FFB402A-27AC-4DAD-A0B1-B8D105429F62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516380" y="198166"/>
            <a:ext cx="10120883" cy="784494"/>
          </a:xfrm>
        </p:spPr>
        <p:txBody>
          <a:bodyPr/>
          <a:lstStyle/>
          <a:p>
            <a:r>
              <a:rPr lang="fr-FR" dirty="0"/>
              <a:t>Mise en œuvre progressive de la campagne de vaccination au Royaume-Uni avec ~138 000 personnes vaccinées la 1</a:t>
            </a:r>
            <a:r>
              <a:rPr lang="fr-FR" baseline="30000" dirty="0"/>
              <a:t>ère</a:t>
            </a:r>
            <a:r>
              <a:rPr lang="fr-FR" dirty="0"/>
              <a:t> semaine</a:t>
            </a:r>
          </a:p>
        </p:txBody>
      </p:sp>
      <p:graphicFrame>
        <p:nvGraphicFramePr>
          <p:cNvPr id="64" name="Chart 63">
            <a:extLst>
              <a:ext uri="{FF2B5EF4-FFF2-40B4-BE49-F238E27FC236}">
                <a16:creationId xmlns:a16="http://schemas.microsoft.com/office/drawing/2014/main" id="{6863B983-117D-46D2-96AC-6AA62BD010B3}"/>
              </a:ext>
            </a:extLst>
          </p:cNvPr>
          <p:cNvGraphicFramePr/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809978090"/>
              </p:ext>
            </p:extLst>
          </p:nvPr>
        </p:nvGraphicFramePr>
        <p:xfrm>
          <a:off x="2270125" y="2051050"/>
          <a:ext cx="3571875" cy="801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1"/>
          </a:graphicData>
        </a:graphic>
      </p:graphicFrame>
      <p:sp>
        <p:nvSpPr>
          <p:cNvPr id="145" name="Rectangle 144">
            <a:extLst>
              <a:ext uri="{FF2B5EF4-FFF2-40B4-BE49-F238E27FC236}">
                <a16:creationId xmlns:a16="http://schemas.microsoft.com/office/drawing/2014/main" id="{5FA31C88-D8CE-4734-BE12-94DA582A397E}"/>
              </a:ext>
            </a:extLst>
          </p:cNvPr>
          <p:cNvSpPr/>
          <p:nvPr>
            <p:custDataLst>
              <p:tags r:id="rId6"/>
            </p:custDataLst>
          </p:nvPr>
        </p:nvSpPr>
        <p:spPr bwMode="auto">
          <a:xfrm>
            <a:off x="4613275" y="1358900"/>
            <a:ext cx="109538" cy="109538"/>
          </a:xfrm>
          <a:prstGeom prst="rect">
            <a:avLst/>
          </a:prstGeom>
          <a:solidFill>
            <a:srgbClr val="2D2DFF"/>
          </a:solidFill>
          <a:ln w="9525" cap="sq" algn="ctr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3017C01D-4AA5-4D2E-BA15-BA060A8B5CFF}"/>
              </a:ext>
            </a:extLst>
          </p:cNvPr>
          <p:cNvSpPr/>
          <p:nvPr>
            <p:custDataLst>
              <p:tags r:id="rId7"/>
            </p:custDataLst>
          </p:nvPr>
        </p:nvSpPr>
        <p:spPr bwMode="auto">
          <a:xfrm>
            <a:off x="4613275" y="1185863"/>
            <a:ext cx="109538" cy="109538"/>
          </a:xfrm>
          <a:prstGeom prst="rect">
            <a:avLst/>
          </a:prstGeom>
          <a:solidFill>
            <a:schemeClr val="tx1"/>
          </a:solidFill>
          <a:ln w="9525" cap="sq" algn="ctr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141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8"/>
            </p:custDataLst>
          </p:nvPr>
        </p:nvSpPr>
        <p:spPr bwMode="auto">
          <a:xfrm>
            <a:off x="4773613" y="1182688"/>
            <a:ext cx="858838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fr-FR" sz="800" dirty="0">
                <a:sym typeface="+mn-lt"/>
              </a:rPr>
              <a:t>Non opérationnels </a:t>
            </a:r>
          </a:p>
        </p:txBody>
      </p:sp>
      <p:sp>
        <p:nvSpPr>
          <p:cNvPr id="142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9"/>
            </p:custDataLst>
          </p:nvPr>
        </p:nvSpPr>
        <p:spPr bwMode="auto">
          <a:xfrm>
            <a:off x="4773613" y="1355725"/>
            <a:ext cx="614363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fr-FR" altLang="en-US" sz="800" dirty="0">
                <a:sym typeface="+mn-lt"/>
              </a:rPr>
              <a:t>opérationnels</a:t>
            </a:r>
            <a:endParaRPr lang="fr-FR" sz="800" dirty="0">
              <a:sym typeface="+mn-lt"/>
            </a:endParaRPr>
          </a:p>
        </p:txBody>
      </p:sp>
      <p:graphicFrame>
        <p:nvGraphicFramePr>
          <p:cNvPr id="51" name="Chart 50">
            <a:extLst>
              <a:ext uri="{FF2B5EF4-FFF2-40B4-BE49-F238E27FC236}">
                <a16:creationId xmlns:a16="http://schemas.microsoft.com/office/drawing/2014/main" id="{F566D261-6C81-420E-86D0-C84DA628EDA9}"/>
              </a:ext>
            </a:extLst>
          </p:cNvPr>
          <p:cNvGraphicFramePr/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2573667039"/>
              </p:ext>
            </p:extLst>
          </p:nvPr>
        </p:nvGraphicFramePr>
        <p:xfrm>
          <a:off x="2270125" y="5156200"/>
          <a:ext cx="3571875" cy="801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2"/>
          </a:graphicData>
        </a:graphic>
      </p:graphicFrame>
      <p:sp>
        <p:nvSpPr>
          <p:cNvPr id="164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1"/>
            </p:custDataLst>
          </p:nvPr>
        </p:nvSpPr>
        <p:spPr bwMode="auto">
          <a:xfrm>
            <a:off x="2408238" y="5926138"/>
            <a:ext cx="4572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2220C589-9A80-4FB7-9FEE-BE8AD7B8CC30}" type="datetime'''1''1'''' d''''''''''''e''''''''''c'''''''''''''''''">
              <a:rPr lang="fr-FR" altLang="en-US" sz="1200" smtClean="0"/>
              <a:pPr/>
              <a:t>11 dec</a:t>
            </a:fld>
            <a:endParaRPr lang="fr-FR" sz="1200" dirty="0">
              <a:sym typeface="+mn-lt"/>
            </a:endParaRPr>
          </a:p>
        </p:txBody>
      </p:sp>
      <p:sp>
        <p:nvSpPr>
          <p:cNvPr id="16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2"/>
            </p:custDataLst>
          </p:nvPr>
        </p:nvSpPr>
        <p:spPr bwMode="auto">
          <a:xfrm>
            <a:off x="2970213" y="5926138"/>
            <a:ext cx="4683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4AE4774B-D839-4765-8593-BB7382082B8E}" type="datetime'''''18'''' ''''''d''''''''''''''''''''''''e''''c'''''''''''''">
              <a:rPr lang="fr-FR" altLang="en-US" sz="1200" smtClean="0"/>
              <a:pPr/>
              <a:t>18 dec</a:t>
            </a:fld>
            <a:endParaRPr lang="fr-FR" sz="1200" dirty="0">
              <a:sym typeface="+mn-lt"/>
            </a:endParaRPr>
          </a:p>
        </p:txBody>
      </p:sp>
      <p:sp>
        <p:nvSpPr>
          <p:cNvPr id="166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3"/>
            </p:custDataLst>
          </p:nvPr>
        </p:nvSpPr>
        <p:spPr bwMode="auto">
          <a:xfrm>
            <a:off x="3538538" y="5926138"/>
            <a:ext cx="4683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EEFC91AE-C280-4C11-9794-3297DDE6C752}" type="datetime'''''''''''2''''''5'''''' ''''''d''e''''c'''''''''''''''''''''">
              <a:rPr lang="fr-FR" altLang="en-US" sz="1200" smtClean="0"/>
              <a:pPr/>
              <a:t>25 dec</a:t>
            </a:fld>
            <a:endParaRPr lang="fr-FR" sz="1200" dirty="0">
              <a:sym typeface="+mn-lt"/>
            </a:endParaRPr>
          </a:p>
        </p:txBody>
      </p:sp>
      <p:sp>
        <p:nvSpPr>
          <p:cNvPr id="90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4"/>
            </p:custDataLst>
          </p:nvPr>
        </p:nvSpPr>
        <p:spPr bwMode="gray">
          <a:xfrm>
            <a:off x="5324475" y="5465763"/>
            <a:ext cx="30162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874E0D51-E1A2-4ED7-A798-5136CF230BA6}" type="datetime'''''''''''''''''''4''''''''''''''''''''''''''3'''''">
              <a:rPr lang="fr-FR" altLang="en-US" sz="1200" smtClean="0">
                <a:solidFill>
                  <a:schemeClr val="tx2"/>
                </a:solidFill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43</a:t>
            </a:fld>
            <a:r>
              <a:rPr lang="fr-FR" altLang="en-US" sz="1200" dirty="0">
                <a:solidFill>
                  <a:schemeClr val="tx2"/>
                </a:solidFill>
                <a:sym typeface="+mn-lt"/>
              </a:rPr>
              <a:t>+</a:t>
            </a:r>
            <a:endParaRPr lang="fr-FR" sz="1200" dirty="0">
              <a:solidFill>
                <a:schemeClr val="tx2"/>
              </a:solidFill>
              <a:sym typeface="+mn-lt"/>
            </a:endParaRPr>
          </a:p>
        </p:txBody>
      </p:sp>
      <p:sp>
        <p:nvSpPr>
          <p:cNvPr id="168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5"/>
            </p:custDataLst>
          </p:nvPr>
        </p:nvSpPr>
        <p:spPr bwMode="auto">
          <a:xfrm>
            <a:off x="4737100" y="5926138"/>
            <a:ext cx="3413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fr-FR" altLang="en-US" sz="1200" dirty="0">
                <a:sym typeface="+mn-lt"/>
              </a:rPr>
              <a:t>8 jan</a:t>
            </a:r>
            <a:endParaRPr lang="fr-FR" sz="1200" dirty="0">
              <a:sym typeface="+mn-lt"/>
            </a:endParaRPr>
          </a:p>
        </p:txBody>
      </p:sp>
      <p:sp>
        <p:nvSpPr>
          <p:cNvPr id="167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6"/>
            </p:custDataLst>
          </p:nvPr>
        </p:nvSpPr>
        <p:spPr bwMode="auto">
          <a:xfrm>
            <a:off x="4170363" y="5926138"/>
            <a:ext cx="3413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fr-FR" altLang="en-US" sz="1200" dirty="0">
                <a:sym typeface="+mn-lt"/>
              </a:rPr>
              <a:t>1 jan</a:t>
            </a:r>
            <a:endParaRPr lang="fr-FR" sz="1200" dirty="0">
              <a:sym typeface="+mn-lt"/>
            </a:endParaRPr>
          </a:p>
        </p:txBody>
      </p:sp>
      <p:sp>
        <p:nvSpPr>
          <p:cNvPr id="169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7"/>
            </p:custDataLst>
          </p:nvPr>
        </p:nvSpPr>
        <p:spPr bwMode="auto">
          <a:xfrm>
            <a:off x="5262562" y="5926138"/>
            <a:ext cx="42545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fr-FR" altLang="en-US" sz="1200" dirty="0">
                <a:sym typeface="+mn-lt"/>
              </a:rPr>
              <a:t>15 jan</a:t>
            </a:r>
            <a:endParaRPr lang="fr-FR" sz="1200" dirty="0">
              <a:sym typeface="+mn-lt"/>
            </a:endParaRPr>
          </a:p>
        </p:txBody>
      </p:sp>
      <p:sp>
        <p:nvSpPr>
          <p:cNvPr id="86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8"/>
            </p:custDataLst>
          </p:nvPr>
        </p:nvSpPr>
        <p:spPr bwMode="gray">
          <a:xfrm>
            <a:off x="4756150" y="5465763"/>
            <a:ext cx="30162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39DD3B35-7A66-45BD-9E89-534D338101C3}" type="datetime'''''4''''''''''''''''''''''''''''''''''''''''''3'">
              <a:rPr lang="fr-FR" altLang="en-US" sz="1200" smtClean="0">
                <a:solidFill>
                  <a:schemeClr val="tx2"/>
                </a:solidFill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43</a:t>
            </a:fld>
            <a:r>
              <a:rPr lang="fr-FR" altLang="en-US" sz="1200" dirty="0">
                <a:solidFill>
                  <a:schemeClr val="tx2"/>
                </a:solidFill>
                <a:sym typeface="+mn-lt"/>
              </a:rPr>
              <a:t>+</a:t>
            </a:r>
            <a:endParaRPr lang="fr-FR" sz="1200" dirty="0">
              <a:solidFill>
                <a:schemeClr val="tx2"/>
              </a:solidFill>
              <a:sym typeface="+mn-lt"/>
            </a:endParaRPr>
          </a:p>
        </p:txBody>
      </p:sp>
      <p:graphicFrame>
        <p:nvGraphicFramePr>
          <p:cNvPr id="52" name="Chart 51">
            <a:extLst>
              <a:ext uri="{FF2B5EF4-FFF2-40B4-BE49-F238E27FC236}">
                <a16:creationId xmlns:a16="http://schemas.microsoft.com/office/drawing/2014/main" id="{EFAB2E7D-18A4-4D65-B18F-AAF3195E1024}"/>
              </a:ext>
            </a:extLst>
          </p:cNvPr>
          <p:cNvGraphicFramePr/>
          <p:nvPr>
            <p:custDataLst>
              <p:tags r:id="rId19"/>
            </p:custDataLst>
            <p:extLst>
              <p:ext uri="{D42A27DB-BD31-4B8C-83A1-F6EECF244321}">
                <p14:modId xmlns:p14="http://schemas.microsoft.com/office/powerpoint/2010/main" val="2877618112"/>
              </p:ext>
            </p:extLst>
          </p:nvPr>
        </p:nvGraphicFramePr>
        <p:xfrm>
          <a:off x="6913563" y="2295525"/>
          <a:ext cx="4806950" cy="3662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3"/>
          </a:graphicData>
        </a:graphic>
      </p:graphicFrame>
      <p:sp>
        <p:nvSpPr>
          <p:cNvPr id="57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0"/>
            </p:custDataLst>
          </p:nvPr>
        </p:nvSpPr>
        <p:spPr bwMode="auto">
          <a:xfrm>
            <a:off x="7240588" y="5926138"/>
            <a:ext cx="2825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fr-FR" altLang="en-US" sz="1200" dirty="0"/>
              <a:t>S#1</a:t>
            </a:r>
            <a:endParaRPr lang="fr-FR" sz="1200" dirty="0">
              <a:sym typeface="+mn-lt"/>
            </a:endParaRPr>
          </a:p>
        </p:txBody>
      </p:sp>
      <p:sp>
        <p:nvSpPr>
          <p:cNvPr id="58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1"/>
            </p:custDataLst>
          </p:nvPr>
        </p:nvSpPr>
        <p:spPr bwMode="auto">
          <a:xfrm>
            <a:off x="8013700" y="5926138"/>
            <a:ext cx="2825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fr-FR" altLang="en-US" sz="1200" dirty="0"/>
              <a:t>S#2</a:t>
            </a:r>
            <a:endParaRPr lang="fr-FR" sz="1200" dirty="0">
              <a:sym typeface="+mn-lt"/>
            </a:endParaRPr>
          </a:p>
        </p:txBody>
      </p:sp>
      <p:sp>
        <p:nvSpPr>
          <p:cNvPr id="59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2"/>
            </p:custDataLst>
          </p:nvPr>
        </p:nvSpPr>
        <p:spPr bwMode="auto">
          <a:xfrm>
            <a:off x="8788400" y="5926138"/>
            <a:ext cx="2825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fr-FR" altLang="en-US" sz="1200" dirty="0"/>
              <a:t>S#3</a:t>
            </a:r>
            <a:endParaRPr lang="fr-FR" sz="1200" dirty="0">
              <a:sym typeface="+mn-lt"/>
            </a:endParaRPr>
          </a:p>
        </p:txBody>
      </p:sp>
      <p:sp>
        <p:nvSpPr>
          <p:cNvPr id="62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3"/>
            </p:custDataLst>
          </p:nvPr>
        </p:nvSpPr>
        <p:spPr bwMode="auto">
          <a:xfrm>
            <a:off x="11109325" y="5926138"/>
            <a:ext cx="2825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fr-FR" altLang="en-US" sz="1200" dirty="0">
                <a:sym typeface="+mn-lt"/>
              </a:rPr>
              <a:t>S#6</a:t>
            </a:r>
            <a:endParaRPr lang="fr-FR" sz="1200" dirty="0">
              <a:sym typeface="+mn-lt"/>
            </a:endParaRPr>
          </a:p>
        </p:txBody>
      </p:sp>
      <p:sp>
        <p:nvSpPr>
          <p:cNvPr id="60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4"/>
            </p:custDataLst>
          </p:nvPr>
        </p:nvSpPr>
        <p:spPr bwMode="auto">
          <a:xfrm>
            <a:off x="9561513" y="5926138"/>
            <a:ext cx="2825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None/>
            </a:pPr>
            <a:r>
              <a:rPr lang="fr-FR" sz="1200" dirty="0">
                <a:sym typeface="+mn-lt"/>
              </a:rPr>
              <a:t>S#4</a:t>
            </a:r>
          </a:p>
        </p:txBody>
      </p:sp>
      <p:sp>
        <p:nvSpPr>
          <p:cNvPr id="61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5"/>
            </p:custDataLst>
          </p:nvPr>
        </p:nvSpPr>
        <p:spPr bwMode="auto">
          <a:xfrm>
            <a:off x="10334625" y="5926138"/>
            <a:ext cx="2825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fr-FR" altLang="en-US" sz="1200" dirty="0">
                <a:sym typeface="+mn-lt"/>
              </a:rPr>
              <a:t>S#5</a:t>
            </a:r>
            <a:endParaRPr lang="fr-FR" sz="1200" dirty="0">
              <a:sym typeface="+mn-lt"/>
            </a:endParaRPr>
          </a:p>
        </p:txBody>
      </p:sp>
      <p:pic>
        <p:nvPicPr>
          <p:cNvPr id="300" name="Picture 299">
            <a:extLst>
              <a:ext uri="{FF2B5EF4-FFF2-40B4-BE49-F238E27FC236}">
                <a16:creationId xmlns:a16="http://schemas.microsoft.com/office/drawing/2014/main" id="{EC521FDB-3EA5-4006-80D2-DFE75AED588A}"/>
              </a:ext>
            </a:extLst>
          </p:cNvPr>
          <p:cNvPicPr>
            <a:picLocks/>
          </p:cNvPicPr>
          <p:nvPr/>
        </p:nvPicPr>
        <p:blipFill>
          <a:blip r:embed="rId44"/>
          <a:stretch>
            <a:fillRect/>
          </a:stretch>
        </p:blipFill>
        <p:spPr>
          <a:xfrm>
            <a:off x="11210925" y="1186571"/>
            <a:ext cx="426338" cy="284225"/>
          </a:xfrm>
          <a:prstGeom prst="rect">
            <a:avLst/>
          </a:prstGeom>
          <a:ln>
            <a:solidFill>
              <a:srgbClr val="D0D0D0"/>
            </a:solidFill>
          </a:ln>
        </p:spPr>
      </p:pic>
      <p:pic>
        <p:nvPicPr>
          <p:cNvPr id="10" name="CustomIcon">
            <a:extLst>
              <a:ext uri="{FF2B5EF4-FFF2-40B4-BE49-F238E27FC236}">
                <a16:creationId xmlns:a16="http://schemas.microsoft.com/office/drawing/2014/main" id="{105AD0E0-04EB-4B3F-BDA6-9918AD612A00}"/>
              </a:ext>
            </a:extLst>
          </p:cNvPr>
          <p:cNvPicPr>
            <a:picLocks/>
          </p:cNvPicPr>
          <p:nvPr>
            <p:custDataLst>
              <p:tags r:id="rId26"/>
            </p:custDataLst>
          </p:nvPr>
        </p:nvPicPr>
        <p:blipFill>
          <a:blip r:embed="rId45">
            <a:extLst>
              <a:ext uri="{96DAC541-7B7A-43D3-8B79-37D633B846F1}">
                <asvg:svgBlip xmlns:asvg="http://schemas.microsoft.com/office/drawing/2016/SVG/main" xmlns="" r:embed="rId46"/>
              </a:ext>
            </a:extLst>
          </a:blip>
          <a:stretch>
            <a:fillRect/>
          </a:stretch>
        </p:blipFill>
        <p:spPr>
          <a:xfrm>
            <a:off x="554736" y="1983198"/>
            <a:ext cx="360000" cy="35995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94E9F8D-61EB-445B-B543-A4C18248372B}"/>
              </a:ext>
            </a:extLst>
          </p:cNvPr>
          <p:cNvSpPr txBox="1">
            <a:spLocks/>
          </p:cNvSpPr>
          <p:nvPr/>
        </p:nvSpPr>
        <p:spPr>
          <a:xfrm>
            <a:off x="560797" y="2411683"/>
            <a:ext cx="1752265" cy="3390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Hubs hospitaliers</a:t>
            </a:r>
          </a:p>
        </p:txBody>
      </p:sp>
      <p:pic>
        <p:nvPicPr>
          <p:cNvPr id="17" name="CustomIcon">
            <a:extLst>
              <a:ext uri="{FF2B5EF4-FFF2-40B4-BE49-F238E27FC236}">
                <a16:creationId xmlns:a16="http://schemas.microsoft.com/office/drawing/2014/main" id="{BB4D79F0-4C43-4260-9C4E-1B2CBC6C3703}"/>
              </a:ext>
            </a:extLst>
          </p:cNvPr>
          <p:cNvPicPr>
            <a:picLocks/>
          </p:cNvPicPr>
          <p:nvPr>
            <p:custDataLst>
              <p:tags r:id="rId27"/>
            </p:custDataLst>
          </p:nvPr>
        </p:nvPicPr>
        <p:blipFill>
          <a:blip r:embed="rId47">
            <a:extLst>
              <a:ext uri="{96DAC541-7B7A-43D3-8B79-37D633B846F1}">
                <asvg:svgBlip xmlns:asvg="http://schemas.microsoft.com/office/drawing/2016/SVG/main" xmlns="" r:embed="rId48"/>
              </a:ext>
            </a:extLst>
          </a:blip>
          <a:stretch>
            <a:fillRect/>
          </a:stretch>
        </p:blipFill>
        <p:spPr>
          <a:xfrm>
            <a:off x="505011" y="3027216"/>
            <a:ext cx="360000" cy="359959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1CAA6434-0ABE-46B4-B695-EAEAE1DB4D4D}"/>
              </a:ext>
            </a:extLst>
          </p:cNvPr>
          <p:cNvGrpSpPr>
            <a:grpSpLocks/>
          </p:cNvGrpSpPr>
          <p:nvPr/>
        </p:nvGrpSpPr>
        <p:grpSpPr>
          <a:xfrm>
            <a:off x="554736" y="4993640"/>
            <a:ext cx="360000" cy="359959"/>
            <a:chOff x="7697379" y="5272276"/>
            <a:chExt cx="609600" cy="609599"/>
          </a:xfrm>
        </p:grpSpPr>
        <p:pic>
          <p:nvPicPr>
            <p:cNvPr id="19" name="CustomIcon">
              <a:extLst>
                <a:ext uri="{FF2B5EF4-FFF2-40B4-BE49-F238E27FC236}">
                  <a16:creationId xmlns:a16="http://schemas.microsoft.com/office/drawing/2014/main" id="{C3618DB7-591D-4B86-B45D-A9D68D4C1F86}"/>
                </a:ext>
              </a:extLst>
            </p:cNvPr>
            <p:cNvPicPr>
              <a:picLocks noChangeAspect="1"/>
            </p:cNvPicPr>
            <p:nvPr>
              <p:custDataLst>
                <p:tags r:id="rId36"/>
              </p:custDataLst>
            </p:nvPr>
          </p:nvPicPr>
          <p:blipFill>
            <a:blip r:embed="rId49">
              <a:extLst>
                <a:ext uri="{96DAC541-7B7A-43D3-8B79-37D633B846F1}">
                  <asvg:svgBlip xmlns:asvg="http://schemas.microsoft.com/office/drawing/2016/SVG/main" xmlns="" r:embed="rId50"/>
                </a:ext>
              </a:extLst>
            </a:blip>
            <a:stretch>
              <a:fillRect/>
            </a:stretch>
          </p:blipFill>
          <p:spPr>
            <a:xfrm>
              <a:off x="7697379" y="5272276"/>
              <a:ext cx="609600" cy="609599"/>
            </a:xfrm>
            <a:prstGeom prst="rect">
              <a:avLst/>
            </a:prstGeom>
          </p:spPr>
        </p:pic>
        <p:pic>
          <p:nvPicPr>
            <p:cNvPr id="20" name="CustomIcon">
              <a:extLst>
                <a:ext uri="{FF2B5EF4-FFF2-40B4-BE49-F238E27FC236}">
                  <a16:creationId xmlns:a16="http://schemas.microsoft.com/office/drawing/2014/main" id="{AFE49060-CBBE-4DA4-AB7D-1A3627EE0FEB}"/>
                </a:ext>
              </a:extLst>
            </p:cNvPr>
            <p:cNvPicPr>
              <a:picLocks/>
            </p:cNvPicPr>
            <p:nvPr>
              <p:custDataLst>
                <p:tags r:id="rId37"/>
              </p:custDataLst>
            </p:nvPr>
          </p:nvPicPr>
          <p:blipFill>
            <a:blip r:embed="rId51">
              <a:extLst>
                <a:ext uri="{96DAC541-7B7A-43D3-8B79-37D633B846F1}">
                  <asvg:svgBlip xmlns:asvg="http://schemas.microsoft.com/office/drawing/2016/SVG/main" xmlns="" r:embed="rId52"/>
                </a:ext>
              </a:extLst>
            </a:blip>
            <a:stretch>
              <a:fillRect/>
            </a:stretch>
          </p:blipFill>
          <p:spPr>
            <a:xfrm>
              <a:off x="7842829" y="5311549"/>
              <a:ext cx="288001" cy="182454"/>
            </a:xfrm>
            <a:prstGeom prst="rect">
              <a:avLst/>
            </a:prstGeom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001F3B32-009D-4FFD-89B0-B9CE9550AE8B}"/>
              </a:ext>
            </a:extLst>
          </p:cNvPr>
          <p:cNvSpPr txBox="1">
            <a:spLocks/>
          </p:cNvSpPr>
          <p:nvPr/>
        </p:nvSpPr>
        <p:spPr>
          <a:xfrm>
            <a:off x="505011" y="3448208"/>
            <a:ext cx="1752265" cy="3388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Centres de médecine générale et de santé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ABBD813-3B01-4EDF-9820-A4480B1B8D0F}"/>
              </a:ext>
            </a:extLst>
          </p:cNvPr>
          <p:cNvSpPr txBox="1">
            <a:spLocks/>
          </p:cNvSpPr>
          <p:nvPr/>
        </p:nvSpPr>
        <p:spPr>
          <a:xfrm>
            <a:off x="577296" y="5466333"/>
            <a:ext cx="1752265" cy="40900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200" b="1" dirty="0"/>
              <a:t>Centres de vaccination « de masse »</a:t>
            </a:r>
            <a:endParaRPr lang="fr-FR" sz="1200" dirty="0"/>
          </a:p>
        </p:txBody>
      </p:sp>
      <p:cxnSp>
        <p:nvCxnSpPr>
          <p:cNvPr id="72" name="LineBasicDefault 11">
            <a:extLst>
              <a:ext uri="{FF2B5EF4-FFF2-40B4-BE49-F238E27FC236}">
                <a16:creationId xmlns:a16="http://schemas.microsoft.com/office/drawing/2014/main" id="{15D3AB93-A72E-4745-9892-C1D213C1D8DA}"/>
              </a:ext>
            </a:extLst>
          </p:cNvPr>
          <p:cNvCxnSpPr>
            <a:cxnSpLocks/>
          </p:cNvCxnSpPr>
          <p:nvPr>
            <p:custDataLst>
              <p:tags r:id="rId28"/>
            </p:custDataLst>
          </p:nvPr>
        </p:nvCxnSpPr>
        <p:spPr>
          <a:xfrm>
            <a:off x="554738" y="2939912"/>
            <a:ext cx="6171883" cy="0"/>
          </a:xfrm>
          <a:prstGeom prst="straightConnector1">
            <a:avLst/>
          </a:prstGeom>
          <a:ln w="12700" cap="flat">
            <a:solidFill>
              <a:srgbClr val="D0D0D0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LineBasicDefault 11">
            <a:extLst>
              <a:ext uri="{FF2B5EF4-FFF2-40B4-BE49-F238E27FC236}">
                <a16:creationId xmlns:a16="http://schemas.microsoft.com/office/drawing/2014/main" id="{F3F39741-118F-46F5-AAD3-39AC86FF05FD}"/>
              </a:ext>
            </a:extLst>
          </p:cNvPr>
          <p:cNvCxnSpPr>
            <a:cxnSpLocks/>
          </p:cNvCxnSpPr>
          <p:nvPr>
            <p:custDataLst>
              <p:tags r:id="rId29"/>
            </p:custDataLst>
          </p:nvPr>
        </p:nvCxnSpPr>
        <p:spPr>
          <a:xfrm>
            <a:off x="554738" y="4861359"/>
            <a:ext cx="6171883" cy="0"/>
          </a:xfrm>
          <a:prstGeom prst="straightConnector1">
            <a:avLst/>
          </a:prstGeom>
          <a:ln w="12700" cap="flat">
            <a:solidFill>
              <a:srgbClr val="D0D0D0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LineBasicDefault 11">
            <a:extLst>
              <a:ext uri="{FF2B5EF4-FFF2-40B4-BE49-F238E27FC236}">
                <a16:creationId xmlns:a16="http://schemas.microsoft.com/office/drawing/2014/main" id="{D2EC1473-5D18-4028-B385-F20B31C40B0A}"/>
              </a:ext>
            </a:extLst>
          </p:cNvPr>
          <p:cNvCxnSpPr>
            <a:cxnSpLocks/>
          </p:cNvCxnSpPr>
          <p:nvPr>
            <p:custDataLst>
              <p:tags r:id="rId30"/>
            </p:custDataLst>
          </p:nvPr>
        </p:nvCxnSpPr>
        <p:spPr>
          <a:xfrm>
            <a:off x="554736" y="1877415"/>
            <a:ext cx="6171885" cy="0"/>
          </a:xfrm>
          <a:prstGeom prst="straightConnector1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2577F87B-1001-4E93-9D2C-90A08173DF3E}"/>
              </a:ext>
            </a:extLst>
          </p:cNvPr>
          <p:cNvSpPr txBox="1">
            <a:spLocks/>
          </p:cNvSpPr>
          <p:nvPr/>
        </p:nvSpPr>
        <p:spPr>
          <a:xfrm>
            <a:off x="554736" y="1482726"/>
            <a:ext cx="876131" cy="36928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Lieux de vaccination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1EFC7B9D-92C7-4D75-904E-10AB70519325}"/>
              </a:ext>
            </a:extLst>
          </p:cNvPr>
          <p:cNvSpPr txBox="1">
            <a:spLocks/>
          </p:cNvSpPr>
          <p:nvPr/>
        </p:nvSpPr>
        <p:spPr>
          <a:xfrm>
            <a:off x="2352675" y="1667349"/>
            <a:ext cx="3894138" cy="18466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Nombre d’établissements , </a:t>
            </a:r>
            <a:r>
              <a:rPr lang="fr-FR" sz="1200" dirty="0"/>
              <a:t>#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D49C6D01-128F-4258-BB0A-95586ECD2623}"/>
              </a:ext>
            </a:extLst>
          </p:cNvPr>
          <p:cNvSpPr txBox="1">
            <a:spLocks/>
          </p:cNvSpPr>
          <p:nvPr/>
        </p:nvSpPr>
        <p:spPr>
          <a:xfrm>
            <a:off x="6995356" y="1635084"/>
            <a:ext cx="4641908" cy="18466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Nombre (non cumulé) de doses administrées par semaine, </a:t>
            </a:r>
            <a:r>
              <a:rPr lang="fr-FR" sz="1200" dirty="0"/>
              <a:t>#</a:t>
            </a:r>
          </a:p>
        </p:txBody>
      </p:sp>
      <p:cxnSp>
        <p:nvCxnSpPr>
          <p:cNvPr id="220" name="Connector: Elbow 219">
            <a:extLst>
              <a:ext uri="{FF2B5EF4-FFF2-40B4-BE49-F238E27FC236}">
                <a16:creationId xmlns:a16="http://schemas.microsoft.com/office/drawing/2014/main" id="{21B8DF0F-32CC-4F50-AB40-8E501C99CE27}"/>
              </a:ext>
            </a:extLst>
          </p:cNvPr>
          <p:cNvCxnSpPr>
            <a:cxnSpLocks/>
          </p:cNvCxnSpPr>
          <p:nvPr/>
        </p:nvCxnSpPr>
        <p:spPr>
          <a:xfrm>
            <a:off x="5399881" y="3402026"/>
            <a:ext cx="150812" cy="288460"/>
          </a:xfrm>
          <a:prstGeom prst="bentConnector2">
            <a:avLst/>
          </a:prstGeom>
          <a:ln w="6350" cap="flat">
            <a:solidFill>
              <a:schemeClr val="tx1"/>
            </a:solidFill>
            <a:miter lim="800000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1" name="TextBox 220">
            <a:extLst>
              <a:ext uri="{FF2B5EF4-FFF2-40B4-BE49-F238E27FC236}">
                <a16:creationId xmlns:a16="http://schemas.microsoft.com/office/drawing/2014/main" id="{1A9148F8-F91C-424D-B2B5-6367A0B0B0FD}"/>
              </a:ext>
            </a:extLst>
          </p:cNvPr>
          <p:cNvSpPr txBox="1">
            <a:spLocks/>
          </p:cNvSpPr>
          <p:nvPr/>
        </p:nvSpPr>
        <p:spPr>
          <a:xfrm>
            <a:off x="3279776" y="3290468"/>
            <a:ext cx="2044699" cy="36933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lvl="5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lvl="6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lvl="7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lvl="8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fr-FR" sz="1200" dirty="0"/>
              <a:t>50-100 centres </a:t>
            </a:r>
            <a:r>
              <a:rPr lang="fr-FR" sz="1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refuseraient </a:t>
            </a:r>
            <a:r>
              <a:rPr lang="fr-FR" sz="1200" dirty="0"/>
              <a:t>de participer </a:t>
            </a:r>
          </a:p>
        </p:txBody>
      </p:sp>
      <p:cxnSp>
        <p:nvCxnSpPr>
          <p:cNvPr id="138" name="LineBasicDefault 11">
            <a:extLst>
              <a:ext uri="{FF2B5EF4-FFF2-40B4-BE49-F238E27FC236}">
                <a16:creationId xmlns:a16="http://schemas.microsoft.com/office/drawing/2014/main" id="{424279C8-509B-4C39-BAB3-8B130655A5A1}"/>
              </a:ext>
            </a:extLst>
          </p:cNvPr>
          <p:cNvCxnSpPr>
            <a:cxnSpLocks/>
          </p:cNvCxnSpPr>
          <p:nvPr>
            <p:custDataLst>
              <p:tags r:id="rId31"/>
            </p:custDataLst>
          </p:nvPr>
        </p:nvCxnSpPr>
        <p:spPr>
          <a:xfrm>
            <a:off x="6995356" y="1877415"/>
            <a:ext cx="4725157" cy="0"/>
          </a:xfrm>
          <a:prstGeom prst="straightConnector1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4" name="Chart 53">
            <a:extLst>
              <a:ext uri="{FF2B5EF4-FFF2-40B4-BE49-F238E27FC236}">
                <a16:creationId xmlns:a16="http://schemas.microsoft.com/office/drawing/2014/main" id="{ADFAC866-E919-4C33-A0A6-1533FA83EC15}"/>
              </a:ext>
            </a:extLst>
          </p:cNvPr>
          <p:cNvGraphicFramePr/>
          <p:nvPr>
            <p:custDataLst>
              <p:tags r:id="rId32"/>
            </p:custDataLst>
            <p:extLst>
              <p:ext uri="{D42A27DB-BD31-4B8C-83A1-F6EECF244321}">
                <p14:modId xmlns:p14="http://schemas.microsoft.com/office/powerpoint/2010/main" val="2924672729"/>
              </p:ext>
            </p:extLst>
          </p:nvPr>
        </p:nvGraphicFramePr>
        <p:xfrm>
          <a:off x="2270125" y="3900488"/>
          <a:ext cx="3571875" cy="801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3"/>
          </a:graphicData>
        </a:graphic>
      </p:graphicFrame>
      <p:sp>
        <p:nvSpPr>
          <p:cNvPr id="96" name="Text Placeholder 4">
            <a:extLst>
              <a:ext uri="{FF2B5EF4-FFF2-40B4-BE49-F238E27FC236}">
                <a16:creationId xmlns:a16="http://schemas.microsoft.com/office/drawing/2014/main" id="{0CDFE9F7-897F-4A29-90EF-66AD9A1ACE50}"/>
              </a:ext>
            </a:extLst>
          </p:cNvPr>
          <p:cNvSpPr>
            <a:spLocks noGrp="1"/>
          </p:cNvSpPr>
          <p:nvPr>
            <p:custDataLst>
              <p:tags r:id="rId33"/>
            </p:custDataLst>
          </p:nvPr>
        </p:nvSpPr>
        <p:spPr bwMode="gray">
          <a:xfrm>
            <a:off x="2489200" y="4503738"/>
            <a:ext cx="296863" cy="182563"/>
          </a:xfrm>
          <a:prstGeom prst="rect">
            <a:avLst/>
          </a:prstGeom>
          <a:solidFill>
            <a:srgbClr val="2D2DFF"/>
          </a:solidFill>
          <a:ln>
            <a:noFill/>
          </a:ln>
        </p:spPr>
        <p:txBody>
          <a:bodyPr vert="horz" wrap="none" lIns="22225" tIns="0" rIns="2222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F53A0FA1-32AD-40B6-B195-8019C3713A47}" type="datetime'''''''''''''''''''''''''1''0''''''''''''''''''''''''''0'''">
              <a:rPr lang="fr-FR" altLang="en-US" sz="1200" smtClean="0">
                <a:solidFill>
                  <a:schemeClr val="tx2"/>
                </a:solidFill>
              </a:rPr>
              <a:pPr/>
              <a:t>100</a:t>
            </a:fld>
            <a:endParaRPr lang="fr-FR" sz="1200" dirty="0">
              <a:solidFill>
                <a:schemeClr val="tx2"/>
              </a:solidFill>
              <a:sym typeface="+mn-lt"/>
            </a:endParaRPr>
          </a:p>
        </p:txBody>
      </p:sp>
      <p:sp>
        <p:nvSpPr>
          <p:cNvPr id="95" name="Text Placeholder 4">
            <a:extLst>
              <a:ext uri="{FF2B5EF4-FFF2-40B4-BE49-F238E27FC236}">
                <a16:creationId xmlns:a16="http://schemas.microsoft.com/office/drawing/2014/main" id="{83F5B0EB-151B-4F4D-998D-E4961B3B5FAB}"/>
              </a:ext>
            </a:extLst>
          </p:cNvPr>
          <p:cNvSpPr>
            <a:spLocks noGrp="1"/>
          </p:cNvSpPr>
          <p:nvPr>
            <p:custDataLst>
              <p:tags r:id="rId34"/>
            </p:custDataLst>
          </p:nvPr>
        </p:nvSpPr>
        <p:spPr bwMode="gray">
          <a:xfrm>
            <a:off x="3055938" y="4457700"/>
            <a:ext cx="296863" cy="182563"/>
          </a:xfrm>
          <a:prstGeom prst="rect">
            <a:avLst/>
          </a:prstGeom>
          <a:solidFill>
            <a:srgbClr val="2D2DFF"/>
          </a:solidFill>
          <a:ln>
            <a:noFill/>
          </a:ln>
        </p:spPr>
        <p:txBody>
          <a:bodyPr vert="horz" wrap="none" lIns="22225" tIns="0" rIns="2222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652AD830-ED56-4FF8-8B5A-A9B1EBF5DBAE}" type="datetime'''''''''''''''''''''''''''''2''''''80'''''''''''''''''">
              <a:rPr lang="fr-FR" altLang="en-US" sz="1200" smtClean="0">
                <a:solidFill>
                  <a:schemeClr val="tx2"/>
                </a:solidFill>
              </a:rPr>
              <a:pPr/>
              <a:t>280</a:t>
            </a:fld>
            <a:endParaRPr lang="fr-FR" sz="1200" dirty="0">
              <a:solidFill>
                <a:schemeClr val="tx2"/>
              </a:solidFill>
              <a:sym typeface="+mn-lt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D00D1D13-C79C-4357-85F2-A6939FD1AF42}"/>
              </a:ext>
            </a:extLst>
          </p:cNvPr>
          <p:cNvSpPr txBox="1">
            <a:spLocks/>
          </p:cNvSpPr>
          <p:nvPr/>
        </p:nvSpPr>
        <p:spPr>
          <a:xfrm>
            <a:off x="5061600" y="3763594"/>
            <a:ext cx="827374" cy="18466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lvl="5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lvl="6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lvl="7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lvl="8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fr-FR" sz="1200" dirty="0"/>
              <a:t>~1260</a:t>
            </a:r>
          </a:p>
        </p:txBody>
      </p:sp>
      <p:sp>
        <p:nvSpPr>
          <p:cNvPr id="73" name="Espace réservé de la date 3">
            <a:extLst>
              <a:ext uri="{FF2B5EF4-FFF2-40B4-BE49-F238E27FC236}">
                <a16:creationId xmlns:a16="http://schemas.microsoft.com/office/drawing/2014/main" id="{11A48691-5516-410C-9FF9-6C5E2767D56A}"/>
              </a:ext>
            </a:extLst>
          </p:cNvPr>
          <p:cNvSpPr txBox="1">
            <a:spLocks/>
          </p:cNvSpPr>
          <p:nvPr/>
        </p:nvSpPr>
        <p:spPr bwMode="gray">
          <a:xfrm>
            <a:off x="554736" y="1176411"/>
            <a:ext cx="319958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7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cap="all" dirty="0">
                <a:solidFill>
                  <a:schemeClr val="accent5"/>
                </a:solidFill>
              </a:rPr>
              <a:t>CONFIDENTIEL – PRELIMINAIRE -  23/12/2020</a:t>
            </a:r>
          </a:p>
        </p:txBody>
      </p:sp>
      <p:sp>
        <p:nvSpPr>
          <p:cNvPr id="53" name="5. Source">
            <a:extLst>
              <a:ext uri="{FF2B5EF4-FFF2-40B4-BE49-F238E27FC236}">
                <a16:creationId xmlns:a16="http://schemas.microsoft.com/office/drawing/2014/main" id="{8D1C96C3-C3F9-4AC3-978E-811F3EFD641D}"/>
              </a:ext>
            </a:extLst>
          </p:cNvPr>
          <p:cNvSpPr txBox="1"/>
          <p:nvPr>
            <p:custDataLst>
              <p:tags r:id="rId35"/>
            </p:custDataLst>
          </p:nvPr>
        </p:nvSpPr>
        <p:spPr>
          <a:xfrm>
            <a:off x="554736" y="665798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fr-FR" dirty="0"/>
              <a:t>Source: Our World In Data ; Actualités Covid-19 -  point Royaume-Uni </a:t>
            </a:r>
          </a:p>
        </p:txBody>
      </p:sp>
    </p:spTree>
    <p:extLst>
      <p:ext uri="{BB962C8B-B14F-4D97-AF65-F5344CB8AC3E}">
        <p14:creationId xmlns:p14="http://schemas.microsoft.com/office/powerpoint/2010/main" val="1882129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Object 6" hidden="1">
            <a:extLst>
              <a:ext uri="{FF2B5EF4-FFF2-40B4-BE49-F238E27FC236}">
                <a16:creationId xmlns:a16="http://schemas.microsoft.com/office/drawing/2014/main" id="{ED12F797-00FD-4CD8-B463-4A8291C092C2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039772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0138" name="think-cell Slide" r:id="rId34" imgW="395" imgH="394" progId="TCLayout.ActiveDocument.1">
                  <p:embed/>
                </p:oleObj>
              </mc:Choice>
              <mc:Fallback>
                <p:oleObj name="think-cell Slide" r:id="rId34" imgW="395" imgH="394" progId="TCLayout.ActiveDocument.1">
                  <p:embed/>
                  <p:pic>
                    <p:nvPicPr>
                      <p:cNvPr id="20" name="Object 19" hidden="1">
                        <a:extLst>
                          <a:ext uri="{FF2B5EF4-FFF2-40B4-BE49-F238E27FC236}">
                            <a16:creationId xmlns:a16="http://schemas.microsoft.com/office/drawing/2014/main" id="{ED12F797-00FD-4CD8-B463-4A8291C092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1" hidden="1">
            <a:extLst>
              <a:ext uri="{FF2B5EF4-FFF2-40B4-BE49-F238E27FC236}">
                <a16:creationId xmlns:a16="http://schemas.microsoft.com/office/drawing/2014/main" id="{6E1FF6B5-DAF1-4A26-B6B4-3EACC3018EE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400" b="1" dirty="0">
              <a:solidFill>
                <a:schemeClr val="bg1"/>
              </a:solidFill>
              <a:cs typeface="Arial" panose="020B0604020202020204" pitchFamily="34" charset="0"/>
              <a:sym typeface="+mn-lt"/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D9951259-2D40-4347-BB6A-CC46BC7821EB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fr-FR" dirty="0"/>
              <a:t>Montée en charge des campagnes de vaccination au Royaume-Uni et en Allemagne</a:t>
            </a:r>
          </a:p>
        </p:txBody>
      </p:sp>
      <p:cxnSp>
        <p:nvCxnSpPr>
          <p:cNvPr id="6" name="LineBasicDefault 11">
            <a:extLst>
              <a:ext uri="{FF2B5EF4-FFF2-40B4-BE49-F238E27FC236}">
                <a16:creationId xmlns:a16="http://schemas.microsoft.com/office/drawing/2014/main" id="{AEE7B7CD-05EB-448A-936F-6448D729D770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54736" y="4206152"/>
            <a:ext cx="11082528" cy="0"/>
          </a:xfrm>
          <a:prstGeom prst="straightConnector1">
            <a:avLst/>
          </a:prstGeom>
          <a:ln w="635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66EE3C7D-2AAF-422B-9A4A-86BB79174DDA}"/>
              </a:ext>
            </a:extLst>
          </p:cNvPr>
          <p:cNvPicPr>
            <a:picLocks/>
          </p:cNvPicPr>
          <p:nvPr/>
        </p:nvPicPr>
        <p:blipFill>
          <a:blip r:embed="rId36"/>
          <a:stretch>
            <a:fillRect/>
          </a:stretch>
        </p:blipFill>
        <p:spPr>
          <a:xfrm>
            <a:off x="554736" y="2361211"/>
            <a:ext cx="426338" cy="284163"/>
          </a:xfrm>
          <a:prstGeom prst="rect">
            <a:avLst/>
          </a:prstGeom>
          <a:ln>
            <a:solidFill>
              <a:srgbClr val="D0D0D0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A8D03F9-CF1C-4B0F-8C54-B85FDAC1F654}"/>
              </a:ext>
            </a:extLst>
          </p:cNvPr>
          <p:cNvPicPr>
            <a:picLocks/>
          </p:cNvPicPr>
          <p:nvPr/>
        </p:nvPicPr>
        <p:blipFill>
          <a:blip r:embed="rId37"/>
          <a:stretch>
            <a:fillRect/>
          </a:stretch>
        </p:blipFill>
        <p:spPr>
          <a:xfrm>
            <a:off x="554736" y="4544815"/>
            <a:ext cx="426338" cy="284163"/>
          </a:xfrm>
          <a:prstGeom prst="rect">
            <a:avLst/>
          </a:prstGeom>
          <a:ln w="6350">
            <a:solidFill>
              <a:srgbClr val="D0D0D0"/>
            </a:solidFill>
          </a:ln>
        </p:spPr>
      </p:pic>
      <p:graphicFrame>
        <p:nvGraphicFramePr>
          <p:cNvPr id="71" name="Chart 70">
            <a:extLst>
              <a:ext uri="{FF2B5EF4-FFF2-40B4-BE49-F238E27FC236}">
                <a16:creationId xmlns:a16="http://schemas.microsoft.com/office/drawing/2014/main" id="{BD38EAD7-3D3B-4143-ACDE-4835932B6874}"/>
              </a:ext>
            </a:extLst>
          </p:cNvPr>
          <p:cNvGraphicFramePr/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122302230"/>
              </p:ext>
            </p:extLst>
          </p:nvPr>
        </p:nvGraphicFramePr>
        <p:xfrm>
          <a:off x="1939925" y="2667000"/>
          <a:ext cx="9780588" cy="1246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8"/>
          </a:graphicData>
        </a:graphic>
      </p:graphicFrame>
      <p:sp useBgFill="1">
        <p:nvSpPr>
          <p:cNvPr id="29" name="Freeform: Shape 28">
            <a:extLst>
              <a:ext uri="{FF2B5EF4-FFF2-40B4-BE49-F238E27FC236}">
                <a16:creationId xmlns:a16="http://schemas.microsoft.com/office/drawing/2014/main" id="{307D12F6-C09F-41E3-841A-513399C09D77}"/>
              </a:ext>
            </a:extLst>
          </p:cNvPr>
          <p:cNvSpPr/>
          <p:nvPr>
            <p:custDataLst>
              <p:tags r:id="rId7"/>
            </p:custDataLst>
          </p:nvPr>
        </p:nvSpPr>
        <p:spPr bwMode="auto">
          <a:xfrm>
            <a:off x="10628313" y="3757613"/>
            <a:ext cx="96838" cy="146051"/>
          </a:xfrm>
          <a:custGeom>
            <a:avLst/>
            <a:gdLst/>
            <a:ahLst/>
            <a:cxnLst/>
            <a:rect l="0" t="0" r="0" b="0"/>
            <a:pathLst>
              <a:path w="96838" h="146051">
                <a:moveTo>
                  <a:pt x="96837" y="0"/>
                </a:moveTo>
                <a:lnTo>
                  <a:pt x="57150" y="146050"/>
                </a:lnTo>
                <a:lnTo>
                  <a:pt x="0" y="146050"/>
                </a:lnTo>
                <a:lnTo>
                  <a:pt x="39687" y="0"/>
                </a:lnTo>
                <a:close/>
              </a:path>
            </a:pathLst>
          </a:custGeom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 err="1">
              <a:solidFill>
                <a:schemeClr val="bg1"/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C16064A4-B1FD-4724-8B39-7A0762DCAA0F}"/>
              </a:ext>
            </a:extLst>
          </p:cNvPr>
          <p:cNvSpPr/>
          <p:nvPr>
            <p:custDataLst>
              <p:tags r:id="rId8"/>
            </p:custDataLst>
          </p:nvPr>
        </p:nvSpPr>
        <p:spPr bwMode="auto">
          <a:xfrm>
            <a:off x="10628313" y="3757613"/>
            <a:ext cx="39688" cy="146051"/>
          </a:xfrm>
          <a:custGeom>
            <a:avLst/>
            <a:gdLst/>
            <a:ahLst/>
            <a:cxnLst/>
            <a:rect l="0" t="0" r="0" b="0"/>
            <a:pathLst>
              <a:path w="39688" h="146051">
                <a:moveTo>
                  <a:pt x="39687" y="0"/>
                </a:moveTo>
                <a:lnTo>
                  <a:pt x="0" y="146050"/>
                </a:lnTo>
              </a:path>
            </a:pathLst>
          </a:cu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F32469E0-8824-4081-AA02-275CACBE3BA6}"/>
              </a:ext>
            </a:extLst>
          </p:cNvPr>
          <p:cNvSpPr/>
          <p:nvPr>
            <p:custDataLst>
              <p:tags r:id="rId9"/>
            </p:custDataLst>
          </p:nvPr>
        </p:nvSpPr>
        <p:spPr bwMode="auto">
          <a:xfrm>
            <a:off x="10685463" y="3757613"/>
            <a:ext cx="39688" cy="146051"/>
          </a:xfrm>
          <a:custGeom>
            <a:avLst/>
            <a:gdLst/>
            <a:ahLst/>
            <a:cxnLst/>
            <a:rect l="0" t="0" r="0" b="0"/>
            <a:pathLst>
              <a:path w="39688" h="146051">
                <a:moveTo>
                  <a:pt x="39687" y="0"/>
                </a:moveTo>
                <a:lnTo>
                  <a:pt x="0" y="146050"/>
                </a:lnTo>
              </a:path>
            </a:pathLst>
          </a:cu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6661C748-6CCB-4438-9612-3E027922D6A0}"/>
              </a:ext>
            </a:extLst>
          </p:cNvPr>
          <p:cNvSpPr>
            <a:spLocks noGrp="1"/>
          </p:cNvSpPr>
          <p:nvPr>
            <p:custDataLst>
              <p:tags r:id="rId10"/>
            </p:custDataLst>
          </p:nvPr>
        </p:nvSpPr>
        <p:spPr bwMode="auto">
          <a:xfrm>
            <a:off x="7205663" y="3889375"/>
            <a:ext cx="2095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CAC2ABE0-C6F3-4E29-AC46-665E45C01447}" type="datetime'''#''''''''''''''''''''''''''''''''''''''''6'''">
              <a:rPr lang="fr-FR" altLang="en-US" sz="1400" smtClean="0"/>
              <a:pPr/>
              <a:t>#6</a:t>
            </a:fld>
            <a:endParaRPr lang="fr-FR" sz="1400" dirty="0">
              <a:sym typeface="+mn-lt"/>
            </a:endParaRP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1"/>
            </p:custDataLst>
          </p:nvPr>
        </p:nvSpPr>
        <p:spPr bwMode="auto">
          <a:xfrm>
            <a:off x="3359150" y="3889375"/>
            <a:ext cx="2095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B8CD0BD8-51C3-43F2-98F2-33148037EF62}" type="datetime'''''''''''''''''''''#''''2'''''''''''''">
              <a:rPr lang="fr-FR" altLang="en-US" sz="1400" smtClean="0"/>
              <a:pPr/>
              <a:t>#2</a:t>
            </a:fld>
            <a:endParaRPr lang="fr-FR" sz="1400" dirty="0">
              <a:sym typeface="+mn-lt"/>
            </a:endParaRPr>
          </a:p>
        </p:txBody>
      </p:sp>
      <p:sp>
        <p:nvSpPr>
          <p:cNvPr id="59" name="Text Placeholder 4">
            <a:extLst>
              <a:ext uri="{FF2B5EF4-FFF2-40B4-BE49-F238E27FC236}">
                <a16:creationId xmlns:a16="http://schemas.microsoft.com/office/drawing/2014/main" id="{A0E14B3B-6853-49EA-A2F3-52695C95D768}"/>
              </a:ext>
            </a:extLst>
          </p:cNvPr>
          <p:cNvSpPr>
            <a:spLocks noGrp="1"/>
          </p:cNvSpPr>
          <p:nvPr>
            <p:custDataLst>
              <p:tags r:id="rId12"/>
            </p:custDataLst>
          </p:nvPr>
        </p:nvSpPr>
        <p:spPr bwMode="auto">
          <a:xfrm>
            <a:off x="11001375" y="3889375"/>
            <a:ext cx="30797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14355624-02EA-4945-8E4C-8F2C7EBC2A37}" type="datetime'''#''''''''''''''''''''1''''''''''''''''''''''''''''''''''0'">
              <a:rPr lang="fr-FR" altLang="en-US" sz="1400" smtClean="0"/>
              <a:pPr/>
              <a:t>#10</a:t>
            </a:fld>
            <a:endParaRPr lang="fr-FR" sz="1400" dirty="0">
              <a:sym typeface="+mn-lt"/>
            </a:endParaRP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40DFD5D2-C480-4ED6-BD25-C6029B0E6B75}"/>
              </a:ext>
            </a:extLst>
          </p:cNvPr>
          <p:cNvSpPr>
            <a:spLocks noGrp="1"/>
          </p:cNvSpPr>
          <p:nvPr>
            <p:custDataLst>
              <p:tags r:id="rId13"/>
            </p:custDataLst>
          </p:nvPr>
        </p:nvSpPr>
        <p:spPr bwMode="auto">
          <a:xfrm>
            <a:off x="10090150" y="3889375"/>
            <a:ext cx="2095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F982AA21-89B4-4512-9EC1-7450FDEC1D19}" type="datetime'''''''''''''''''''''#''''''9'''''''''''''''">
              <a:rPr lang="fr-FR" altLang="en-US" sz="1400" smtClean="0"/>
              <a:pPr/>
              <a:t>#9</a:t>
            </a:fld>
            <a:endParaRPr lang="fr-FR" sz="1400" dirty="0">
              <a:sym typeface="+mn-lt"/>
            </a:endParaRP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4"/>
            </p:custDataLst>
          </p:nvPr>
        </p:nvSpPr>
        <p:spPr bwMode="auto">
          <a:xfrm>
            <a:off x="2397125" y="3889375"/>
            <a:ext cx="2095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E7FDF0ED-5DA1-4275-A0DA-72C6E46468C1}" type="datetime'''#''''1'''''''''''''''''''''''''''''''''''">
              <a:rPr lang="fr-FR" altLang="en-US" sz="1400" smtClean="0"/>
              <a:pPr/>
              <a:t>#1</a:t>
            </a:fld>
            <a:endParaRPr lang="fr-FR" sz="1400" dirty="0">
              <a:sym typeface="+mn-lt"/>
            </a:endParaRP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A6FC7CEB-3095-4ED5-9926-18E131B5E9A3}"/>
              </a:ext>
            </a:extLst>
          </p:cNvPr>
          <p:cNvSpPr>
            <a:spLocks noGrp="1"/>
          </p:cNvSpPr>
          <p:nvPr>
            <p:custDataLst>
              <p:tags r:id="rId15"/>
            </p:custDataLst>
          </p:nvPr>
        </p:nvSpPr>
        <p:spPr bwMode="auto">
          <a:xfrm>
            <a:off x="8166100" y="3889375"/>
            <a:ext cx="2095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8145CA22-BD30-445A-8A97-7773DE16BDDA}" type="datetime'''''''#''''''''''7'''''''''">
              <a:rPr lang="fr-FR" altLang="en-US" sz="1400" smtClean="0"/>
              <a:pPr/>
              <a:t>#7</a:t>
            </a:fld>
            <a:endParaRPr lang="fr-FR" sz="1400" dirty="0">
              <a:sym typeface="+mn-lt"/>
            </a:endParaRP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6"/>
            </p:custDataLst>
          </p:nvPr>
        </p:nvSpPr>
        <p:spPr bwMode="auto">
          <a:xfrm>
            <a:off x="4319588" y="3889375"/>
            <a:ext cx="2095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6A0CBA73-F897-4CB5-9270-1EB0162327D0}" type="datetime'''''''#''''''''''''''3'''''''''">
              <a:rPr lang="fr-FR" altLang="en-US" sz="1400" smtClean="0"/>
              <a:pPr/>
              <a:t>#3</a:t>
            </a:fld>
            <a:endParaRPr lang="fr-FR" sz="1400" dirty="0">
              <a:sym typeface="+mn-lt"/>
            </a:endParaRP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92647D39-CEA2-44C5-A514-55F4487C4AAB}"/>
              </a:ext>
            </a:extLst>
          </p:cNvPr>
          <p:cNvSpPr>
            <a:spLocks noGrp="1"/>
          </p:cNvSpPr>
          <p:nvPr>
            <p:custDataLst>
              <p:tags r:id="rId17"/>
            </p:custDataLst>
          </p:nvPr>
        </p:nvSpPr>
        <p:spPr bwMode="auto">
          <a:xfrm>
            <a:off x="9128125" y="3889375"/>
            <a:ext cx="2095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FFC6BC3C-1EC6-4456-97BB-7390FF6A0E0A}" type="datetime'''''#''''''''''''''''''''''''''''''''''''''''8'''''''''''">
              <a:rPr lang="fr-FR" altLang="en-US" sz="1400" smtClean="0"/>
              <a:pPr/>
              <a:t>#8</a:t>
            </a:fld>
            <a:endParaRPr lang="fr-FR" sz="1400" dirty="0">
              <a:sym typeface="+mn-lt"/>
            </a:endParaRP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B44247EC-2AC2-44A5-AB95-8830797CE654}"/>
              </a:ext>
            </a:extLst>
          </p:cNvPr>
          <p:cNvSpPr>
            <a:spLocks noGrp="1"/>
          </p:cNvSpPr>
          <p:nvPr>
            <p:custDataLst>
              <p:tags r:id="rId18"/>
            </p:custDataLst>
          </p:nvPr>
        </p:nvSpPr>
        <p:spPr bwMode="auto">
          <a:xfrm>
            <a:off x="5281613" y="3889375"/>
            <a:ext cx="2095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B12EC22D-1C5B-412F-B3C7-D489DA3CC00A}" type="datetime'''''''''''#''4'''''''''''''''''''''''''''">
              <a:rPr lang="fr-FR" altLang="en-US" sz="1400" smtClean="0"/>
              <a:pPr/>
              <a:t>#4</a:t>
            </a:fld>
            <a:endParaRPr lang="fr-FR" sz="1400" dirty="0">
              <a:sym typeface="+mn-lt"/>
            </a:endParaRP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56DD4A55-D52A-43D8-92A3-C0D21DA4156F}"/>
              </a:ext>
            </a:extLst>
          </p:cNvPr>
          <p:cNvSpPr>
            <a:spLocks noGrp="1"/>
          </p:cNvSpPr>
          <p:nvPr>
            <p:custDataLst>
              <p:tags r:id="rId19"/>
            </p:custDataLst>
          </p:nvPr>
        </p:nvSpPr>
        <p:spPr bwMode="auto">
          <a:xfrm>
            <a:off x="6243638" y="3889375"/>
            <a:ext cx="2095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59782F18-ED10-413E-9552-E4EC70D0CFB6}" type="datetime'#''''''''''''''''''''''5'''''''''''''''''''''''''''''''''">
              <a:rPr lang="fr-FR" altLang="en-US" sz="1400" smtClean="0"/>
              <a:pPr/>
              <a:t>#5</a:t>
            </a:fld>
            <a:endParaRPr lang="fr-FR" sz="1400" dirty="0">
              <a:sym typeface="+mn-lt"/>
            </a:endParaRPr>
          </a:p>
        </p:txBody>
      </p:sp>
      <p:graphicFrame>
        <p:nvGraphicFramePr>
          <p:cNvPr id="67" name="Chart 66">
            <a:extLst>
              <a:ext uri="{FF2B5EF4-FFF2-40B4-BE49-F238E27FC236}">
                <a16:creationId xmlns:a16="http://schemas.microsoft.com/office/drawing/2014/main" id="{AD462F67-BD53-41AB-B539-3E41ED6EE1BC}"/>
              </a:ext>
            </a:extLst>
          </p:cNvPr>
          <p:cNvGraphicFramePr/>
          <p:nvPr>
            <p:custDataLst>
              <p:tags r:id="rId20"/>
            </p:custDataLst>
            <p:extLst>
              <p:ext uri="{D42A27DB-BD31-4B8C-83A1-F6EECF244321}">
                <p14:modId xmlns:p14="http://schemas.microsoft.com/office/powerpoint/2010/main" val="2064219367"/>
              </p:ext>
            </p:extLst>
          </p:nvPr>
        </p:nvGraphicFramePr>
        <p:xfrm>
          <a:off x="1939925" y="4686300"/>
          <a:ext cx="9780588" cy="1489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9"/>
          </a:graphicData>
        </a:graphic>
      </p:graphicFrame>
      <p:sp useBgFill="1">
        <p:nvSpPr>
          <p:cNvPr id="19" name="Freeform: Shape 18">
            <a:extLst>
              <a:ext uri="{FF2B5EF4-FFF2-40B4-BE49-F238E27FC236}">
                <a16:creationId xmlns:a16="http://schemas.microsoft.com/office/drawing/2014/main" id="{48059304-694D-4825-9EA3-75D0716DA04C}"/>
              </a:ext>
            </a:extLst>
          </p:cNvPr>
          <p:cNvSpPr/>
          <p:nvPr>
            <p:custDataLst>
              <p:tags r:id="rId21"/>
            </p:custDataLst>
          </p:nvPr>
        </p:nvSpPr>
        <p:spPr bwMode="auto">
          <a:xfrm>
            <a:off x="10714038" y="6019800"/>
            <a:ext cx="96838" cy="146051"/>
          </a:xfrm>
          <a:custGeom>
            <a:avLst/>
            <a:gdLst/>
            <a:ahLst/>
            <a:cxnLst/>
            <a:rect l="0" t="0" r="0" b="0"/>
            <a:pathLst>
              <a:path w="96838" h="146051">
                <a:moveTo>
                  <a:pt x="96837" y="0"/>
                </a:moveTo>
                <a:lnTo>
                  <a:pt x="57150" y="146050"/>
                </a:lnTo>
                <a:lnTo>
                  <a:pt x="0" y="146050"/>
                </a:lnTo>
                <a:lnTo>
                  <a:pt x="39687" y="0"/>
                </a:lnTo>
                <a:close/>
              </a:path>
            </a:pathLst>
          </a:custGeom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 err="1">
              <a:solidFill>
                <a:schemeClr val="bg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B333400-DBF3-463C-9E06-A6E926D28F86}"/>
              </a:ext>
            </a:extLst>
          </p:cNvPr>
          <p:cNvSpPr/>
          <p:nvPr>
            <p:custDataLst>
              <p:tags r:id="rId22"/>
            </p:custDataLst>
          </p:nvPr>
        </p:nvSpPr>
        <p:spPr bwMode="auto">
          <a:xfrm>
            <a:off x="10771188" y="6019800"/>
            <a:ext cx="39688" cy="146051"/>
          </a:xfrm>
          <a:custGeom>
            <a:avLst/>
            <a:gdLst/>
            <a:ahLst/>
            <a:cxnLst/>
            <a:rect l="0" t="0" r="0" b="0"/>
            <a:pathLst>
              <a:path w="39688" h="146051">
                <a:moveTo>
                  <a:pt x="39687" y="0"/>
                </a:moveTo>
                <a:lnTo>
                  <a:pt x="0" y="146050"/>
                </a:lnTo>
              </a:path>
            </a:pathLst>
          </a:cu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FD7FA6F-17DB-44BF-826C-8F48871806C5}"/>
              </a:ext>
            </a:extLst>
          </p:cNvPr>
          <p:cNvSpPr/>
          <p:nvPr>
            <p:custDataLst>
              <p:tags r:id="rId23"/>
            </p:custDataLst>
          </p:nvPr>
        </p:nvSpPr>
        <p:spPr bwMode="auto">
          <a:xfrm>
            <a:off x="10714038" y="6019800"/>
            <a:ext cx="39688" cy="146051"/>
          </a:xfrm>
          <a:custGeom>
            <a:avLst/>
            <a:gdLst/>
            <a:ahLst/>
            <a:cxnLst/>
            <a:rect l="0" t="0" r="0" b="0"/>
            <a:pathLst>
              <a:path w="39688" h="146051">
                <a:moveTo>
                  <a:pt x="39687" y="0"/>
                </a:moveTo>
                <a:lnTo>
                  <a:pt x="0" y="146050"/>
                </a:lnTo>
              </a:path>
            </a:pathLst>
          </a:cu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869AD06F-4822-44C7-B170-07C6E0934C90}"/>
              </a:ext>
            </a:extLst>
          </p:cNvPr>
          <p:cNvSpPr>
            <a:spLocks noGrp="1"/>
          </p:cNvSpPr>
          <p:nvPr>
            <p:custDataLst>
              <p:tags r:id="rId24"/>
            </p:custDataLst>
          </p:nvPr>
        </p:nvSpPr>
        <p:spPr bwMode="auto">
          <a:xfrm>
            <a:off x="5849937" y="6151563"/>
            <a:ext cx="2095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F5684AFA-B4D9-4186-A33A-34497DC93BC2}" type="datetime'''#''''''''3'''''''''''''''''''''''''''''''''''''''''''''''''">
              <a:rPr lang="fr-FR" altLang="en-US" sz="1400" smtClean="0"/>
              <a:pPr/>
              <a:t>#3</a:t>
            </a:fld>
            <a:endParaRPr lang="fr-FR" sz="1400" dirty="0">
              <a:sym typeface="+mn-lt"/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B3386954-A589-41A7-B142-65F1C56107AC}"/>
              </a:ext>
            </a:extLst>
          </p:cNvPr>
          <p:cNvSpPr>
            <a:spLocks noGrp="1"/>
          </p:cNvSpPr>
          <p:nvPr>
            <p:custDataLst>
              <p:tags r:id="rId25"/>
            </p:custDataLst>
          </p:nvPr>
        </p:nvSpPr>
        <p:spPr bwMode="auto">
          <a:xfrm>
            <a:off x="2354262" y="6151563"/>
            <a:ext cx="2095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E0163866-43B8-447A-9E46-53B3A6A9385C}" type="datetime'''''''''''''''''''''''''''#''''''''''''''''''''1'">
              <a:rPr lang="fr-FR" altLang="en-US" sz="1400" smtClean="0"/>
              <a:pPr/>
              <a:t>#1</a:t>
            </a:fld>
            <a:endParaRPr lang="fr-FR" sz="1400" dirty="0">
              <a:sym typeface="+mn-lt"/>
            </a:endParaRPr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BE405DA3-1200-4C50-89A6-F3D8C771BC23}"/>
              </a:ext>
            </a:extLst>
          </p:cNvPr>
          <p:cNvSpPr>
            <a:spLocks noGrp="1"/>
          </p:cNvSpPr>
          <p:nvPr>
            <p:custDataLst>
              <p:tags r:id="rId26"/>
            </p:custDataLst>
          </p:nvPr>
        </p:nvSpPr>
        <p:spPr bwMode="auto">
          <a:xfrm>
            <a:off x="4102099" y="6151563"/>
            <a:ext cx="2095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3A0FB6B7-F54B-4C15-902C-B5AA4859CE9D}" type="datetime'''''''''''''''''''''''#''''''''''''''''''''''''2'''''''''">
              <a:rPr lang="fr-FR" altLang="en-US" sz="1400" smtClean="0"/>
              <a:pPr/>
              <a:t>#2</a:t>
            </a:fld>
            <a:endParaRPr lang="fr-FR" sz="1400" dirty="0">
              <a:sym typeface="+mn-lt"/>
            </a:endParaRPr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BEE4A82C-BCF3-44C0-96E1-0D19200BA735}"/>
              </a:ext>
            </a:extLst>
          </p:cNvPr>
          <p:cNvSpPr>
            <a:spLocks noGrp="1"/>
          </p:cNvSpPr>
          <p:nvPr>
            <p:custDataLst>
              <p:tags r:id="rId27"/>
            </p:custDataLst>
          </p:nvPr>
        </p:nvSpPr>
        <p:spPr bwMode="auto">
          <a:xfrm>
            <a:off x="9347199" y="6151563"/>
            <a:ext cx="2095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95D91719-8698-4DEC-BBD2-7A7D204DE060}" type="datetime'''''''''''''''''#''''''''5'''''''''''''''''''">
              <a:rPr lang="fr-FR" altLang="en-US" sz="1400" smtClean="0"/>
              <a:pPr/>
              <a:t>#5</a:t>
            </a:fld>
            <a:endParaRPr lang="fr-FR" sz="1400" dirty="0">
              <a:sym typeface="+mn-lt"/>
            </a:endParaRPr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82D9E463-955A-4DA9-8912-CAF91837ADF2}"/>
              </a:ext>
            </a:extLst>
          </p:cNvPr>
          <p:cNvSpPr>
            <a:spLocks noGrp="1"/>
          </p:cNvSpPr>
          <p:nvPr>
            <p:custDataLst>
              <p:tags r:id="rId28"/>
            </p:custDataLst>
          </p:nvPr>
        </p:nvSpPr>
        <p:spPr bwMode="auto">
          <a:xfrm>
            <a:off x="7597774" y="6151563"/>
            <a:ext cx="2095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962AF073-AF6E-4EC6-B8C0-AEA96ED4A9E3}" type="datetime'''''''''''''''''''''''''''''#''''''''''''''''''''''''''4'''''">
              <a:rPr lang="fr-FR" altLang="en-US" sz="1400" smtClean="0"/>
              <a:pPr/>
              <a:t>#4</a:t>
            </a:fld>
            <a:endParaRPr lang="fr-FR" sz="1400" dirty="0">
              <a:sym typeface="+mn-lt"/>
            </a:endParaRPr>
          </a:p>
        </p:txBody>
      </p:sp>
      <p:sp>
        <p:nvSpPr>
          <p:cNvPr id="52" name="Text Placeholder 4">
            <a:extLst>
              <a:ext uri="{FF2B5EF4-FFF2-40B4-BE49-F238E27FC236}">
                <a16:creationId xmlns:a16="http://schemas.microsoft.com/office/drawing/2014/main" id="{EB19E5B6-21AD-4152-BDDE-2024CD5ACC19}"/>
              </a:ext>
            </a:extLst>
          </p:cNvPr>
          <p:cNvSpPr>
            <a:spLocks noGrp="1"/>
          </p:cNvSpPr>
          <p:nvPr>
            <p:custDataLst>
              <p:tags r:id="rId29"/>
            </p:custDataLst>
          </p:nvPr>
        </p:nvSpPr>
        <p:spPr bwMode="auto">
          <a:xfrm>
            <a:off x="11095037" y="6151563"/>
            <a:ext cx="2095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86594930-AFB1-425A-97DD-EA9309A75420}" type="datetime'''''''#''''''''''''''''''''''''''''''''''''''''6'">
              <a:rPr lang="fr-FR" altLang="en-US" sz="1400" smtClean="0"/>
              <a:pPr/>
              <a:t>#6</a:t>
            </a:fld>
            <a:endParaRPr lang="fr-FR" sz="1400" dirty="0">
              <a:sym typeface="+mn-lt"/>
            </a:endParaRPr>
          </a:p>
        </p:txBody>
      </p:sp>
      <p:sp>
        <p:nvSpPr>
          <p:cNvPr id="82" name="Isosceles Triangle 81">
            <a:extLst>
              <a:ext uri="{FF2B5EF4-FFF2-40B4-BE49-F238E27FC236}">
                <a16:creationId xmlns:a16="http://schemas.microsoft.com/office/drawing/2014/main" id="{9993CADF-4259-4DA8-9391-3EFF1F167BC6}"/>
              </a:ext>
            </a:extLst>
          </p:cNvPr>
          <p:cNvSpPr/>
          <p:nvPr/>
        </p:nvSpPr>
        <p:spPr>
          <a:xfrm rot="10800000">
            <a:off x="1909949" y="2682949"/>
            <a:ext cx="233297" cy="233363"/>
          </a:xfrm>
          <a:prstGeom prst="triangle">
            <a:avLst/>
          </a:prstGeom>
          <a:solidFill>
            <a:schemeClr val="accent5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2B18F8CE-FCCD-479A-A090-1B21CBD230D7}"/>
              </a:ext>
            </a:extLst>
          </p:cNvPr>
          <p:cNvSpPr txBox="1"/>
          <p:nvPr/>
        </p:nvSpPr>
        <p:spPr>
          <a:xfrm>
            <a:off x="1284376" y="2403277"/>
            <a:ext cx="1459044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fr-FR" sz="1400" dirty="0"/>
              <a:t>8 décembre 2020</a:t>
            </a:r>
          </a:p>
        </p:txBody>
      </p:sp>
      <p:sp>
        <p:nvSpPr>
          <p:cNvPr id="86" name="Isosceles Triangle 85">
            <a:extLst>
              <a:ext uri="{FF2B5EF4-FFF2-40B4-BE49-F238E27FC236}">
                <a16:creationId xmlns:a16="http://schemas.microsoft.com/office/drawing/2014/main" id="{8DED3139-579C-4640-B4F6-B8BA793E796D}"/>
              </a:ext>
            </a:extLst>
          </p:cNvPr>
          <p:cNvSpPr/>
          <p:nvPr/>
        </p:nvSpPr>
        <p:spPr>
          <a:xfrm rot="10800000">
            <a:off x="10493451" y="2684538"/>
            <a:ext cx="233297" cy="231775"/>
          </a:xfrm>
          <a:prstGeom prst="triangle">
            <a:avLst/>
          </a:prstGeom>
          <a:solidFill>
            <a:schemeClr val="accent5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63A83369-445A-49EC-9DD3-710B3D71736A}"/>
              </a:ext>
            </a:extLst>
          </p:cNvPr>
          <p:cNvSpPr txBox="1"/>
          <p:nvPr/>
        </p:nvSpPr>
        <p:spPr>
          <a:xfrm>
            <a:off x="9891365" y="2402821"/>
            <a:ext cx="1437468" cy="215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fr-FR" sz="1400"/>
              <a:t>Avril 2021</a:t>
            </a:r>
            <a:endParaRPr lang="fr-FR" sz="1400" dirty="0"/>
          </a:p>
        </p:txBody>
      </p:sp>
      <p:sp>
        <p:nvSpPr>
          <p:cNvPr id="117" name="5. Source">
            <a:extLst>
              <a:ext uri="{FF2B5EF4-FFF2-40B4-BE49-F238E27FC236}">
                <a16:creationId xmlns:a16="http://schemas.microsoft.com/office/drawing/2014/main" id="{951B70A8-8E46-4EE9-9F76-CFFD66C2FFFA}"/>
              </a:ext>
            </a:extLst>
          </p:cNvPr>
          <p:cNvSpPr txBox="1"/>
          <p:nvPr>
            <p:custDataLst>
              <p:tags r:id="rId30"/>
            </p:custDataLst>
          </p:nvPr>
        </p:nvSpPr>
        <p:spPr>
          <a:xfrm>
            <a:off x="554735" y="6652759"/>
            <a:ext cx="11274713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fr-FR" dirty="0"/>
              <a:t>Source: Office for National </a:t>
            </a:r>
            <a:r>
              <a:rPr lang="fr-FR" dirty="0" err="1"/>
              <a:t>Statistics</a:t>
            </a:r>
            <a:r>
              <a:rPr lang="fr-FR" dirty="0"/>
              <a:t> population mid-2019 </a:t>
            </a:r>
            <a:r>
              <a:rPr lang="fr-FR" dirty="0" err="1"/>
              <a:t>estimates</a:t>
            </a:r>
            <a:r>
              <a:rPr lang="fr-FR" dirty="0"/>
              <a:t>, BBC research , </a:t>
            </a:r>
            <a:r>
              <a:rPr lang="fr-FR" dirty="0" err="1"/>
              <a:t>Stufenplan</a:t>
            </a:r>
            <a:r>
              <a:rPr lang="fr-FR" dirty="0"/>
              <a:t> </a:t>
            </a:r>
            <a:r>
              <a:rPr lang="fr-FR" dirty="0" err="1"/>
              <a:t>für</a:t>
            </a:r>
            <a:r>
              <a:rPr lang="fr-FR" dirty="0"/>
              <a:t> die </a:t>
            </a:r>
            <a:r>
              <a:rPr lang="fr-FR" dirty="0" err="1"/>
              <a:t>Impfindikationsgruppen</a:t>
            </a:r>
            <a:r>
              <a:rPr lang="fr-FR" dirty="0"/>
              <a:t> </a:t>
            </a:r>
            <a:r>
              <a:rPr lang="fr-FR" dirty="0" err="1"/>
              <a:t>zur</a:t>
            </a:r>
            <a:r>
              <a:rPr lang="fr-FR" dirty="0"/>
              <a:t> </a:t>
            </a:r>
            <a:r>
              <a:rPr lang="fr-FR" dirty="0" err="1"/>
              <a:t>Priorisierung</a:t>
            </a:r>
            <a:r>
              <a:rPr lang="fr-FR" dirty="0"/>
              <a:t> der COVID-19-Impfung und </a:t>
            </a:r>
            <a:r>
              <a:rPr lang="fr-FR" dirty="0" err="1"/>
              <a:t>Größe</a:t>
            </a:r>
            <a:r>
              <a:rPr lang="fr-FR" dirty="0"/>
              <a:t> der Gruppen ; STIKO-</a:t>
            </a:r>
            <a:r>
              <a:rPr lang="fr-FR" dirty="0" err="1"/>
              <a:t>Empfehlung</a:t>
            </a:r>
            <a:r>
              <a:rPr lang="fr-FR" dirty="0"/>
              <a:t> </a:t>
            </a:r>
            <a:r>
              <a:rPr lang="fr-FR" dirty="0" err="1"/>
              <a:t>zur</a:t>
            </a:r>
            <a:r>
              <a:rPr lang="fr-FR" dirty="0"/>
              <a:t> COVID-19-Impfung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A11F6D9C-60FB-42DF-A631-23FFD23D70D8}"/>
              </a:ext>
            </a:extLst>
          </p:cNvPr>
          <p:cNvSpPr>
            <a:spLocks/>
          </p:cNvSpPr>
          <p:nvPr/>
        </p:nvSpPr>
        <p:spPr>
          <a:xfrm>
            <a:off x="8229443" y="1206160"/>
            <a:ext cx="144000" cy="144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000" dirty="0">
              <a:solidFill>
                <a:schemeClr val="bg1"/>
              </a:solidFill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A997D9EB-8E59-43C4-B88A-82C70B119569}"/>
              </a:ext>
            </a:extLst>
          </p:cNvPr>
          <p:cNvSpPr txBox="1"/>
          <p:nvPr/>
        </p:nvSpPr>
        <p:spPr>
          <a:xfrm>
            <a:off x="8453729" y="1201216"/>
            <a:ext cx="1298432" cy="15388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dirty="0"/>
              <a:t>Populations prioritaires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21669CB2-16C3-4984-96B8-8F5DF3FD5D03}"/>
              </a:ext>
            </a:extLst>
          </p:cNvPr>
          <p:cNvSpPr>
            <a:spLocks/>
          </p:cNvSpPr>
          <p:nvPr/>
        </p:nvSpPr>
        <p:spPr>
          <a:xfrm>
            <a:off x="9972610" y="1206160"/>
            <a:ext cx="144000" cy="144000"/>
          </a:xfrm>
          <a:prstGeom prst="rect">
            <a:avLst/>
          </a:prstGeom>
          <a:solidFill>
            <a:srgbClr val="000000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000" dirty="0">
                <a:solidFill>
                  <a:schemeClr val="bg1"/>
                </a:solidFill>
              </a:rPr>
              <a:t>x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6C1D9114-B6D8-407C-B17E-80EEABF4B3E2}"/>
              </a:ext>
            </a:extLst>
          </p:cNvPr>
          <p:cNvSpPr txBox="1"/>
          <p:nvPr/>
        </p:nvSpPr>
        <p:spPr>
          <a:xfrm>
            <a:off x="10240177" y="1201216"/>
            <a:ext cx="1266372" cy="15388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dirty="0"/>
              <a:t>Reste de la population</a:t>
            </a:r>
          </a:p>
        </p:txBody>
      </p:sp>
      <p:sp>
        <p:nvSpPr>
          <p:cNvPr id="131" name="Espace réservé de la date 3">
            <a:extLst>
              <a:ext uri="{FF2B5EF4-FFF2-40B4-BE49-F238E27FC236}">
                <a16:creationId xmlns:a16="http://schemas.microsoft.com/office/drawing/2014/main" id="{BF3F27EC-D8EC-4B98-95C6-64ABD3611905}"/>
              </a:ext>
            </a:extLst>
          </p:cNvPr>
          <p:cNvSpPr txBox="1">
            <a:spLocks/>
          </p:cNvSpPr>
          <p:nvPr/>
        </p:nvSpPr>
        <p:spPr bwMode="gray">
          <a:xfrm>
            <a:off x="554736" y="1196288"/>
            <a:ext cx="5120587" cy="184666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7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cap="all" dirty="0">
                <a:solidFill>
                  <a:schemeClr val="accent5"/>
                </a:solidFill>
              </a:rPr>
              <a:t>PRELIMINAIRE – EN date du 23/12</a:t>
            </a:r>
          </a:p>
        </p:txBody>
      </p:sp>
      <p:sp>
        <p:nvSpPr>
          <p:cNvPr id="135" name="Isosceles Triangle 134">
            <a:extLst>
              <a:ext uri="{FF2B5EF4-FFF2-40B4-BE49-F238E27FC236}">
                <a16:creationId xmlns:a16="http://schemas.microsoft.com/office/drawing/2014/main" id="{6502E253-F3D2-416F-97A2-6F6BDCE13DE9}"/>
              </a:ext>
            </a:extLst>
          </p:cNvPr>
          <p:cNvSpPr/>
          <p:nvPr/>
        </p:nvSpPr>
        <p:spPr>
          <a:xfrm rot="10800000">
            <a:off x="10493451" y="4717852"/>
            <a:ext cx="233297" cy="231775"/>
          </a:xfrm>
          <a:prstGeom prst="triangle">
            <a:avLst/>
          </a:prstGeom>
          <a:solidFill>
            <a:schemeClr val="accent5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>
              <a:solidFill>
                <a:schemeClr val="bg1"/>
              </a:solidFill>
            </a:endParaRP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9D69715E-9498-4CB6-A82B-0D061B6E9C64}"/>
              </a:ext>
            </a:extLst>
          </p:cNvPr>
          <p:cNvCxnSpPr>
            <a:cxnSpLocks/>
          </p:cNvCxnSpPr>
          <p:nvPr/>
        </p:nvCxnSpPr>
        <p:spPr>
          <a:xfrm>
            <a:off x="10610099" y="4875171"/>
            <a:ext cx="0" cy="1192254"/>
          </a:xfrm>
          <a:prstGeom prst="line">
            <a:avLst/>
          </a:prstGeom>
          <a:ln w="6350" cap="flat">
            <a:solidFill>
              <a:schemeClr val="accent5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F0CC6484-EF48-408E-86AC-3F51D6240E91}"/>
              </a:ext>
            </a:extLst>
          </p:cNvPr>
          <p:cNvCxnSpPr>
            <a:cxnSpLocks/>
          </p:cNvCxnSpPr>
          <p:nvPr/>
        </p:nvCxnSpPr>
        <p:spPr>
          <a:xfrm>
            <a:off x="2013898" y="4930240"/>
            <a:ext cx="0" cy="1137185"/>
          </a:xfrm>
          <a:prstGeom prst="line">
            <a:avLst/>
          </a:prstGeom>
          <a:ln w="6350" cap="flat">
            <a:solidFill>
              <a:schemeClr val="accent5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Isosceles Triangle 139">
            <a:extLst>
              <a:ext uri="{FF2B5EF4-FFF2-40B4-BE49-F238E27FC236}">
                <a16:creationId xmlns:a16="http://schemas.microsoft.com/office/drawing/2014/main" id="{CFA6E285-018E-4747-929D-369743C86A63}"/>
              </a:ext>
            </a:extLst>
          </p:cNvPr>
          <p:cNvSpPr/>
          <p:nvPr/>
        </p:nvSpPr>
        <p:spPr>
          <a:xfrm rot="10800000">
            <a:off x="1909949" y="4716265"/>
            <a:ext cx="233297" cy="233363"/>
          </a:xfrm>
          <a:prstGeom prst="triangle">
            <a:avLst/>
          </a:prstGeom>
          <a:solidFill>
            <a:schemeClr val="accent5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A9D58F5E-5B79-4053-8883-10F0D22BCBA3}"/>
              </a:ext>
            </a:extLst>
          </p:cNvPr>
          <p:cNvSpPr txBox="1"/>
          <p:nvPr/>
        </p:nvSpPr>
        <p:spPr>
          <a:xfrm>
            <a:off x="1167346" y="4334657"/>
            <a:ext cx="1765443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fr-FR" sz="1400" dirty="0"/>
              <a:t>27 décembre 2020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238D9F2C-2A38-4D2E-B4FA-1887EAEF1542}"/>
              </a:ext>
            </a:extLst>
          </p:cNvPr>
          <p:cNvSpPr txBox="1"/>
          <p:nvPr/>
        </p:nvSpPr>
        <p:spPr>
          <a:xfrm>
            <a:off x="9727378" y="4334657"/>
            <a:ext cx="1765443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fr-FR" sz="1400" dirty="0"/>
              <a:t>Eté 2020</a:t>
            </a:r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8CACCE38-57F3-499E-80E0-0C6E70A0C208}"/>
              </a:ext>
            </a:extLst>
          </p:cNvPr>
          <p:cNvCxnSpPr>
            <a:cxnSpLocks/>
          </p:cNvCxnSpPr>
          <p:nvPr/>
        </p:nvCxnSpPr>
        <p:spPr>
          <a:xfrm>
            <a:off x="2013898" y="2892632"/>
            <a:ext cx="0" cy="928376"/>
          </a:xfrm>
          <a:prstGeom prst="line">
            <a:avLst/>
          </a:prstGeom>
          <a:ln w="6350" cap="flat">
            <a:solidFill>
              <a:schemeClr val="accent5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D306F7A8-1C9C-42C2-8368-EBF88CDE191E}"/>
              </a:ext>
            </a:extLst>
          </p:cNvPr>
          <p:cNvCxnSpPr>
            <a:cxnSpLocks/>
          </p:cNvCxnSpPr>
          <p:nvPr/>
        </p:nvCxnSpPr>
        <p:spPr>
          <a:xfrm>
            <a:off x="10610099" y="2892632"/>
            <a:ext cx="0" cy="928376"/>
          </a:xfrm>
          <a:prstGeom prst="line">
            <a:avLst/>
          </a:prstGeom>
          <a:ln w="6350" cap="flat">
            <a:solidFill>
              <a:schemeClr val="accent5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Box 150">
            <a:extLst>
              <a:ext uri="{FF2B5EF4-FFF2-40B4-BE49-F238E27FC236}">
                <a16:creationId xmlns:a16="http://schemas.microsoft.com/office/drawing/2014/main" id="{C0FFD0D3-3A16-4F76-88FF-0ACF18830E6F}"/>
              </a:ext>
            </a:extLst>
          </p:cNvPr>
          <p:cNvSpPr txBox="1"/>
          <p:nvPr/>
        </p:nvSpPr>
        <p:spPr>
          <a:xfrm>
            <a:off x="5976958" y="1201216"/>
            <a:ext cx="70532" cy="15388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dirty="0"/>
              <a:t>#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D8DD3EA2-09CB-4872-8016-0ED0AB98EF50}"/>
              </a:ext>
            </a:extLst>
          </p:cNvPr>
          <p:cNvSpPr txBox="1"/>
          <p:nvPr/>
        </p:nvSpPr>
        <p:spPr>
          <a:xfrm>
            <a:off x="6163339" y="1201216"/>
            <a:ext cx="1862689" cy="15388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dirty="0"/>
              <a:t>Ordre de priorité de la population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17D3013F-9A03-425E-9D55-88C44676FC74}"/>
              </a:ext>
            </a:extLst>
          </p:cNvPr>
          <p:cNvSpPr txBox="1"/>
          <p:nvPr/>
        </p:nvSpPr>
        <p:spPr>
          <a:xfrm>
            <a:off x="554735" y="1637727"/>
            <a:ext cx="11011996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b="1" dirty="0"/>
              <a:t>Estimation</a:t>
            </a:r>
            <a:r>
              <a:rPr lang="fr-FR" b="1" baseline="30000" dirty="0"/>
              <a:t> </a:t>
            </a:r>
            <a:r>
              <a:rPr lang="fr-FR" b="1" dirty="0"/>
              <a:t>du nombre de personnes à qui la vaccination sera proposée par étape identifiée de la campagne</a:t>
            </a:r>
            <a:r>
              <a:rPr lang="fr-FR" b="1" baseline="30000" dirty="0"/>
              <a:t>1</a:t>
            </a:r>
            <a:r>
              <a:rPr lang="fr-FR" b="1" dirty="0"/>
              <a:t>, </a:t>
            </a:r>
            <a:br>
              <a:rPr lang="fr-FR" b="1" dirty="0"/>
            </a:br>
            <a:r>
              <a:rPr lang="fr-FR" dirty="0"/>
              <a:t>en millions de personnes</a:t>
            </a:r>
          </a:p>
        </p:txBody>
      </p:sp>
      <p:sp>
        <p:nvSpPr>
          <p:cNvPr id="49" name="4. Footnote">
            <a:extLst>
              <a:ext uri="{FF2B5EF4-FFF2-40B4-BE49-F238E27FC236}">
                <a16:creationId xmlns:a16="http://schemas.microsoft.com/office/drawing/2014/main" id="{75EBB071-22EB-49C6-9F66-13D3481BB4B7}"/>
              </a:ext>
            </a:extLst>
          </p:cNvPr>
          <p:cNvSpPr txBox="1"/>
          <p:nvPr>
            <p:custDataLst>
              <p:tags r:id="rId31"/>
            </p:custDataLst>
          </p:nvPr>
        </p:nvSpPr>
        <p:spPr>
          <a:xfrm>
            <a:off x="553972" y="6461281"/>
            <a:ext cx="7278624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1.	Par ordre de populations cibles annoncées. Redécoupage des segments de population pour éviter les doubles comptages</a:t>
            </a:r>
            <a:endParaRPr lang="en-US" dirty="0"/>
          </a:p>
        </p:txBody>
      </p:sp>
      <p:cxnSp>
        <p:nvCxnSpPr>
          <p:cNvPr id="5" name="LineBasicDefault 12">
            <a:extLst>
              <a:ext uri="{FF2B5EF4-FFF2-40B4-BE49-F238E27FC236}">
                <a16:creationId xmlns:a16="http://schemas.microsoft.com/office/drawing/2014/main" id="{F9B15893-B049-449E-9F12-3D7E02B103D0}"/>
              </a:ext>
            </a:extLst>
          </p:cNvPr>
          <p:cNvCxnSpPr>
            <a:cxnSpLocks/>
          </p:cNvCxnSpPr>
          <p:nvPr>
            <p:custDataLst>
              <p:tags r:id="rId32"/>
            </p:custDataLst>
          </p:nvPr>
        </p:nvCxnSpPr>
        <p:spPr>
          <a:xfrm>
            <a:off x="553972" y="2167203"/>
            <a:ext cx="11083292" cy="0"/>
          </a:xfrm>
          <a:prstGeom prst="straightConnector1">
            <a:avLst/>
          </a:prstGeom>
          <a:ln w="6350" cap="flat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01364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6" hidden="1">
            <a:extLst>
              <a:ext uri="{FF2B5EF4-FFF2-40B4-BE49-F238E27FC236}">
                <a16:creationId xmlns:a16="http://schemas.microsoft.com/office/drawing/2014/main" id="{23405037-EB6C-4B51-BFBD-39CC204F531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12" name="think-cell Slide" r:id="rId32" imgW="395" imgH="394" progId="TCLayout.ActiveDocument.1">
                  <p:embed/>
                </p:oleObj>
              </mc:Choice>
              <mc:Fallback>
                <p:oleObj name="think-cell Slide" r:id="rId32" imgW="395" imgH="394" progId="TCLayout.ActiveDocument.1">
                  <p:embed/>
                  <p:pic>
                    <p:nvPicPr>
                      <p:cNvPr id="8" name="Object 6" hidden="1">
                        <a:extLst>
                          <a:ext uri="{FF2B5EF4-FFF2-40B4-BE49-F238E27FC236}">
                            <a16:creationId xmlns:a16="http://schemas.microsoft.com/office/drawing/2014/main" id="{23405037-EB6C-4B51-BFBD-39CC204F531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1" hidden="1">
            <a:extLst>
              <a:ext uri="{FF2B5EF4-FFF2-40B4-BE49-F238E27FC236}">
                <a16:creationId xmlns:a16="http://schemas.microsoft.com/office/drawing/2014/main" id="{B2EBE754-9021-4098-94A6-97EA385AFD4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FA91D970-D706-4494-A004-62B285537DBD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516380" y="198166"/>
            <a:ext cx="10120883" cy="7694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r>
              <a:rPr lang="fr-FR" dirty="0"/>
              <a:t>La campagne de vaccination au Royaume-Uni s’articule autour</a:t>
            </a:r>
            <a:br>
              <a:rPr lang="fr-FR" dirty="0"/>
            </a:br>
            <a:r>
              <a:rPr lang="fr-FR" dirty="0"/>
              <a:t>de trois principaux piliers</a:t>
            </a:r>
          </a:p>
        </p:txBody>
      </p:sp>
      <p:cxnSp>
        <p:nvCxnSpPr>
          <p:cNvPr id="41" name="LineBasicDefault 11">
            <a:extLst>
              <a:ext uri="{FF2B5EF4-FFF2-40B4-BE49-F238E27FC236}">
                <a16:creationId xmlns:a16="http://schemas.microsoft.com/office/drawing/2014/main" id="{427BD3B2-0DE9-4906-A806-3D9ED563AAFB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54736" y="3948217"/>
            <a:ext cx="11082528" cy="0"/>
          </a:xfrm>
          <a:prstGeom prst="straightConnector1">
            <a:avLst/>
          </a:prstGeom>
          <a:ln w="635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LineBasicDefault 11">
            <a:extLst>
              <a:ext uri="{FF2B5EF4-FFF2-40B4-BE49-F238E27FC236}">
                <a16:creationId xmlns:a16="http://schemas.microsoft.com/office/drawing/2014/main" id="{C031C448-405D-40AF-9B34-406746CC6ACC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54736" y="4844963"/>
            <a:ext cx="11082528" cy="0"/>
          </a:xfrm>
          <a:prstGeom prst="straightConnector1">
            <a:avLst/>
          </a:prstGeom>
          <a:ln w="635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LineBasicDefault 11">
            <a:extLst>
              <a:ext uri="{FF2B5EF4-FFF2-40B4-BE49-F238E27FC236}">
                <a16:creationId xmlns:a16="http://schemas.microsoft.com/office/drawing/2014/main" id="{E56FD1B4-3C8E-47FF-82A6-7D20123D072D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54736" y="2305720"/>
            <a:ext cx="11082528" cy="0"/>
          </a:xfrm>
          <a:prstGeom prst="straightConnector1">
            <a:avLst/>
          </a:prstGeom>
          <a:ln w="635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LineBasicDefault 11">
            <a:extLst>
              <a:ext uri="{FF2B5EF4-FFF2-40B4-BE49-F238E27FC236}">
                <a16:creationId xmlns:a16="http://schemas.microsoft.com/office/drawing/2014/main" id="{FF6CD4BC-A3FE-4534-B40C-5910A4FC3EDD}"/>
              </a:ext>
            </a:extLst>
          </p:cNvPr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54736" y="3376390"/>
            <a:ext cx="11082528" cy="0"/>
          </a:xfrm>
          <a:prstGeom prst="straightConnector1">
            <a:avLst/>
          </a:prstGeom>
          <a:ln w="635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Rectangle 154" hidden="1">
            <a:extLst>
              <a:ext uri="{FF2B5EF4-FFF2-40B4-BE49-F238E27FC236}">
                <a16:creationId xmlns:a16="http://schemas.microsoft.com/office/drawing/2014/main" id="{CC824459-06F6-4365-B84C-D0E2A31D1C5F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152400" y="152400"/>
            <a:ext cx="158750" cy="158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fr-FR" sz="2400" b="1" dirty="0" err="1">
              <a:solidFill>
                <a:schemeClr val="tx1"/>
              </a:solidFill>
              <a:latin typeface="Georgia" panose="02040502050405020303" pitchFamily="18" charset="0"/>
              <a:ea typeface="+mj-ea"/>
              <a:cs typeface="+mj-cs"/>
              <a:sym typeface="Georgia" panose="02040502050405020303" pitchFamily="18" charset="0"/>
            </a:endParaRPr>
          </a:p>
        </p:txBody>
      </p:sp>
      <p:pic>
        <p:nvPicPr>
          <p:cNvPr id="152" name="CustomIcon">
            <a:extLst>
              <a:ext uri="{FF2B5EF4-FFF2-40B4-BE49-F238E27FC236}">
                <a16:creationId xmlns:a16="http://schemas.microsoft.com/office/drawing/2014/main" id="{24A73047-3D15-4A10-B50C-F88BF233F05C}"/>
              </a:ext>
            </a:extLst>
          </p:cNvPr>
          <p:cNvPicPr>
            <a:picLocks/>
          </p:cNvPicPr>
          <p:nvPr>
            <p:custDataLst>
              <p:tags r:id="rId10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xmlns="" r:embed="rId35"/>
              </a:ext>
            </a:extLst>
          </a:blip>
          <a:stretch>
            <a:fillRect/>
          </a:stretch>
        </p:blipFill>
        <p:spPr>
          <a:xfrm>
            <a:off x="554735" y="3611146"/>
            <a:ext cx="258376" cy="257256"/>
          </a:xfrm>
          <a:prstGeom prst="rect">
            <a:avLst/>
          </a:prstGeom>
        </p:spPr>
      </p:pic>
      <p:sp>
        <p:nvSpPr>
          <p:cNvPr id="241" name="TextBox 240">
            <a:extLst>
              <a:ext uri="{FF2B5EF4-FFF2-40B4-BE49-F238E27FC236}">
                <a16:creationId xmlns:a16="http://schemas.microsoft.com/office/drawing/2014/main" id="{57F82914-AEAD-4DB7-AB49-9247D715C9F4}"/>
              </a:ext>
            </a:extLst>
          </p:cNvPr>
          <p:cNvSpPr txBox="1">
            <a:spLocks/>
          </p:cNvSpPr>
          <p:nvPr/>
        </p:nvSpPr>
        <p:spPr>
          <a:xfrm>
            <a:off x="554736" y="3413777"/>
            <a:ext cx="876131" cy="18466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Logistique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638480-4C49-4736-9979-47F5E875C0F4}"/>
              </a:ext>
            </a:extLst>
          </p:cNvPr>
          <p:cNvSpPr txBox="1">
            <a:spLocks/>
          </p:cNvSpPr>
          <p:nvPr/>
        </p:nvSpPr>
        <p:spPr>
          <a:xfrm>
            <a:off x="1634519" y="4882473"/>
            <a:ext cx="2347947" cy="61555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dirty="0"/>
              <a:t>Système de réservation existant de l’hôpital (informations sur le personnel NHS disponibles et réservation d’une certaine capacité par les </a:t>
            </a:r>
            <a:r>
              <a:rPr lang="fr-FR" sz="1000" dirty="0" err="1"/>
              <a:t>EHPADs</a:t>
            </a:r>
            <a:r>
              <a:rPr lang="fr-FR" sz="1000" dirty="0"/>
              <a:t>)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883BE4EA-3648-4D11-BEB9-49E1B0ACCFBD}"/>
              </a:ext>
            </a:extLst>
          </p:cNvPr>
          <p:cNvSpPr txBox="1">
            <a:spLocks/>
          </p:cNvSpPr>
          <p:nvPr/>
        </p:nvSpPr>
        <p:spPr>
          <a:xfrm>
            <a:off x="554736" y="4882473"/>
            <a:ext cx="876131" cy="18466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Réservation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FBD78F5-9889-433B-9095-E12B2A3E42A0}"/>
              </a:ext>
            </a:extLst>
          </p:cNvPr>
          <p:cNvSpPr txBox="1">
            <a:spLocks/>
          </p:cNvSpPr>
          <p:nvPr/>
        </p:nvSpPr>
        <p:spPr>
          <a:xfrm>
            <a:off x="4186118" y="4882473"/>
            <a:ext cx="2347947" cy="61555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dirty="0"/>
              <a:t>Système de réservation existant du centre (le médecin peut appeler ou écrire à ses patients pour leur réserver un créneau)</a:t>
            </a:r>
          </a:p>
        </p:txBody>
      </p:sp>
      <p:pic>
        <p:nvPicPr>
          <p:cNvPr id="44" name="CustomIcon">
            <a:extLst>
              <a:ext uri="{FF2B5EF4-FFF2-40B4-BE49-F238E27FC236}">
                <a16:creationId xmlns:a16="http://schemas.microsoft.com/office/drawing/2014/main" id="{DFE62716-ABB0-4CB4-97FF-D90F82CAE8AA}"/>
              </a:ext>
            </a:extLst>
          </p:cNvPr>
          <p:cNvPicPr>
            <a:picLocks/>
          </p:cNvPicPr>
          <p:nvPr>
            <p:custDataLst>
              <p:tags r:id="rId11"/>
            </p:custDataLst>
          </p:nvPr>
        </p:nvPicPr>
        <p:blipFill>
          <a:blip r:embed="rId36">
            <a:extLst>
              <a:ext uri="{96DAC541-7B7A-43D3-8B79-37D633B846F1}">
                <asvg:svgBlip xmlns:asvg="http://schemas.microsoft.com/office/drawing/2016/SVG/main" xmlns="" r:embed="rId37"/>
              </a:ext>
            </a:extLst>
          </a:blip>
          <a:stretch>
            <a:fillRect/>
          </a:stretch>
        </p:blipFill>
        <p:spPr>
          <a:xfrm>
            <a:off x="562266" y="4381416"/>
            <a:ext cx="258376" cy="257256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F344662B-3A98-40B8-93CA-27E17E48FD43}"/>
              </a:ext>
            </a:extLst>
          </p:cNvPr>
          <p:cNvSpPr txBox="1">
            <a:spLocks/>
          </p:cNvSpPr>
          <p:nvPr/>
        </p:nvSpPr>
        <p:spPr>
          <a:xfrm>
            <a:off x="9289317" y="3985604"/>
            <a:ext cx="2347947" cy="68968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88900" lvl="1" indent="-857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sz="10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1"/>
            <a:r>
              <a:rPr lang="fr-FR" dirty="0"/>
              <a:t> 2 à 3 équipes pluridisciplinaires par centre comprenant des professionnels administratifs et de santé</a:t>
            </a:r>
          </a:p>
          <a:p>
            <a:pPr lvl="1"/>
            <a:r>
              <a:rPr lang="fr-FR" dirty="0"/>
              <a:t>Recrutement de 30 à 40 000 personnes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68B008-D643-4692-B506-4FF2736CDD8C}"/>
              </a:ext>
            </a:extLst>
          </p:cNvPr>
          <p:cNvSpPr txBox="1">
            <a:spLocks/>
          </p:cNvSpPr>
          <p:nvPr/>
        </p:nvSpPr>
        <p:spPr>
          <a:xfrm>
            <a:off x="1634519" y="3985604"/>
            <a:ext cx="2347947" cy="45937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88900" lvl="1" indent="-857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sz="10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1"/>
            <a:r>
              <a:rPr lang="fr-FR" dirty="0"/>
              <a:t>Professionnels de santé qualifiés et formés (médecins, infirmiers) disponibles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EB991319-A8FD-41FD-B4C3-C9CD49D47CF4}"/>
              </a:ext>
            </a:extLst>
          </p:cNvPr>
          <p:cNvSpPr txBox="1">
            <a:spLocks/>
          </p:cNvSpPr>
          <p:nvPr/>
        </p:nvSpPr>
        <p:spPr>
          <a:xfrm>
            <a:off x="554736" y="3985604"/>
            <a:ext cx="876131" cy="36933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Mode opératoire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D087E08-D191-431C-817F-67FECB2A88DA}"/>
              </a:ext>
            </a:extLst>
          </p:cNvPr>
          <p:cNvSpPr txBox="1">
            <a:spLocks/>
          </p:cNvSpPr>
          <p:nvPr/>
        </p:nvSpPr>
        <p:spPr>
          <a:xfrm>
            <a:off x="6737717" y="3985604"/>
            <a:ext cx="2347947" cy="100027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88900" lvl="1" indent="-857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sz="10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1"/>
            <a:r>
              <a:rPr lang="fr-FR" dirty="0"/>
              <a:t>Equipes mobiles appuyant le médecin coordinateur</a:t>
            </a:r>
            <a:r>
              <a:rPr lang="fr-FR" dirty="0">
                <a:solidFill>
                  <a:schemeClr val="accent5"/>
                </a:solidFill>
              </a:rPr>
              <a:t> </a:t>
            </a:r>
            <a:r>
              <a:rPr lang="fr-FR" dirty="0"/>
              <a:t>de l’établissement</a:t>
            </a:r>
          </a:p>
          <a:p>
            <a:pPr lvl="1"/>
            <a:r>
              <a:rPr lang="fr-FR" dirty="0"/>
              <a:t>Installation d’une salle de vaccination</a:t>
            </a:r>
          </a:p>
        </p:txBody>
      </p:sp>
      <p:pic>
        <p:nvPicPr>
          <p:cNvPr id="34" name="CustomIcon">
            <a:extLst>
              <a:ext uri="{FF2B5EF4-FFF2-40B4-BE49-F238E27FC236}">
                <a16:creationId xmlns:a16="http://schemas.microsoft.com/office/drawing/2014/main" id="{98344908-B09F-44EE-BE2A-E528671FFEBB}"/>
              </a:ext>
            </a:extLst>
          </p:cNvPr>
          <p:cNvPicPr>
            <a:picLocks/>
          </p:cNvPicPr>
          <p:nvPr>
            <p:custDataLst>
              <p:tags r:id="rId12"/>
            </p:custDataLst>
          </p:nvPr>
        </p:nvPicPr>
        <p:blipFill>
          <a:blip r:embed="rId38">
            <a:extLst>
              <a:ext uri="{96DAC541-7B7A-43D3-8B79-37D633B846F1}">
                <asvg:svgBlip xmlns:asvg="http://schemas.microsoft.com/office/drawing/2016/SVG/main" xmlns="" r:embed="rId39"/>
              </a:ext>
            </a:extLst>
          </a:blip>
          <a:stretch>
            <a:fillRect/>
          </a:stretch>
        </p:blipFill>
        <p:spPr>
          <a:xfrm>
            <a:off x="562266" y="2726122"/>
            <a:ext cx="258376" cy="257256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9AFA2483-F4E4-475A-A354-B9B1BDBC3AE7}"/>
              </a:ext>
            </a:extLst>
          </p:cNvPr>
          <p:cNvSpPr txBox="1">
            <a:spLocks/>
          </p:cNvSpPr>
          <p:nvPr/>
        </p:nvSpPr>
        <p:spPr>
          <a:xfrm>
            <a:off x="9289317" y="2344190"/>
            <a:ext cx="2347947" cy="96686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88900" lvl="1" indent="-857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sz="10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1"/>
            <a:r>
              <a:rPr lang="fr-FR" dirty="0"/>
              <a:t>Personnes âgées de 55 ans et plus</a:t>
            </a:r>
          </a:p>
          <a:p>
            <a:pPr lvl="1"/>
            <a:r>
              <a:rPr lang="fr-FR" dirty="0"/>
              <a:t>Personnes de de  18 ans et plus présentant une vulnérabilité au virus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F2539A7-2AFC-4E90-9BD2-312DA74A7666}"/>
              </a:ext>
            </a:extLst>
          </p:cNvPr>
          <p:cNvSpPr txBox="1">
            <a:spLocks/>
          </p:cNvSpPr>
          <p:nvPr/>
        </p:nvSpPr>
        <p:spPr>
          <a:xfrm>
            <a:off x="1634519" y="2344191"/>
            <a:ext cx="2406434" cy="807913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88900" lvl="1" indent="-85725"/>
            <a:r>
              <a:rPr lang="fr-FR" sz="1000" dirty="0"/>
              <a:t>Personnel des EHPADs</a:t>
            </a:r>
          </a:p>
          <a:p>
            <a:pPr marL="88900" lvl="1" indent="-85725"/>
            <a:r>
              <a:rPr lang="fr-FR" sz="1000" dirty="0"/>
              <a:t>Professionnels de santé et médico-sociaux et personnes qui seront en charge d’administrer le vaccin</a:t>
            </a:r>
          </a:p>
          <a:p>
            <a:pPr marL="88900" lvl="1" indent="-85725"/>
            <a:r>
              <a:rPr lang="fr-FR" sz="1000" dirty="0"/>
              <a:t>Personnes prioritaires déjà hospitalisées ou ayant une intervention programmée</a:t>
            </a:r>
          </a:p>
          <a:p>
            <a:pPr marL="88900" lvl="1" indent="-85725"/>
            <a:endParaRPr lang="fr-FR" sz="1000" dirty="0"/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0C8A177C-418D-4E7D-A293-8DDB1B8BC087}"/>
              </a:ext>
            </a:extLst>
          </p:cNvPr>
          <p:cNvSpPr txBox="1">
            <a:spLocks/>
          </p:cNvSpPr>
          <p:nvPr/>
        </p:nvSpPr>
        <p:spPr>
          <a:xfrm>
            <a:off x="554736" y="2344191"/>
            <a:ext cx="876131" cy="36933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Populations vaccinées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0550D3DD-D28D-4175-8BF6-038ACDBE5737}"/>
              </a:ext>
            </a:extLst>
          </p:cNvPr>
          <p:cNvSpPr txBox="1">
            <a:spLocks/>
          </p:cNvSpPr>
          <p:nvPr/>
        </p:nvSpPr>
        <p:spPr>
          <a:xfrm>
            <a:off x="4186118" y="2344191"/>
            <a:ext cx="2347947" cy="90142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88900" lvl="1" indent="-857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sz="10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1"/>
            <a:r>
              <a:rPr lang="fr-FR" dirty="0"/>
              <a:t>Personnes âgées de 80 ans et plus</a:t>
            </a:r>
          </a:p>
          <a:p>
            <a:pPr lvl="1"/>
            <a:r>
              <a:rPr lang="fr-FR" dirty="0"/>
              <a:t>Personnes âgées de 55 à 79 ans</a:t>
            </a:r>
          </a:p>
          <a:p>
            <a:pPr lvl="1"/>
            <a:r>
              <a:rPr lang="fr-FR" dirty="0"/>
              <a:t>Personnes de  18 ans et plus  présentant une vulnérabilité au virus</a:t>
            </a:r>
          </a:p>
          <a:p>
            <a:pPr lvl="1"/>
            <a:r>
              <a:rPr lang="fr-FR" dirty="0"/>
              <a:t>Reste de la population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BA64BAB-AEC3-4CAA-9032-172D4A488DF1}"/>
              </a:ext>
            </a:extLst>
          </p:cNvPr>
          <p:cNvSpPr txBox="1">
            <a:spLocks/>
          </p:cNvSpPr>
          <p:nvPr/>
        </p:nvSpPr>
        <p:spPr>
          <a:xfrm>
            <a:off x="6737717" y="2344191"/>
            <a:ext cx="2347947" cy="34624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88900" lvl="1" indent="-857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sz="10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1"/>
            <a:r>
              <a:rPr lang="fr-FR" dirty="0"/>
              <a:t>Résidents des « care homes » Personnel des« care homes » 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E16EEAEF-7E7E-4EA8-9011-78F2C9BA6C7E}"/>
              </a:ext>
            </a:extLst>
          </p:cNvPr>
          <p:cNvSpPr txBox="1">
            <a:spLocks/>
          </p:cNvSpPr>
          <p:nvPr/>
        </p:nvSpPr>
        <p:spPr>
          <a:xfrm>
            <a:off x="9289317" y="5563602"/>
            <a:ext cx="2347947" cy="33342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lvl="0" indent="0" algn="ctr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sz="10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fr-FR" dirty="0"/>
              <a:t>~250 000 injections par jour </a:t>
            </a:r>
          </a:p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fr-FR" dirty="0"/>
              <a:t>(~5 000 par centre de vaccination)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79D5E0D4-1BF0-4829-9E5B-C0A2F429BE99}"/>
              </a:ext>
            </a:extLst>
          </p:cNvPr>
          <p:cNvSpPr txBox="1">
            <a:spLocks/>
          </p:cNvSpPr>
          <p:nvPr/>
        </p:nvSpPr>
        <p:spPr>
          <a:xfrm>
            <a:off x="554736" y="5563602"/>
            <a:ext cx="1079783" cy="4154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Capacité</a:t>
            </a:r>
          </a:p>
          <a:p>
            <a:pPr>
              <a:buNone/>
            </a:pPr>
            <a:endParaRPr lang="fr-FR" sz="1000" b="1" dirty="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ECA2D02D-AD89-43D1-9B9F-CFEDC60B3F32}"/>
              </a:ext>
            </a:extLst>
          </p:cNvPr>
          <p:cNvSpPr txBox="1">
            <a:spLocks/>
          </p:cNvSpPr>
          <p:nvPr/>
        </p:nvSpPr>
        <p:spPr>
          <a:xfrm>
            <a:off x="4186118" y="5563602"/>
            <a:ext cx="2347947" cy="33342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lvl="0" indent="0" algn="ctr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sz="10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fr-FR" dirty="0"/>
              <a:t>~250 000 injections par jour </a:t>
            </a:r>
          </a:p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fr-FR" dirty="0"/>
              <a:t>(~200 par centre de vaccination)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FC0E3A08-2AC5-42FF-AC0F-FD59E8F2CCA1}"/>
              </a:ext>
            </a:extLst>
          </p:cNvPr>
          <p:cNvSpPr txBox="1">
            <a:spLocks/>
          </p:cNvSpPr>
          <p:nvPr/>
        </p:nvSpPr>
        <p:spPr>
          <a:xfrm>
            <a:off x="6737717" y="5563602"/>
            <a:ext cx="2347947" cy="30777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>
              <a:spcBef>
                <a:spcPts val="100"/>
              </a:spcBef>
              <a:spcAft>
                <a:spcPts val="100"/>
              </a:spcAft>
            </a:pPr>
            <a:r>
              <a:rPr lang="fr-FR" sz="1000" b="1" dirty="0"/>
              <a:t>1 établissement par médecin</a:t>
            </a:r>
            <a:br>
              <a:rPr lang="fr-FR" sz="1000" b="1" dirty="0"/>
            </a:br>
            <a:r>
              <a:rPr lang="fr-FR" sz="1000" b="1" dirty="0"/>
              <a:t>(de 10 à 20 minutes par patient)</a:t>
            </a:r>
          </a:p>
        </p:txBody>
      </p:sp>
      <p:pic>
        <p:nvPicPr>
          <p:cNvPr id="30" name="CustomIcon">
            <a:extLst>
              <a:ext uri="{FF2B5EF4-FFF2-40B4-BE49-F238E27FC236}">
                <a16:creationId xmlns:a16="http://schemas.microsoft.com/office/drawing/2014/main" id="{A619638C-D74D-43CF-B804-CC99AE30EB90}"/>
              </a:ext>
            </a:extLst>
          </p:cNvPr>
          <p:cNvPicPr>
            <a:picLocks/>
          </p:cNvPicPr>
          <p:nvPr>
            <p:custDataLst>
              <p:tags r:id="rId13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xmlns="" r:embed="rId41"/>
              </a:ext>
            </a:extLst>
          </a:blip>
          <a:stretch>
            <a:fillRect/>
          </a:stretch>
        </p:blipFill>
        <p:spPr>
          <a:xfrm>
            <a:off x="562266" y="1989811"/>
            <a:ext cx="258376" cy="257256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ED3EA95B-6294-4A0D-9A07-00F79EB610B7}"/>
              </a:ext>
            </a:extLst>
          </p:cNvPr>
          <p:cNvSpPr txBox="1">
            <a:spLocks/>
          </p:cNvSpPr>
          <p:nvPr/>
        </p:nvSpPr>
        <p:spPr>
          <a:xfrm>
            <a:off x="9289317" y="2087909"/>
            <a:ext cx="2347947" cy="15388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dirty="0"/>
              <a:t>A partir de début janvier</a:t>
            </a:r>
            <a:endParaRPr lang="fr-FR" sz="1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258" name="Group 257">
            <a:extLst>
              <a:ext uri="{FF2B5EF4-FFF2-40B4-BE49-F238E27FC236}">
                <a16:creationId xmlns:a16="http://schemas.microsoft.com/office/drawing/2014/main" id="{F1B5A3D1-8DE4-41BE-8B82-0BA7F7E30C06}"/>
              </a:ext>
            </a:extLst>
          </p:cNvPr>
          <p:cNvGrpSpPr/>
          <p:nvPr/>
        </p:nvGrpSpPr>
        <p:grpSpPr>
          <a:xfrm>
            <a:off x="1634519" y="1813812"/>
            <a:ext cx="2347947" cy="226208"/>
            <a:chOff x="1576624" y="2192698"/>
            <a:chExt cx="2347947" cy="226208"/>
          </a:xfrm>
        </p:grpSpPr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D3864357-F7F0-4888-8BE4-711D78D0AE7D}"/>
                </a:ext>
              </a:extLst>
            </p:cNvPr>
            <p:cNvCxnSpPr>
              <a:cxnSpLocks/>
            </p:cNvCxnSpPr>
            <p:nvPr/>
          </p:nvCxnSpPr>
          <p:spPr>
            <a:xfrm>
              <a:off x="1576624" y="2347152"/>
              <a:ext cx="2347947" cy="0"/>
            </a:xfrm>
            <a:prstGeom prst="straightConnector1">
              <a:avLst/>
            </a:prstGeom>
            <a:ln w="6350" cap="flat">
              <a:solidFill>
                <a:schemeClr val="tx1"/>
              </a:solidFill>
              <a:miter lim="800000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963084D5-D169-428B-9AE5-3FF2BCE8D8A6}"/>
                </a:ext>
              </a:extLst>
            </p:cNvPr>
            <p:cNvSpPr>
              <a:spLocks/>
            </p:cNvSpPr>
            <p:nvPr/>
          </p:nvSpPr>
          <p:spPr>
            <a:xfrm>
              <a:off x="2021222" y="2192698"/>
              <a:ext cx="141633" cy="138499"/>
            </a:xfrm>
            <a:prstGeom prst="rect">
              <a:avLst/>
            </a:prstGeom>
            <a:noFill/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</a:pPr>
              <a:r>
                <a:rPr lang="fr-FR" sz="900" i="1" dirty="0">
                  <a:solidFill>
                    <a:schemeClr val="tx1"/>
                  </a:solidFill>
                </a:rPr>
                <a:t>T1</a:t>
              </a:r>
            </a:p>
          </p:txBody>
        </p: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1C5509A2-5059-43BE-96A5-410D2C0F65D0}"/>
                </a:ext>
              </a:extLst>
            </p:cNvPr>
            <p:cNvCxnSpPr>
              <a:cxnSpLocks/>
            </p:cNvCxnSpPr>
            <p:nvPr/>
          </p:nvCxnSpPr>
          <p:spPr>
            <a:xfrm>
              <a:off x="1830248" y="2275398"/>
              <a:ext cx="0" cy="143508"/>
            </a:xfrm>
            <a:prstGeom prst="line">
              <a:avLst/>
            </a:prstGeom>
            <a:ln w="6350" cap="flat">
              <a:solidFill>
                <a:schemeClr val="tx1"/>
              </a:solidFill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56A02039-F5B0-4848-A655-AC72EE8020A6}"/>
                </a:ext>
              </a:extLst>
            </p:cNvPr>
            <p:cNvSpPr>
              <a:spLocks/>
            </p:cNvSpPr>
            <p:nvPr/>
          </p:nvSpPr>
          <p:spPr>
            <a:xfrm>
              <a:off x="2544803" y="2192698"/>
              <a:ext cx="141633" cy="138499"/>
            </a:xfrm>
            <a:prstGeom prst="rect">
              <a:avLst/>
            </a:prstGeom>
            <a:noFill/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</a:pPr>
              <a:r>
                <a:rPr lang="fr-FR" sz="900" i="1" dirty="0">
                  <a:solidFill>
                    <a:schemeClr val="tx1"/>
                  </a:solidFill>
                </a:rPr>
                <a:t>T2</a:t>
              </a:r>
            </a:p>
          </p:txBody>
        </p: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BF1B5222-B1BA-4551-AF43-89036A9B2E7B}"/>
                </a:ext>
              </a:extLst>
            </p:cNvPr>
            <p:cNvCxnSpPr>
              <a:cxnSpLocks/>
            </p:cNvCxnSpPr>
            <p:nvPr/>
          </p:nvCxnSpPr>
          <p:spPr>
            <a:xfrm>
              <a:off x="2353829" y="2275398"/>
              <a:ext cx="0" cy="143508"/>
            </a:xfrm>
            <a:prstGeom prst="line">
              <a:avLst/>
            </a:prstGeom>
            <a:ln w="6350" cap="flat">
              <a:solidFill>
                <a:schemeClr val="tx1"/>
              </a:solidFill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88704F4E-FFBA-407D-821E-7D8AFB7AC02B}"/>
                </a:ext>
              </a:extLst>
            </p:cNvPr>
            <p:cNvSpPr>
              <a:spLocks/>
            </p:cNvSpPr>
            <p:nvPr/>
          </p:nvSpPr>
          <p:spPr>
            <a:xfrm>
              <a:off x="3068384" y="2192698"/>
              <a:ext cx="141633" cy="138499"/>
            </a:xfrm>
            <a:prstGeom prst="rect">
              <a:avLst/>
            </a:prstGeom>
            <a:noFill/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</a:pPr>
              <a:r>
                <a:rPr lang="fr-FR" sz="900" i="1" dirty="0">
                  <a:solidFill>
                    <a:schemeClr val="tx1"/>
                  </a:solidFill>
                </a:rPr>
                <a:t>T3</a:t>
              </a:r>
            </a:p>
          </p:txBody>
        </p: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E9733BC1-8E4D-4755-BABE-605395A33CFB}"/>
                </a:ext>
              </a:extLst>
            </p:cNvPr>
            <p:cNvCxnSpPr>
              <a:cxnSpLocks/>
            </p:cNvCxnSpPr>
            <p:nvPr/>
          </p:nvCxnSpPr>
          <p:spPr>
            <a:xfrm>
              <a:off x="2877410" y="2275398"/>
              <a:ext cx="0" cy="143508"/>
            </a:xfrm>
            <a:prstGeom prst="line">
              <a:avLst/>
            </a:prstGeom>
            <a:ln w="6350" cap="flat">
              <a:solidFill>
                <a:schemeClr val="tx1"/>
              </a:solidFill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7ABC1E50-1DFD-40D7-B1BF-FAEE0937DD46}"/>
                </a:ext>
              </a:extLst>
            </p:cNvPr>
            <p:cNvSpPr>
              <a:spLocks/>
            </p:cNvSpPr>
            <p:nvPr/>
          </p:nvSpPr>
          <p:spPr>
            <a:xfrm>
              <a:off x="3591965" y="2192698"/>
              <a:ext cx="141633" cy="138499"/>
            </a:xfrm>
            <a:prstGeom prst="rect">
              <a:avLst/>
            </a:prstGeom>
            <a:noFill/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</a:pPr>
              <a:r>
                <a:rPr lang="fr-FR" sz="900" i="1" dirty="0">
                  <a:solidFill>
                    <a:schemeClr val="tx1"/>
                  </a:solidFill>
                </a:rPr>
                <a:t>T4</a:t>
              </a:r>
            </a:p>
          </p:txBody>
        </p: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7C86017D-5911-4981-B71E-2B3EF124DAEF}"/>
                </a:ext>
              </a:extLst>
            </p:cNvPr>
            <p:cNvCxnSpPr>
              <a:cxnSpLocks/>
            </p:cNvCxnSpPr>
            <p:nvPr/>
          </p:nvCxnSpPr>
          <p:spPr>
            <a:xfrm>
              <a:off x="3400991" y="2275398"/>
              <a:ext cx="0" cy="143508"/>
            </a:xfrm>
            <a:prstGeom prst="line">
              <a:avLst/>
            </a:prstGeom>
            <a:ln w="6350" cap="flat">
              <a:solidFill>
                <a:schemeClr val="tx1"/>
              </a:solidFill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5F0F010C-1465-4F3F-8DC9-A1CA454BA203}"/>
                </a:ext>
              </a:extLst>
            </p:cNvPr>
            <p:cNvSpPr>
              <a:spLocks/>
            </p:cNvSpPr>
            <p:nvPr/>
          </p:nvSpPr>
          <p:spPr>
            <a:xfrm>
              <a:off x="1594301" y="2192698"/>
              <a:ext cx="141633" cy="138499"/>
            </a:xfrm>
            <a:prstGeom prst="rect">
              <a:avLst/>
            </a:prstGeom>
            <a:noFill/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</a:pPr>
              <a:r>
                <a:rPr lang="fr-FR" sz="900" i="1" dirty="0">
                  <a:solidFill>
                    <a:schemeClr val="tx1"/>
                  </a:solidFill>
                </a:rPr>
                <a:t>T4</a:t>
              </a:r>
            </a:p>
          </p:txBody>
        </p: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50D1ADC1-451E-4857-B5F2-8B7C6A15155F}"/>
                </a:ext>
              </a:extLst>
            </p:cNvPr>
            <p:cNvCxnSpPr/>
            <p:nvPr/>
          </p:nvCxnSpPr>
          <p:spPr>
            <a:xfrm>
              <a:off x="1664487" y="2347152"/>
              <a:ext cx="331519" cy="0"/>
            </a:xfrm>
            <a:prstGeom prst="straightConnector1">
              <a:avLst/>
            </a:prstGeom>
            <a:ln w="28575" cap="flat">
              <a:solidFill>
                <a:schemeClr val="accent1"/>
              </a:solidFill>
              <a:miter lim="800000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AA2107FF-9D4E-49B6-B1C6-FF76F1C3456F}"/>
              </a:ext>
            </a:extLst>
          </p:cNvPr>
          <p:cNvSpPr txBox="1">
            <a:spLocks/>
          </p:cNvSpPr>
          <p:nvPr/>
        </p:nvSpPr>
        <p:spPr>
          <a:xfrm>
            <a:off x="1634519" y="2087909"/>
            <a:ext cx="2347947" cy="15388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dirty="0"/>
              <a:t>A partir du 8 décembre 2020</a:t>
            </a:r>
            <a:endParaRPr lang="fr-FR" sz="1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3B7BD37A-E9AB-4D89-9749-0CC96B6CB87C}"/>
              </a:ext>
            </a:extLst>
          </p:cNvPr>
          <p:cNvSpPr txBox="1">
            <a:spLocks/>
          </p:cNvSpPr>
          <p:nvPr/>
        </p:nvSpPr>
        <p:spPr>
          <a:xfrm>
            <a:off x="554736" y="1813812"/>
            <a:ext cx="876131" cy="18466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Calendrier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8D31B92-78B4-40EA-91A3-C51BF6BE8BA2}"/>
              </a:ext>
            </a:extLst>
          </p:cNvPr>
          <p:cNvSpPr txBox="1">
            <a:spLocks/>
          </p:cNvSpPr>
          <p:nvPr/>
        </p:nvSpPr>
        <p:spPr>
          <a:xfrm>
            <a:off x="4186118" y="2087909"/>
            <a:ext cx="2347947" cy="15388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dirty="0"/>
              <a:t>A partir de mi-décembre</a:t>
            </a:r>
            <a:endParaRPr lang="fr-FR" sz="1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274" name="Group 273">
            <a:extLst>
              <a:ext uri="{FF2B5EF4-FFF2-40B4-BE49-F238E27FC236}">
                <a16:creationId xmlns:a16="http://schemas.microsoft.com/office/drawing/2014/main" id="{50E756BB-132C-4509-A520-664182824B56}"/>
              </a:ext>
            </a:extLst>
          </p:cNvPr>
          <p:cNvGrpSpPr/>
          <p:nvPr/>
        </p:nvGrpSpPr>
        <p:grpSpPr>
          <a:xfrm>
            <a:off x="4186118" y="1813812"/>
            <a:ext cx="2347947" cy="226208"/>
            <a:chOff x="4093392" y="2192698"/>
            <a:chExt cx="2347947" cy="226208"/>
          </a:xfrm>
        </p:grpSpPr>
        <p:cxnSp>
          <p:nvCxnSpPr>
            <p:cNvPr id="261" name="Straight Arrow Connector 260">
              <a:extLst>
                <a:ext uri="{FF2B5EF4-FFF2-40B4-BE49-F238E27FC236}">
                  <a16:creationId xmlns:a16="http://schemas.microsoft.com/office/drawing/2014/main" id="{643AAE24-088C-42FA-AE7A-E17F655A5CF6}"/>
                </a:ext>
              </a:extLst>
            </p:cNvPr>
            <p:cNvCxnSpPr>
              <a:cxnSpLocks/>
            </p:cNvCxnSpPr>
            <p:nvPr/>
          </p:nvCxnSpPr>
          <p:spPr>
            <a:xfrm>
              <a:off x="4093392" y="2347152"/>
              <a:ext cx="2347947" cy="0"/>
            </a:xfrm>
            <a:prstGeom prst="straightConnector1">
              <a:avLst/>
            </a:prstGeom>
            <a:ln w="6350" cap="flat">
              <a:solidFill>
                <a:schemeClr val="tx1"/>
              </a:solidFill>
              <a:miter lim="800000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2" name="Rectangle 261">
              <a:extLst>
                <a:ext uri="{FF2B5EF4-FFF2-40B4-BE49-F238E27FC236}">
                  <a16:creationId xmlns:a16="http://schemas.microsoft.com/office/drawing/2014/main" id="{7BD75343-984F-48DF-A68F-C9A077D03DA8}"/>
                </a:ext>
              </a:extLst>
            </p:cNvPr>
            <p:cNvSpPr>
              <a:spLocks/>
            </p:cNvSpPr>
            <p:nvPr/>
          </p:nvSpPr>
          <p:spPr>
            <a:xfrm>
              <a:off x="4537990" y="2192698"/>
              <a:ext cx="141633" cy="138499"/>
            </a:xfrm>
            <a:prstGeom prst="rect">
              <a:avLst/>
            </a:prstGeom>
            <a:noFill/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</a:pPr>
              <a:r>
                <a:rPr lang="fr-FR" sz="900" i="1" dirty="0">
                  <a:solidFill>
                    <a:schemeClr val="tx1"/>
                  </a:solidFill>
                </a:rPr>
                <a:t>T1</a:t>
              </a:r>
            </a:p>
          </p:txBody>
        </p: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3075194D-FFD6-4EC9-B08C-7E42CEF13A59}"/>
                </a:ext>
              </a:extLst>
            </p:cNvPr>
            <p:cNvCxnSpPr>
              <a:cxnSpLocks/>
            </p:cNvCxnSpPr>
            <p:nvPr/>
          </p:nvCxnSpPr>
          <p:spPr>
            <a:xfrm>
              <a:off x="4347016" y="2275398"/>
              <a:ext cx="0" cy="143508"/>
            </a:xfrm>
            <a:prstGeom prst="line">
              <a:avLst/>
            </a:prstGeom>
            <a:ln w="6350" cap="flat">
              <a:solidFill>
                <a:schemeClr val="tx1"/>
              </a:solidFill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4" name="Rectangle 263">
              <a:extLst>
                <a:ext uri="{FF2B5EF4-FFF2-40B4-BE49-F238E27FC236}">
                  <a16:creationId xmlns:a16="http://schemas.microsoft.com/office/drawing/2014/main" id="{62FDA310-7889-4E37-954B-DCF14DBA0800}"/>
                </a:ext>
              </a:extLst>
            </p:cNvPr>
            <p:cNvSpPr>
              <a:spLocks/>
            </p:cNvSpPr>
            <p:nvPr/>
          </p:nvSpPr>
          <p:spPr>
            <a:xfrm>
              <a:off x="5061571" y="2192698"/>
              <a:ext cx="141633" cy="138499"/>
            </a:xfrm>
            <a:prstGeom prst="rect">
              <a:avLst/>
            </a:prstGeom>
            <a:noFill/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</a:pPr>
              <a:r>
                <a:rPr lang="fr-FR" sz="900" i="1" dirty="0">
                  <a:solidFill>
                    <a:schemeClr val="tx1"/>
                  </a:solidFill>
                </a:rPr>
                <a:t>T2</a:t>
              </a:r>
            </a:p>
          </p:txBody>
        </p: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AE6760C9-E071-48C9-BF11-F8719E11225E}"/>
                </a:ext>
              </a:extLst>
            </p:cNvPr>
            <p:cNvCxnSpPr>
              <a:cxnSpLocks/>
            </p:cNvCxnSpPr>
            <p:nvPr/>
          </p:nvCxnSpPr>
          <p:spPr>
            <a:xfrm>
              <a:off x="4870597" y="2275398"/>
              <a:ext cx="0" cy="143508"/>
            </a:xfrm>
            <a:prstGeom prst="line">
              <a:avLst/>
            </a:prstGeom>
            <a:ln w="6350" cap="flat">
              <a:solidFill>
                <a:schemeClr val="tx1"/>
              </a:solidFill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6" name="Rectangle 265">
              <a:extLst>
                <a:ext uri="{FF2B5EF4-FFF2-40B4-BE49-F238E27FC236}">
                  <a16:creationId xmlns:a16="http://schemas.microsoft.com/office/drawing/2014/main" id="{635269C5-EB11-4CF8-9F41-EDF4692DEC3F}"/>
                </a:ext>
              </a:extLst>
            </p:cNvPr>
            <p:cNvSpPr>
              <a:spLocks/>
            </p:cNvSpPr>
            <p:nvPr/>
          </p:nvSpPr>
          <p:spPr>
            <a:xfrm>
              <a:off x="5585152" y="2192698"/>
              <a:ext cx="141633" cy="138499"/>
            </a:xfrm>
            <a:prstGeom prst="rect">
              <a:avLst/>
            </a:prstGeom>
            <a:noFill/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</a:pPr>
              <a:r>
                <a:rPr lang="fr-FR" sz="900" i="1" dirty="0">
                  <a:solidFill>
                    <a:schemeClr val="tx1"/>
                  </a:solidFill>
                </a:rPr>
                <a:t>T3</a:t>
              </a:r>
            </a:p>
          </p:txBody>
        </p: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7190F617-912D-4BC9-A3BB-60B1D27A4042}"/>
                </a:ext>
              </a:extLst>
            </p:cNvPr>
            <p:cNvCxnSpPr>
              <a:cxnSpLocks/>
            </p:cNvCxnSpPr>
            <p:nvPr/>
          </p:nvCxnSpPr>
          <p:spPr>
            <a:xfrm>
              <a:off x="5394178" y="2275398"/>
              <a:ext cx="0" cy="143508"/>
            </a:xfrm>
            <a:prstGeom prst="line">
              <a:avLst/>
            </a:prstGeom>
            <a:ln w="6350" cap="flat">
              <a:solidFill>
                <a:schemeClr val="tx1"/>
              </a:solidFill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8" name="Rectangle 267">
              <a:extLst>
                <a:ext uri="{FF2B5EF4-FFF2-40B4-BE49-F238E27FC236}">
                  <a16:creationId xmlns:a16="http://schemas.microsoft.com/office/drawing/2014/main" id="{E60CF47C-2496-4A68-83E0-CDC692B370E0}"/>
                </a:ext>
              </a:extLst>
            </p:cNvPr>
            <p:cNvSpPr>
              <a:spLocks/>
            </p:cNvSpPr>
            <p:nvPr/>
          </p:nvSpPr>
          <p:spPr>
            <a:xfrm>
              <a:off x="6108733" y="2192698"/>
              <a:ext cx="141633" cy="138499"/>
            </a:xfrm>
            <a:prstGeom prst="rect">
              <a:avLst/>
            </a:prstGeom>
            <a:noFill/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</a:pPr>
              <a:r>
                <a:rPr lang="fr-FR" sz="900" i="1" dirty="0">
                  <a:solidFill>
                    <a:schemeClr val="tx1"/>
                  </a:solidFill>
                </a:rPr>
                <a:t>T4</a:t>
              </a:r>
            </a:p>
          </p:txBody>
        </p: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A5768C09-1348-4A85-AD43-3F8DC9F4484F}"/>
                </a:ext>
              </a:extLst>
            </p:cNvPr>
            <p:cNvCxnSpPr>
              <a:cxnSpLocks/>
            </p:cNvCxnSpPr>
            <p:nvPr/>
          </p:nvCxnSpPr>
          <p:spPr>
            <a:xfrm>
              <a:off x="5917759" y="2275398"/>
              <a:ext cx="0" cy="143508"/>
            </a:xfrm>
            <a:prstGeom prst="line">
              <a:avLst/>
            </a:prstGeom>
            <a:ln w="6350" cap="flat">
              <a:solidFill>
                <a:schemeClr val="tx1"/>
              </a:solidFill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0" name="Rectangle 269">
              <a:extLst>
                <a:ext uri="{FF2B5EF4-FFF2-40B4-BE49-F238E27FC236}">
                  <a16:creationId xmlns:a16="http://schemas.microsoft.com/office/drawing/2014/main" id="{DBD91BB2-6F59-4DBE-BA74-CDC8B434FC0B}"/>
                </a:ext>
              </a:extLst>
            </p:cNvPr>
            <p:cNvSpPr>
              <a:spLocks/>
            </p:cNvSpPr>
            <p:nvPr/>
          </p:nvSpPr>
          <p:spPr>
            <a:xfrm>
              <a:off x="4111069" y="2192698"/>
              <a:ext cx="141633" cy="138499"/>
            </a:xfrm>
            <a:prstGeom prst="rect">
              <a:avLst/>
            </a:prstGeom>
            <a:noFill/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</a:pPr>
              <a:r>
                <a:rPr lang="fr-FR" sz="900" i="1" dirty="0">
                  <a:solidFill>
                    <a:schemeClr val="tx1"/>
                  </a:solidFill>
                </a:rPr>
                <a:t>T4</a:t>
              </a:r>
            </a:p>
          </p:txBody>
        </p:sp>
        <p:cxnSp>
          <p:nvCxnSpPr>
            <p:cNvPr id="271" name="Straight Arrow Connector 270">
              <a:extLst>
                <a:ext uri="{FF2B5EF4-FFF2-40B4-BE49-F238E27FC236}">
                  <a16:creationId xmlns:a16="http://schemas.microsoft.com/office/drawing/2014/main" id="{C4D61CC9-6358-44DE-A4D1-9A4CE4F27FCF}"/>
                </a:ext>
              </a:extLst>
            </p:cNvPr>
            <p:cNvCxnSpPr>
              <a:cxnSpLocks/>
            </p:cNvCxnSpPr>
            <p:nvPr/>
          </p:nvCxnSpPr>
          <p:spPr>
            <a:xfrm>
              <a:off x="4223588" y="2347152"/>
              <a:ext cx="2185679" cy="0"/>
            </a:xfrm>
            <a:prstGeom prst="straightConnector1">
              <a:avLst/>
            </a:prstGeom>
            <a:ln w="28575" cap="flat">
              <a:solidFill>
                <a:schemeClr val="accent1"/>
              </a:solidFill>
              <a:miter lim="800000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CFFEB648-98C0-4F99-B686-42651FE9D1A3}"/>
              </a:ext>
            </a:extLst>
          </p:cNvPr>
          <p:cNvSpPr txBox="1">
            <a:spLocks/>
          </p:cNvSpPr>
          <p:nvPr/>
        </p:nvSpPr>
        <p:spPr>
          <a:xfrm>
            <a:off x="6737717" y="2087909"/>
            <a:ext cx="2347947" cy="15388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dirty="0"/>
              <a:t>A partir de Noël pour l’Angleterre</a:t>
            </a:r>
          </a:p>
        </p:txBody>
      </p:sp>
      <p:grpSp>
        <p:nvGrpSpPr>
          <p:cNvPr id="276" name="Group 275">
            <a:extLst>
              <a:ext uri="{FF2B5EF4-FFF2-40B4-BE49-F238E27FC236}">
                <a16:creationId xmlns:a16="http://schemas.microsoft.com/office/drawing/2014/main" id="{F04B0A43-91BE-4AEF-9A83-C2BA611DBD83}"/>
              </a:ext>
            </a:extLst>
          </p:cNvPr>
          <p:cNvGrpSpPr/>
          <p:nvPr/>
        </p:nvGrpSpPr>
        <p:grpSpPr>
          <a:xfrm>
            <a:off x="6737717" y="1813812"/>
            <a:ext cx="2347947" cy="226208"/>
            <a:chOff x="4093392" y="2192698"/>
            <a:chExt cx="2347947" cy="226208"/>
          </a:xfrm>
        </p:grpSpPr>
        <p:cxnSp>
          <p:nvCxnSpPr>
            <p:cNvPr id="277" name="Straight Arrow Connector 276">
              <a:extLst>
                <a:ext uri="{FF2B5EF4-FFF2-40B4-BE49-F238E27FC236}">
                  <a16:creationId xmlns:a16="http://schemas.microsoft.com/office/drawing/2014/main" id="{2F92E3B0-9F75-46FF-8DE3-FFD2F814F7F6}"/>
                </a:ext>
              </a:extLst>
            </p:cNvPr>
            <p:cNvCxnSpPr>
              <a:cxnSpLocks/>
            </p:cNvCxnSpPr>
            <p:nvPr/>
          </p:nvCxnSpPr>
          <p:spPr>
            <a:xfrm>
              <a:off x="4093392" y="2347152"/>
              <a:ext cx="2347947" cy="0"/>
            </a:xfrm>
            <a:prstGeom prst="straightConnector1">
              <a:avLst/>
            </a:prstGeom>
            <a:ln w="6350" cap="flat">
              <a:solidFill>
                <a:schemeClr val="tx1"/>
              </a:solidFill>
              <a:miter lim="800000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8" name="Rectangle 277">
              <a:extLst>
                <a:ext uri="{FF2B5EF4-FFF2-40B4-BE49-F238E27FC236}">
                  <a16:creationId xmlns:a16="http://schemas.microsoft.com/office/drawing/2014/main" id="{DD749AAF-D15F-4B3C-8556-4CADBDC7C365}"/>
                </a:ext>
              </a:extLst>
            </p:cNvPr>
            <p:cNvSpPr>
              <a:spLocks/>
            </p:cNvSpPr>
            <p:nvPr/>
          </p:nvSpPr>
          <p:spPr>
            <a:xfrm>
              <a:off x="4537990" y="2192698"/>
              <a:ext cx="141633" cy="138499"/>
            </a:xfrm>
            <a:prstGeom prst="rect">
              <a:avLst/>
            </a:prstGeom>
            <a:noFill/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</a:pPr>
              <a:r>
                <a:rPr lang="fr-FR" sz="900" i="1" dirty="0">
                  <a:solidFill>
                    <a:schemeClr val="tx1"/>
                  </a:solidFill>
                </a:rPr>
                <a:t>T1</a:t>
              </a:r>
            </a:p>
          </p:txBody>
        </p:sp>
        <p:cxnSp>
          <p:nvCxnSpPr>
            <p:cNvPr id="279" name="Straight Connector 278">
              <a:extLst>
                <a:ext uri="{FF2B5EF4-FFF2-40B4-BE49-F238E27FC236}">
                  <a16:creationId xmlns:a16="http://schemas.microsoft.com/office/drawing/2014/main" id="{07494243-DD90-40F6-A31D-430EE4C5B215}"/>
                </a:ext>
              </a:extLst>
            </p:cNvPr>
            <p:cNvCxnSpPr>
              <a:cxnSpLocks/>
            </p:cNvCxnSpPr>
            <p:nvPr/>
          </p:nvCxnSpPr>
          <p:spPr>
            <a:xfrm>
              <a:off x="4347016" y="2275398"/>
              <a:ext cx="0" cy="143508"/>
            </a:xfrm>
            <a:prstGeom prst="line">
              <a:avLst/>
            </a:prstGeom>
            <a:ln w="6350" cap="flat">
              <a:solidFill>
                <a:schemeClr val="tx1"/>
              </a:solidFill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0" name="Rectangle 279">
              <a:extLst>
                <a:ext uri="{FF2B5EF4-FFF2-40B4-BE49-F238E27FC236}">
                  <a16:creationId xmlns:a16="http://schemas.microsoft.com/office/drawing/2014/main" id="{A151C04F-1237-44A0-9756-01517E7E7674}"/>
                </a:ext>
              </a:extLst>
            </p:cNvPr>
            <p:cNvSpPr>
              <a:spLocks/>
            </p:cNvSpPr>
            <p:nvPr/>
          </p:nvSpPr>
          <p:spPr>
            <a:xfrm>
              <a:off x="5061571" y="2192698"/>
              <a:ext cx="141633" cy="138499"/>
            </a:xfrm>
            <a:prstGeom prst="rect">
              <a:avLst/>
            </a:prstGeom>
            <a:noFill/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</a:pPr>
              <a:r>
                <a:rPr lang="fr-FR" sz="900" i="1" dirty="0">
                  <a:solidFill>
                    <a:schemeClr val="tx1"/>
                  </a:solidFill>
                </a:rPr>
                <a:t>T2</a:t>
              </a:r>
            </a:p>
          </p:txBody>
        </p:sp>
        <p:cxnSp>
          <p:nvCxnSpPr>
            <p:cNvPr id="281" name="Straight Connector 280">
              <a:extLst>
                <a:ext uri="{FF2B5EF4-FFF2-40B4-BE49-F238E27FC236}">
                  <a16:creationId xmlns:a16="http://schemas.microsoft.com/office/drawing/2014/main" id="{8B80E47D-8CAD-4CE4-B798-F48B9B3B3EB6}"/>
                </a:ext>
              </a:extLst>
            </p:cNvPr>
            <p:cNvCxnSpPr>
              <a:cxnSpLocks/>
            </p:cNvCxnSpPr>
            <p:nvPr/>
          </p:nvCxnSpPr>
          <p:spPr>
            <a:xfrm>
              <a:off x="4870597" y="2275398"/>
              <a:ext cx="0" cy="143508"/>
            </a:xfrm>
            <a:prstGeom prst="line">
              <a:avLst/>
            </a:prstGeom>
            <a:ln w="6350" cap="flat">
              <a:solidFill>
                <a:schemeClr val="tx1"/>
              </a:solidFill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2" name="Rectangle 281">
              <a:extLst>
                <a:ext uri="{FF2B5EF4-FFF2-40B4-BE49-F238E27FC236}">
                  <a16:creationId xmlns:a16="http://schemas.microsoft.com/office/drawing/2014/main" id="{BF233E08-94A9-4325-B2FA-5EA82B1E29DA}"/>
                </a:ext>
              </a:extLst>
            </p:cNvPr>
            <p:cNvSpPr>
              <a:spLocks/>
            </p:cNvSpPr>
            <p:nvPr/>
          </p:nvSpPr>
          <p:spPr>
            <a:xfrm>
              <a:off x="5585152" y="2192698"/>
              <a:ext cx="141633" cy="138499"/>
            </a:xfrm>
            <a:prstGeom prst="rect">
              <a:avLst/>
            </a:prstGeom>
            <a:noFill/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</a:pPr>
              <a:r>
                <a:rPr lang="fr-FR" sz="900" i="1" dirty="0">
                  <a:solidFill>
                    <a:schemeClr val="tx1"/>
                  </a:solidFill>
                </a:rPr>
                <a:t>T3</a:t>
              </a:r>
            </a:p>
          </p:txBody>
        </p:sp>
        <p:cxnSp>
          <p:nvCxnSpPr>
            <p:cNvPr id="283" name="Straight Connector 282">
              <a:extLst>
                <a:ext uri="{FF2B5EF4-FFF2-40B4-BE49-F238E27FC236}">
                  <a16:creationId xmlns:a16="http://schemas.microsoft.com/office/drawing/2014/main" id="{094C57F5-2FD3-46BD-8234-91C619F822AC}"/>
                </a:ext>
              </a:extLst>
            </p:cNvPr>
            <p:cNvCxnSpPr>
              <a:cxnSpLocks/>
            </p:cNvCxnSpPr>
            <p:nvPr/>
          </p:nvCxnSpPr>
          <p:spPr>
            <a:xfrm>
              <a:off x="5394178" y="2275398"/>
              <a:ext cx="0" cy="143508"/>
            </a:xfrm>
            <a:prstGeom prst="line">
              <a:avLst/>
            </a:prstGeom>
            <a:ln w="6350" cap="flat">
              <a:solidFill>
                <a:schemeClr val="tx1"/>
              </a:solidFill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4" name="Rectangle 283">
              <a:extLst>
                <a:ext uri="{FF2B5EF4-FFF2-40B4-BE49-F238E27FC236}">
                  <a16:creationId xmlns:a16="http://schemas.microsoft.com/office/drawing/2014/main" id="{9BE03976-1E0E-47C3-A2C4-9BD414DDC3EB}"/>
                </a:ext>
              </a:extLst>
            </p:cNvPr>
            <p:cNvSpPr>
              <a:spLocks/>
            </p:cNvSpPr>
            <p:nvPr/>
          </p:nvSpPr>
          <p:spPr>
            <a:xfrm>
              <a:off x="6108733" y="2192698"/>
              <a:ext cx="141633" cy="138499"/>
            </a:xfrm>
            <a:prstGeom prst="rect">
              <a:avLst/>
            </a:prstGeom>
            <a:noFill/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</a:pPr>
              <a:r>
                <a:rPr lang="fr-FR" sz="900" i="1" dirty="0">
                  <a:solidFill>
                    <a:schemeClr val="tx1"/>
                  </a:solidFill>
                </a:rPr>
                <a:t>T4</a:t>
              </a:r>
            </a:p>
          </p:txBody>
        </p:sp>
        <p:cxnSp>
          <p:nvCxnSpPr>
            <p:cNvPr id="285" name="Straight Connector 284">
              <a:extLst>
                <a:ext uri="{FF2B5EF4-FFF2-40B4-BE49-F238E27FC236}">
                  <a16:creationId xmlns:a16="http://schemas.microsoft.com/office/drawing/2014/main" id="{E932B61A-6B89-4A68-9700-D689B0DD43A3}"/>
                </a:ext>
              </a:extLst>
            </p:cNvPr>
            <p:cNvCxnSpPr>
              <a:cxnSpLocks/>
            </p:cNvCxnSpPr>
            <p:nvPr/>
          </p:nvCxnSpPr>
          <p:spPr>
            <a:xfrm>
              <a:off x="5917759" y="2275398"/>
              <a:ext cx="0" cy="143508"/>
            </a:xfrm>
            <a:prstGeom prst="line">
              <a:avLst/>
            </a:prstGeom>
            <a:ln w="6350" cap="flat">
              <a:solidFill>
                <a:schemeClr val="tx1"/>
              </a:solidFill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6" name="Rectangle 285">
              <a:extLst>
                <a:ext uri="{FF2B5EF4-FFF2-40B4-BE49-F238E27FC236}">
                  <a16:creationId xmlns:a16="http://schemas.microsoft.com/office/drawing/2014/main" id="{0BC1BE09-FC20-4027-A8F2-64875BA77329}"/>
                </a:ext>
              </a:extLst>
            </p:cNvPr>
            <p:cNvSpPr>
              <a:spLocks/>
            </p:cNvSpPr>
            <p:nvPr/>
          </p:nvSpPr>
          <p:spPr>
            <a:xfrm>
              <a:off x="4111069" y="2192698"/>
              <a:ext cx="141633" cy="138499"/>
            </a:xfrm>
            <a:prstGeom prst="rect">
              <a:avLst/>
            </a:prstGeom>
            <a:noFill/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</a:pPr>
              <a:r>
                <a:rPr lang="fr-FR" sz="900" i="1" dirty="0">
                  <a:solidFill>
                    <a:schemeClr val="tx1"/>
                  </a:solidFill>
                </a:rPr>
                <a:t>T4</a:t>
              </a:r>
            </a:p>
          </p:txBody>
        </p:sp>
        <p:cxnSp>
          <p:nvCxnSpPr>
            <p:cNvPr id="287" name="Straight Arrow Connector 286">
              <a:extLst>
                <a:ext uri="{FF2B5EF4-FFF2-40B4-BE49-F238E27FC236}">
                  <a16:creationId xmlns:a16="http://schemas.microsoft.com/office/drawing/2014/main" id="{30FA78BD-4C3E-450D-A7A9-2D311B1ACF74}"/>
                </a:ext>
              </a:extLst>
            </p:cNvPr>
            <p:cNvCxnSpPr>
              <a:cxnSpLocks/>
            </p:cNvCxnSpPr>
            <p:nvPr/>
          </p:nvCxnSpPr>
          <p:spPr>
            <a:xfrm>
              <a:off x="4223588" y="2347152"/>
              <a:ext cx="645764" cy="0"/>
            </a:xfrm>
            <a:prstGeom prst="straightConnector1">
              <a:avLst/>
            </a:prstGeom>
            <a:ln w="28575" cap="flat">
              <a:solidFill>
                <a:schemeClr val="accent1"/>
              </a:solidFill>
              <a:miter lim="800000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9" name="Group 288">
            <a:extLst>
              <a:ext uri="{FF2B5EF4-FFF2-40B4-BE49-F238E27FC236}">
                <a16:creationId xmlns:a16="http://schemas.microsoft.com/office/drawing/2014/main" id="{4BA7F437-84F9-475A-A088-3FD2583AC904}"/>
              </a:ext>
            </a:extLst>
          </p:cNvPr>
          <p:cNvGrpSpPr/>
          <p:nvPr/>
        </p:nvGrpSpPr>
        <p:grpSpPr>
          <a:xfrm>
            <a:off x="9289317" y="1813812"/>
            <a:ext cx="2347947" cy="226208"/>
            <a:chOff x="4093392" y="2192698"/>
            <a:chExt cx="2347947" cy="226208"/>
          </a:xfrm>
        </p:grpSpPr>
        <p:cxnSp>
          <p:nvCxnSpPr>
            <p:cNvPr id="290" name="Straight Arrow Connector 289">
              <a:extLst>
                <a:ext uri="{FF2B5EF4-FFF2-40B4-BE49-F238E27FC236}">
                  <a16:creationId xmlns:a16="http://schemas.microsoft.com/office/drawing/2014/main" id="{56BD9F15-66E9-457E-8B0B-9203E3E0B7F5}"/>
                </a:ext>
              </a:extLst>
            </p:cNvPr>
            <p:cNvCxnSpPr>
              <a:cxnSpLocks/>
            </p:cNvCxnSpPr>
            <p:nvPr/>
          </p:nvCxnSpPr>
          <p:spPr>
            <a:xfrm>
              <a:off x="4093392" y="2347152"/>
              <a:ext cx="2347947" cy="0"/>
            </a:xfrm>
            <a:prstGeom prst="straightConnector1">
              <a:avLst/>
            </a:prstGeom>
            <a:ln w="6350" cap="flat">
              <a:solidFill>
                <a:schemeClr val="tx1"/>
              </a:solidFill>
              <a:miter lim="800000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2037DCD4-6813-478A-B76D-D5980B083037}"/>
                </a:ext>
              </a:extLst>
            </p:cNvPr>
            <p:cNvSpPr>
              <a:spLocks/>
            </p:cNvSpPr>
            <p:nvPr/>
          </p:nvSpPr>
          <p:spPr>
            <a:xfrm>
              <a:off x="4537990" y="2192698"/>
              <a:ext cx="141633" cy="138499"/>
            </a:xfrm>
            <a:prstGeom prst="rect">
              <a:avLst/>
            </a:prstGeom>
            <a:noFill/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</a:pPr>
              <a:r>
                <a:rPr lang="fr-FR" sz="900" i="1" dirty="0">
                  <a:solidFill>
                    <a:schemeClr val="tx1"/>
                  </a:solidFill>
                </a:rPr>
                <a:t>T1</a:t>
              </a:r>
            </a:p>
          </p:txBody>
        </p:sp>
        <p:cxnSp>
          <p:nvCxnSpPr>
            <p:cNvPr id="292" name="Straight Connector 291">
              <a:extLst>
                <a:ext uri="{FF2B5EF4-FFF2-40B4-BE49-F238E27FC236}">
                  <a16:creationId xmlns:a16="http://schemas.microsoft.com/office/drawing/2014/main" id="{F0F7EE3B-0625-4E34-A3DD-BEFFD9A58E74}"/>
                </a:ext>
              </a:extLst>
            </p:cNvPr>
            <p:cNvCxnSpPr>
              <a:cxnSpLocks/>
            </p:cNvCxnSpPr>
            <p:nvPr/>
          </p:nvCxnSpPr>
          <p:spPr>
            <a:xfrm>
              <a:off x="4347016" y="2275398"/>
              <a:ext cx="0" cy="143508"/>
            </a:xfrm>
            <a:prstGeom prst="line">
              <a:avLst/>
            </a:prstGeom>
            <a:ln w="6350" cap="flat">
              <a:solidFill>
                <a:schemeClr val="tx1"/>
              </a:solidFill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3" name="Rectangle 292">
              <a:extLst>
                <a:ext uri="{FF2B5EF4-FFF2-40B4-BE49-F238E27FC236}">
                  <a16:creationId xmlns:a16="http://schemas.microsoft.com/office/drawing/2014/main" id="{CD477EB1-7975-4C71-9985-6AC331596900}"/>
                </a:ext>
              </a:extLst>
            </p:cNvPr>
            <p:cNvSpPr>
              <a:spLocks/>
            </p:cNvSpPr>
            <p:nvPr/>
          </p:nvSpPr>
          <p:spPr>
            <a:xfrm>
              <a:off x="5061571" y="2192698"/>
              <a:ext cx="141633" cy="138499"/>
            </a:xfrm>
            <a:prstGeom prst="rect">
              <a:avLst/>
            </a:prstGeom>
            <a:noFill/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</a:pPr>
              <a:r>
                <a:rPr lang="fr-FR" sz="900" i="1" dirty="0">
                  <a:solidFill>
                    <a:schemeClr val="tx1"/>
                  </a:solidFill>
                </a:rPr>
                <a:t>T2</a:t>
              </a:r>
            </a:p>
          </p:txBody>
        </p:sp>
        <p:cxnSp>
          <p:nvCxnSpPr>
            <p:cNvPr id="294" name="Straight Connector 293">
              <a:extLst>
                <a:ext uri="{FF2B5EF4-FFF2-40B4-BE49-F238E27FC236}">
                  <a16:creationId xmlns:a16="http://schemas.microsoft.com/office/drawing/2014/main" id="{7EE5116E-9141-4990-8FA5-0A1DC18F2803}"/>
                </a:ext>
              </a:extLst>
            </p:cNvPr>
            <p:cNvCxnSpPr>
              <a:cxnSpLocks/>
            </p:cNvCxnSpPr>
            <p:nvPr/>
          </p:nvCxnSpPr>
          <p:spPr>
            <a:xfrm>
              <a:off x="4870597" y="2275398"/>
              <a:ext cx="0" cy="143508"/>
            </a:xfrm>
            <a:prstGeom prst="line">
              <a:avLst/>
            </a:prstGeom>
            <a:ln w="6350" cap="flat">
              <a:solidFill>
                <a:schemeClr val="tx1"/>
              </a:solidFill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5" name="Rectangle 294">
              <a:extLst>
                <a:ext uri="{FF2B5EF4-FFF2-40B4-BE49-F238E27FC236}">
                  <a16:creationId xmlns:a16="http://schemas.microsoft.com/office/drawing/2014/main" id="{64A077EA-6596-4668-99CF-903768B74B65}"/>
                </a:ext>
              </a:extLst>
            </p:cNvPr>
            <p:cNvSpPr>
              <a:spLocks/>
            </p:cNvSpPr>
            <p:nvPr/>
          </p:nvSpPr>
          <p:spPr>
            <a:xfrm>
              <a:off x="5585152" y="2192698"/>
              <a:ext cx="141633" cy="138499"/>
            </a:xfrm>
            <a:prstGeom prst="rect">
              <a:avLst/>
            </a:prstGeom>
            <a:noFill/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</a:pPr>
              <a:r>
                <a:rPr lang="fr-FR" sz="900" i="1" dirty="0">
                  <a:solidFill>
                    <a:schemeClr val="tx1"/>
                  </a:solidFill>
                </a:rPr>
                <a:t>T3</a:t>
              </a:r>
            </a:p>
          </p:txBody>
        </p:sp>
        <p:cxnSp>
          <p:nvCxnSpPr>
            <p:cNvPr id="296" name="Straight Connector 295">
              <a:extLst>
                <a:ext uri="{FF2B5EF4-FFF2-40B4-BE49-F238E27FC236}">
                  <a16:creationId xmlns:a16="http://schemas.microsoft.com/office/drawing/2014/main" id="{185ECFD8-876B-4057-B135-FD2A0EEAEA96}"/>
                </a:ext>
              </a:extLst>
            </p:cNvPr>
            <p:cNvCxnSpPr>
              <a:cxnSpLocks/>
            </p:cNvCxnSpPr>
            <p:nvPr/>
          </p:nvCxnSpPr>
          <p:spPr>
            <a:xfrm>
              <a:off x="5394178" y="2275398"/>
              <a:ext cx="0" cy="143508"/>
            </a:xfrm>
            <a:prstGeom prst="line">
              <a:avLst/>
            </a:prstGeom>
            <a:ln w="6350" cap="flat">
              <a:solidFill>
                <a:schemeClr val="tx1"/>
              </a:solidFill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7" name="Rectangle 296">
              <a:extLst>
                <a:ext uri="{FF2B5EF4-FFF2-40B4-BE49-F238E27FC236}">
                  <a16:creationId xmlns:a16="http://schemas.microsoft.com/office/drawing/2014/main" id="{15F171A8-68E5-44B9-A1BD-9B9AA1FB1E2C}"/>
                </a:ext>
              </a:extLst>
            </p:cNvPr>
            <p:cNvSpPr>
              <a:spLocks/>
            </p:cNvSpPr>
            <p:nvPr/>
          </p:nvSpPr>
          <p:spPr>
            <a:xfrm>
              <a:off x="6108733" y="2192698"/>
              <a:ext cx="141633" cy="138499"/>
            </a:xfrm>
            <a:prstGeom prst="rect">
              <a:avLst/>
            </a:prstGeom>
            <a:noFill/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</a:pPr>
              <a:r>
                <a:rPr lang="fr-FR" sz="900" i="1" dirty="0">
                  <a:solidFill>
                    <a:schemeClr val="tx1"/>
                  </a:solidFill>
                </a:rPr>
                <a:t>T4</a:t>
              </a:r>
            </a:p>
          </p:txBody>
        </p:sp>
        <p:cxnSp>
          <p:nvCxnSpPr>
            <p:cNvPr id="298" name="Straight Connector 297">
              <a:extLst>
                <a:ext uri="{FF2B5EF4-FFF2-40B4-BE49-F238E27FC236}">
                  <a16:creationId xmlns:a16="http://schemas.microsoft.com/office/drawing/2014/main" id="{990CFB1C-5B87-44C9-B9FA-F1B039FAFA7E}"/>
                </a:ext>
              </a:extLst>
            </p:cNvPr>
            <p:cNvCxnSpPr>
              <a:cxnSpLocks/>
            </p:cNvCxnSpPr>
            <p:nvPr/>
          </p:nvCxnSpPr>
          <p:spPr>
            <a:xfrm>
              <a:off x="5917759" y="2275398"/>
              <a:ext cx="0" cy="143508"/>
            </a:xfrm>
            <a:prstGeom prst="line">
              <a:avLst/>
            </a:prstGeom>
            <a:ln w="6350" cap="flat">
              <a:solidFill>
                <a:schemeClr val="tx1"/>
              </a:solidFill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9" name="Rectangle 298">
              <a:extLst>
                <a:ext uri="{FF2B5EF4-FFF2-40B4-BE49-F238E27FC236}">
                  <a16:creationId xmlns:a16="http://schemas.microsoft.com/office/drawing/2014/main" id="{7077B52E-566A-4BFF-A261-2B5C3CF3CA2D}"/>
                </a:ext>
              </a:extLst>
            </p:cNvPr>
            <p:cNvSpPr>
              <a:spLocks/>
            </p:cNvSpPr>
            <p:nvPr/>
          </p:nvSpPr>
          <p:spPr>
            <a:xfrm>
              <a:off x="4111069" y="2192698"/>
              <a:ext cx="141633" cy="138499"/>
            </a:xfrm>
            <a:prstGeom prst="rect">
              <a:avLst/>
            </a:prstGeom>
            <a:noFill/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</a:pPr>
              <a:r>
                <a:rPr lang="fr-FR" sz="900" i="1" dirty="0">
                  <a:solidFill>
                    <a:schemeClr val="tx1"/>
                  </a:solidFill>
                </a:rPr>
                <a:t>T4</a:t>
              </a:r>
            </a:p>
          </p:txBody>
        </p:sp>
        <p:cxnSp>
          <p:nvCxnSpPr>
            <p:cNvPr id="300" name="Straight Arrow Connector 299">
              <a:extLst>
                <a:ext uri="{FF2B5EF4-FFF2-40B4-BE49-F238E27FC236}">
                  <a16:creationId xmlns:a16="http://schemas.microsoft.com/office/drawing/2014/main" id="{69CFF17B-4811-46CF-A80E-B1392D967394}"/>
                </a:ext>
              </a:extLst>
            </p:cNvPr>
            <p:cNvCxnSpPr>
              <a:cxnSpLocks/>
            </p:cNvCxnSpPr>
            <p:nvPr/>
          </p:nvCxnSpPr>
          <p:spPr>
            <a:xfrm>
              <a:off x="4342121" y="2347152"/>
              <a:ext cx="698154" cy="0"/>
            </a:xfrm>
            <a:prstGeom prst="straightConnector1">
              <a:avLst/>
            </a:prstGeom>
            <a:ln w="28575" cap="flat">
              <a:solidFill>
                <a:schemeClr val="accent1"/>
              </a:solidFill>
              <a:miter lim="800000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6" name="LineBasicDefault 11">
            <a:extLst>
              <a:ext uri="{FF2B5EF4-FFF2-40B4-BE49-F238E27FC236}">
                <a16:creationId xmlns:a16="http://schemas.microsoft.com/office/drawing/2014/main" id="{F55ADF7A-5EDB-449E-B2D3-3E0A1CF29E2F}"/>
              </a:ext>
            </a:extLst>
          </p:cNvPr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54736" y="5525979"/>
            <a:ext cx="11082527" cy="0"/>
          </a:xfrm>
          <a:prstGeom prst="straightConnector1">
            <a:avLst/>
          </a:prstGeom>
          <a:ln w="6350" cap="flat">
            <a:solidFill>
              <a:srgbClr val="B3B3B3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A23CF617-928B-45BF-A30A-803C7617BF15}"/>
              </a:ext>
            </a:extLst>
          </p:cNvPr>
          <p:cNvGrpSpPr/>
          <p:nvPr/>
        </p:nvGrpSpPr>
        <p:grpSpPr>
          <a:xfrm>
            <a:off x="6526976" y="5426315"/>
            <a:ext cx="275179" cy="275179"/>
            <a:chOff x="2822299" y="5586052"/>
            <a:chExt cx="275179" cy="275179"/>
          </a:xfrm>
        </p:grpSpPr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5E4024E8-7F0F-4517-B663-ED89DDD6BBF2}"/>
                </a:ext>
              </a:extLst>
            </p:cNvPr>
            <p:cNvSpPr/>
            <p:nvPr/>
          </p:nvSpPr>
          <p:spPr>
            <a:xfrm rot="5400000">
              <a:off x="2822299" y="5586052"/>
              <a:ext cx="275179" cy="275179"/>
            </a:xfrm>
            <a:prstGeom prst="ellipse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en-US" sz="1000" dirty="0" err="1">
                <a:solidFill>
                  <a:schemeClr val="bg1"/>
                </a:solidFill>
              </a:endParaRPr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30262622-04B1-44BD-A8A1-9E313A039289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2922510" y="5659477"/>
              <a:ext cx="71930" cy="135605"/>
            </a:xfrm>
            <a:custGeom>
              <a:avLst/>
              <a:gdLst/>
              <a:ahLst/>
              <a:cxnLst/>
              <a:rect l="0" t="0" r="0" b="0"/>
              <a:pathLst>
                <a:path w="103601" h="195312">
                  <a:moveTo>
                    <a:pt x="9358" y="193790"/>
                  </a:moveTo>
                  <a:lnTo>
                    <a:pt x="101575" y="101574"/>
                  </a:lnTo>
                  <a:lnTo>
                    <a:pt x="103600" y="99549"/>
                  </a:lnTo>
                  <a:lnTo>
                    <a:pt x="103600" y="96266"/>
                  </a:lnTo>
                  <a:lnTo>
                    <a:pt x="101575" y="94241"/>
                  </a:lnTo>
                  <a:lnTo>
                    <a:pt x="9358" y="2025"/>
                  </a:lnTo>
                  <a:lnTo>
                    <a:pt x="7332" y="0"/>
                  </a:lnTo>
                  <a:lnTo>
                    <a:pt x="4049" y="0"/>
                  </a:lnTo>
                  <a:lnTo>
                    <a:pt x="2026" y="2025"/>
                  </a:lnTo>
                  <a:lnTo>
                    <a:pt x="0" y="4048"/>
                  </a:lnTo>
                  <a:lnTo>
                    <a:pt x="0" y="7331"/>
                  </a:lnTo>
                  <a:lnTo>
                    <a:pt x="2026" y="9357"/>
                  </a:lnTo>
                  <a:lnTo>
                    <a:pt x="90576" y="97907"/>
                  </a:lnTo>
                  <a:lnTo>
                    <a:pt x="2026" y="186459"/>
                  </a:lnTo>
                  <a:lnTo>
                    <a:pt x="0" y="188483"/>
                  </a:lnTo>
                  <a:lnTo>
                    <a:pt x="0" y="191766"/>
                  </a:lnTo>
                  <a:lnTo>
                    <a:pt x="2026" y="193790"/>
                  </a:lnTo>
                  <a:lnTo>
                    <a:pt x="3040" y="194805"/>
                  </a:lnTo>
                  <a:lnTo>
                    <a:pt x="4366" y="195311"/>
                  </a:lnTo>
                  <a:lnTo>
                    <a:pt x="5692" y="195311"/>
                  </a:lnTo>
                  <a:lnTo>
                    <a:pt x="7017" y="195311"/>
                  </a:lnTo>
                  <a:lnTo>
                    <a:pt x="8348" y="194805"/>
                  </a:lnTo>
                  <a:close/>
                </a:path>
              </a:pathLst>
            </a:custGeom>
            <a:solidFill>
              <a:schemeClr val="bg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en-US" sz="1000" dirty="0" err="1">
                <a:solidFill>
                  <a:schemeClr val="bg1"/>
                </a:solidFill>
              </a:endParaRPr>
            </a:p>
          </p:txBody>
        </p:sp>
      </p:grpSp>
      <p:sp>
        <p:nvSpPr>
          <p:cNvPr id="124" name="Rectangle 123">
            <a:extLst>
              <a:ext uri="{FF2B5EF4-FFF2-40B4-BE49-F238E27FC236}">
                <a16:creationId xmlns:a16="http://schemas.microsoft.com/office/drawing/2014/main" id="{2FC158E9-E5F7-4196-B45E-07545D3E46A1}"/>
              </a:ext>
            </a:extLst>
          </p:cNvPr>
          <p:cNvSpPr>
            <a:spLocks/>
          </p:cNvSpPr>
          <p:nvPr/>
        </p:nvSpPr>
        <p:spPr>
          <a:xfrm>
            <a:off x="4229010" y="1213493"/>
            <a:ext cx="4876149" cy="576491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03582840-D2A8-4D83-8D41-0962565B34CE}"/>
              </a:ext>
            </a:extLst>
          </p:cNvPr>
          <p:cNvSpPr>
            <a:spLocks/>
          </p:cNvSpPr>
          <p:nvPr/>
        </p:nvSpPr>
        <p:spPr>
          <a:xfrm>
            <a:off x="9293217" y="1213492"/>
            <a:ext cx="2344045" cy="576491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0AF04AF7-8AF4-4F18-BF9B-D8DE75D58AB2}"/>
              </a:ext>
            </a:extLst>
          </p:cNvPr>
          <p:cNvSpPr>
            <a:spLocks/>
          </p:cNvSpPr>
          <p:nvPr/>
        </p:nvSpPr>
        <p:spPr>
          <a:xfrm>
            <a:off x="1696907" y="1213493"/>
            <a:ext cx="2344046" cy="576491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>
              <a:solidFill>
                <a:schemeClr val="bg1"/>
              </a:solidFill>
            </a:endParaRPr>
          </a:p>
        </p:txBody>
      </p:sp>
      <p:pic>
        <p:nvPicPr>
          <p:cNvPr id="128" name="CustomIcon">
            <a:extLst>
              <a:ext uri="{FF2B5EF4-FFF2-40B4-BE49-F238E27FC236}">
                <a16:creationId xmlns:a16="http://schemas.microsoft.com/office/drawing/2014/main" id="{C7C72785-6AA9-4B5F-9906-7CAA1B618D15}"/>
              </a:ext>
            </a:extLst>
          </p:cNvPr>
          <p:cNvPicPr>
            <a:picLocks/>
          </p:cNvPicPr>
          <p:nvPr>
            <p:custDataLst>
              <p:tags r:id="rId15"/>
            </p:custDataLst>
          </p:nvPr>
        </p:nvPicPr>
        <p:blipFill>
          <a:blip r:embed="rId42">
            <a:extLst>
              <a:ext uri="{96DAC541-7B7A-43D3-8B79-37D633B846F1}">
                <asvg:svgBlip xmlns:asvg="http://schemas.microsoft.com/office/drawing/2016/SVG/main" xmlns="" r:embed="rId43"/>
              </a:ext>
            </a:extLst>
          </a:blip>
          <a:stretch>
            <a:fillRect/>
          </a:stretch>
        </p:blipFill>
        <p:spPr>
          <a:xfrm>
            <a:off x="1771621" y="1382641"/>
            <a:ext cx="360000" cy="360000"/>
          </a:xfrm>
          <a:prstGeom prst="rect">
            <a:avLst/>
          </a:prstGeom>
        </p:spPr>
      </p:pic>
      <p:pic>
        <p:nvPicPr>
          <p:cNvPr id="129" name="CustomIcon">
            <a:extLst>
              <a:ext uri="{FF2B5EF4-FFF2-40B4-BE49-F238E27FC236}">
                <a16:creationId xmlns:a16="http://schemas.microsoft.com/office/drawing/2014/main" id="{217E42C7-B3E6-421D-A2C4-551099A38297}"/>
              </a:ext>
            </a:extLst>
          </p:cNvPr>
          <p:cNvPicPr>
            <a:picLocks/>
          </p:cNvPicPr>
          <p:nvPr>
            <p:custDataLst>
              <p:tags r:id="rId16"/>
            </p:custDataLst>
          </p:nvPr>
        </p:nvPicPr>
        <p:blipFill>
          <a:blip r:embed="rId44">
            <a:extLst>
              <a:ext uri="{96DAC541-7B7A-43D3-8B79-37D633B846F1}">
                <asvg:svgBlip xmlns:asvg="http://schemas.microsoft.com/office/drawing/2016/SVG/main" xmlns="" r:embed="rId45"/>
              </a:ext>
            </a:extLst>
          </a:blip>
          <a:stretch>
            <a:fillRect/>
          </a:stretch>
        </p:blipFill>
        <p:spPr>
          <a:xfrm>
            <a:off x="6761113" y="1382641"/>
            <a:ext cx="360000" cy="360000"/>
          </a:xfrm>
          <a:prstGeom prst="rect">
            <a:avLst/>
          </a:prstGeom>
        </p:spPr>
      </p:pic>
      <p:pic>
        <p:nvPicPr>
          <p:cNvPr id="130" name="CustomIcon">
            <a:extLst>
              <a:ext uri="{FF2B5EF4-FFF2-40B4-BE49-F238E27FC236}">
                <a16:creationId xmlns:a16="http://schemas.microsoft.com/office/drawing/2014/main" id="{33FC19FF-31B1-44A7-9CD5-058ED94F3D4C}"/>
              </a:ext>
            </a:extLst>
          </p:cNvPr>
          <p:cNvPicPr>
            <a:picLocks/>
          </p:cNvPicPr>
          <p:nvPr>
            <p:custDataLst>
              <p:tags r:id="rId17"/>
            </p:custDataLst>
          </p:nvPr>
        </p:nvPicPr>
        <p:blipFill>
          <a:blip r:embed="rId46">
            <a:extLst>
              <a:ext uri="{96DAC541-7B7A-43D3-8B79-37D633B846F1}">
                <asvg:svgBlip xmlns:asvg="http://schemas.microsoft.com/office/drawing/2016/SVG/main" xmlns="" r:embed="rId47"/>
              </a:ext>
            </a:extLst>
          </a:blip>
          <a:stretch>
            <a:fillRect/>
          </a:stretch>
        </p:blipFill>
        <p:spPr>
          <a:xfrm>
            <a:off x="4322636" y="1382641"/>
            <a:ext cx="360000" cy="360000"/>
          </a:xfrm>
          <a:prstGeom prst="rect">
            <a:avLst/>
          </a:prstGeom>
        </p:spPr>
      </p:pic>
      <p:sp>
        <p:nvSpPr>
          <p:cNvPr id="131" name="TextBox 130">
            <a:extLst>
              <a:ext uri="{FF2B5EF4-FFF2-40B4-BE49-F238E27FC236}">
                <a16:creationId xmlns:a16="http://schemas.microsoft.com/office/drawing/2014/main" id="{B868627D-8932-42B1-BE29-0DF3CF9B067A}"/>
              </a:ext>
            </a:extLst>
          </p:cNvPr>
          <p:cNvSpPr txBox="1">
            <a:spLocks/>
          </p:cNvSpPr>
          <p:nvPr/>
        </p:nvSpPr>
        <p:spPr>
          <a:xfrm>
            <a:off x="2225247" y="1529902"/>
            <a:ext cx="1494954" cy="21273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Clr>
                <a:srgbClr val="000000"/>
              </a:buClr>
            </a:pPr>
            <a:r>
              <a:rPr lang="fr-FR" sz="1200" b="1" dirty="0">
                <a:solidFill>
                  <a:schemeClr val="bg1"/>
                </a:solidFill>
              </a:rPr>
              <a:t>Hubs hospitaliers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33CE7431-8E68-4B21-BCC6-7FB720B76DAE}"/>
              </a:ext>
            </a:extLst>
          </p:cNvPr>
          <p:cNvSpPr txBox="1">
            <a:spLocks/>
          </p:cNvSpPr>
          <p:nvPr/>
        </p:nvSpPr>
        <p:spPr>
          <a:xfrm>
            <a:off x="4748345" y="1373309"/>
            <a:ext cx="182471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Clr>
                <a:srgbClr val="000000"/>
              </a:buClr>
            </a:pPr>
            <a:r>
              <a:rPr lang="fr-FR" sz="1200" b="1" dirty="0">
                <a:solidFill>
                  <a:schemeClr val="bg1"/>
                </a:solidFill>
              </a:rPr>
              <a:t>Centres de médecine générale et de santé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276BBA3B-694C-442E-B87F-089A74602C1B}"/>
              </a:ext>
            </a:extLst>
          </p:cNvPr>
          <p:cNvSpPr txBox="1">
            <a:spLocks/>
          </p:cNvSpPr>
          <p:nvPr/>
        </p:nvSpPr>
        <p:spPr>
          <a:xfrm>
            <a:off x="7207009" y="1373309"/>
            <a:ext cx="189815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Clr>
                <a:srgbClr val="000000"/>
              </a:buClr>
              <a:buNone/>
            </a:pPr>
            <a:r>
              <a:rPr lang="fr-FR" sz="1200" b="1" dirty="0">
                <a:solidFill>
                  <a:schemeClr val="bg1"/>
                </a:solidFill>
              </a:rPr>
              <a:t>« Care homes » et autres établissements</a:t>
            </a:r>
          </a:p>
        </p:txBody>
      </p: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59D3B17A-37D9-4947-AE98-8B2B8CC80852}"/>
              </a:ext>
            </a:extLst>
          </p:cNvPr>
          <p:cNvGrpSpPr>
            <a:grpSpLocks/>
          </p:cNvGrpSpPr>
          <p:nvPr/>
        </p:nvGrpSpPr>
        <p:grpSpPr>
          <a:xfrm>
            <a:off x="9347059" y="1382641"/>
            <a:ext cx="360000" cy="360000"/>
            <a:chOff x="7697379" y="5272276"/>
            <a:chExt cx="609600" cy="609599"/>
          </a:xfrm>
        </p:grpSpPr>
        <p:pic>
          <p:nvPicPr>
            <p:cNvPr id="135" name="CustomIcon">
              <a:extLst>
                <a:ext uri="{FF2B5EF4-FFF2-40B4-BE49-F238E27FC236}">
                  <a16:creationId xmlns:a16="http://schemas.microsoft.com/office/drawing/2014/main" id="{0AB30ED8-073E-4F94-9523-096EE88740A4}"/>
                </a:ext>
              </a:extLst>
            </p:cNvPr>
            <p:cNvPicPr>
              <a:picLocks noChangeAspect="1"/>
            </p:cNvPicPr>
            <p:nvPr>
              <p:custDataLst>
                <p:tags r:id="rId29"/>
              </p:custDataLst>
            </p:nvPr>
          </p:nvPicPr>
          <p:blipFill>
            <a:blip r:embed="rId48">
              <a:extLst>
                <a:ext uri="{96DAC541-7B7A-43D3-8B79-37D633B846F1}">
                  <asvg:svgBlip xmlns:asvg="http://schemas.microsoft.com/office/drawing/2016/SVG/main" xmlns="" r:embed="rId49"/>
                </a:ext>
              </a:extLst>
            </a:blip>
            <a:stretch>
              <a:fillRect/>
            </a:stretch>
          </p:blipFill>
          <p:spPr>
            <a:xfrm>
              <a:off x="7697379" y="5272276"/>
              <a:ext cx="609600" cy="609599"/>
            </a:xfrm>
            <a:prstGeom prst="rect">
              <a:avLst/>
            </a:prstGeom>
          </p:spPr>
        </p:pic>
        <p:pic>
          <p:nvPicPr>
            <p:cNvPr id="136" name="CustomIcon">
              <a:extLst>
                <a:ext uri="{FF2B5EF4-FFF2-40B4-BE49-F238E27FC236}">
                  <a16:creationId xmlns:a16="http://schemas.microsoft.com/office/drawing/2014/main" id="{5A0F1393-B373-4316-910D-3DD0D2AF7EDA}"/>
                </a:ext>
              </a:extLst>
            </p:cNvPr>
            <p:cNvPicPr>
              <a:picLocks/>
            </p:cNvPicPr>
            <p:nvPr>
              <p:custDataLst>
                <p:tags r:id="rId30"/>
              </p:custDataLst>
            </p:nvPr>
          </p:nvPicPr>
          <p:blipFill>
            <a:blip r:embed="rId50">
              <a:extLst>
                <a:ext uri="{96DAC541-7B7A-43D3-8B79-37D633B846F1}">
                  <asvg:svgBlip xmlns:asvg="http://schemas.microsoft.com/office/drawing/2016/SVG/main" xmlns="" r:embed="rId51"/>
                </a:ext>
              </a:extLst>
            </a:blip>
            <a:stretch>
              <a:fillRect/>
            </a:stretch>
          </p:blipFill>
          <p:spPr>
            <a:xfrm>
              <a:off x="7842829" y="5311549"/>
              <a:ext cx="288001" cy="182454"/>
            </a:xfrm>
            <a:prstGeom prst="rect">
              <a:avLst/>
            </a:prstGeom>
          </p:spPr>
        </p:pic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id="{F0B30323-02E3-4239-AAA1-C2700DF35E6F}"/>
              </a:ext>
            </a:extLst>
          </p:cNvPr>
          <p:cNvSpPr txBox="1">
            <a:spLocks/>
          </p:cNvSpPr>
          <p:nvPr/>
        </p:nvSpPr>
        <p:spPr>
          <a:xfrm>
            <a:off x="9803081" y="1373309"/>
            <a:ext cx="1780338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Clr>
                <a:srgbClr val="000000"/>
              </a:buClr>
              <a:buNone/>
            </a:pPr>
            <a:r>
              <a:rPr lang="fr-FR" sz="1200" b="1" dirty="0">
                <a:solidFill>
                  <a:schemeClr val="bg1"/>
                </a:solidFill>
              </a:rPr>
              <a:t>Centres de vaccination « de masse »</a:t>
            </a:r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1B943CA9-5ADB-4281-AC0F-E0A348C65A89}"/>
              </a:ext>
            </a:extLst>
          </p:cNvPr>
          <p:cNvSpPr txBox="1">
            <a:spLocks/>
          </p:cNvSpPr>
          <p:nvPr/>
        </p:nvSpPr>
        <p:spPr>
          <a:xfrm>
            <a:off x="1634519" y="3413777"/>
            <a:ext cx="2406434" cy="45203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88900" lvl="1" indent="-85725"/>
            <a:r>
              <a:rPr lang="fr-FR" sz="1000" dirty="0"/>
              <a:t>Capacités de stockage ultra-froid déjà en place </a:t>
            </a:r>
          </a:p>
          <a:p>
            <a:pPr marL="88900" lvl="1" indent="-85725"/>
            <a:endParaRPr lang="fr-FR" sz="1000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138CFD28-90EE-4976-98D7-ADB6AA808F5D}"/>
              </a:ext>
            </a:extLst>
          </p:cNvPr>
          <p:cNvSpPr txBox="1">
            <a:spLocks/>
          </p:cNvSpPr>
          <p:nvPr/>
        </p:nvSpPr>
        <p:spPr>
          <a:xfrm>
            <a:off x="4186117" y="3413777"/>
            <a:ext cx="4919041" cy="52009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88900" lvl="1" indent="-85725"/>
            <a:r>
              <a:rPr lang="fr-FR" sz="1000" dirty="0"/>
              <a:t>Réception de lots de 975 unités qui sont ensuite décongelés et doivent être utilisés dans les 3,5 jours directement au centre ou dans les établissements</a:t>
            </a:r>
          </a:p>
          <a:p>
            <a:pPr marL="88900" lvl="1" indent="-85725"/>
            <a:r>
              <a:rPr lang="fr-FR" sz="1000" dirty="0"/>
              <a:t>Réception de fioles non diluées, dilution dans les centres ou dans les « care homes » 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51CD2DCC-B425-457C-B034-15E1AC5D7CC8}"/>
              </a:ext>
            </a:extLst>
          </p:cNvPr>
          <p:cNvSpPr txBox="1">
            <a:spLocks/>
          </p:cNvSpPr>
          <p:nvPr/>
        </p:nvSpPr>
        <p:spPr>
          <a:xfrm>
            <a:off x="9289317" y="4882473"/>
            <a:ext cx="2347947" cy="30777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dirty="0"/>
              <a:t>Système de réservation national en cours de développement </a:t>
            </a:r>
          </a:p>
        </p:txBody>
      </p:sp>
      <p:pic>
        <p:nvPicPr>
          <p:cNvPr id="112" name="Picture 111">
            <a:extLst>
              <a:ext uri="{FF2B5EF4-FFF2-40B4-BE49-F238E27FC236}">
                <a16:creationId xmlns:a16="http://schemas.microsoft.com/office/drawing/2014/main" id="{D68A8C16-969A-4955-933E-EF93863A9948}"/>
              </a:ext>
            </a:extLst>
          </p:cNvPr>
          <p:cNvPicPr>
            <a:picLocks/>
          </p:cNvPicPr>
          <p:nvPr/>
        </p:nvPicPr>
        <p:blipFill>
          <a:blip r:embed="rId52"/>
          <a:stretch>
            <a:fillRect/>
          </a:stretch>
        </p:blipFill>
        <p:spPr>
          <a:xfrm>
            <a:off x="11210925" y="732547"/>
            <a:ext cx="426338" cy="284225"/>
          </a:xfrm>
          <a:prstGeom prst="rect">
            <a:avLst/>
          </a:prstGeom>
          <a:ln>
            <a:solidFill>
              <a:srgbClr val="D0D0D0"/>
            </a:solidFill>
          </a:ln>
        </p:spPr>
      </p:pic>
      <p:sp>
        <p:nvSpPr>
          <p:cNvPr id="113" name="TextBox 112">
            <a:extLst>
              <a:ext uri="{FF2B5EF4-FFF2-40B4-BE49-F238E27FC236}">
                <a16:creationId xmlns:a16="http://schemas.microsoft.com/office/drawing/2014/main" id="{5F273F42-FBEA-42E5-AE36-110E0E901FE1}"/>
              </a:ext>
            </a:extLst>
          </p:cNvPr>
          <p:cNvSpPr txBox="1">
            <a:spLocks/>
          </p:cNvSpPr>
          <p:nvPr/>
        </p:nvSpPr>
        <p:spPr>
          <a:xfrm>
            <a:off x="6737717" y="4882473"/>
            <a:ext cx="2347947" cy="46166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000" dirty="0"/>
              <a:t>Pas de réservation – vaccination de l’ensemble des résidents et du personnel inscrits à la NHS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5AE82CA-A5DA-4E3A-9CE7-2087EECF8401}"/>
              </a:ext>
            </a:extLst>
          </p:cNvPr>
          <p:cNvSpPr txBox="1">
            <a:spLocks/>
          </p:cNvSpPr>
          <p:nvPr/>
        </p:nvSpPr>
        <p:spPr>
          <a:xfrm>
            <a:off x="1685057" y="1219942"/>
            <a:ext cx="464876" cy="18466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fr-FR" sz="1200" b="1" dirty="0">
                <a:solidFill>
                  <a:schemeClr val="bg1"/>
                </a:solidFill>
              </a:rPr>
              <a:t>~83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FBED210-C357-4038-8CC5-EA39848C469B}"/>
              </a:ext>
            </a:extLst>
          </p:cNvPr>
          <p:cNvSpPr txBox="1">
            <a:spLocks/>
          </p:cNvSpPr>
          <p:nvPr/>
        </p:nvSpPr>
        <p:spPr>
          <a:xfrm>
            <a:off x="9262718" y="1219942"/>
            <a:ext cx="464876" cy="18466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fr-FR" sz="1200" b="1" dirty="0">
                <a:solidFill>
                  <a:schemeClr val="bg1"/>
                </a:solidFill>
              </a:rPr>
              <a:t>43+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CDFA183-51D3-42B2-A1FC-FFADF7EFA610}"/>
              </a:ext>
            </a:extLst>
          </p:cNvPr>
          <p:cNvSpPr txBox="1">
            <a:spLocks/>
          </p:cNvSpPr>
          <p:nvPr/>
        </p:nvSpPr>
        <p:spPr>
          <a:xfrm>
            <a:off x="4263395" y="1219942"/>
            <a:ext cx="464876" cy="18466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fr-FR" sz="1200" b="1" dirty="0">
                <a:solidFill>
                  <a:schemeClr val="bg1"/>
                </a:solidFill>
              </a:rPr>
              <a:t>~1260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F593899C-5AB7-42B2-BDB9-B0B3CD317FEB}"/>
              </a:ext>
            </a:extLst>
          </p:cNvPr>
          <p:cNvSpPr txBox="1">
            <a:spLocks/>
          </p:cNvSpPr>
          <p:nvPr/>
        </p:nvSpPr>
        <p:spPr>
          <a:xfrm>
            <a:off x="9289317" y="3413777"/>
            <a:ext cx="2406434" cy="45203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88900" lvl="1" indent="-85725"/>
            <a:r>
              <a:rPr lang="fr-FR" sz="1000" dirty="0"/>
              <a:t>Logistique en cours de définition</a:t>
            </a:r>
          </a:p>
          <a:p>
            <a:pPr marL="88900" lvl="1" indent="-85725"/>
            <a:endParaRPr lang="fr-FR" sz="1000" dirty="0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D312587C-A823-47D9-A096-2718E74D52FD}"/>
              </a:ext>
            </a:extLst>
          </p:cNvPr>
          <p:cNvSpPr txBox="1">
            <a:spLocks/>
          </p:cNvSpPr>
          <p:nvPr/>
        </p:nvSpPr>
        <p:spPr>
          <a:xfrm>
            <a:off x="1818623" y="4660857"/>
            <a:ext cx="9627668" cy="196703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88900" lvl="1" indent="-857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sz="10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3175" lvl="1" indent="0" algn="ctr">
              <a:buNone/>
            </a:pPr>
            <a:r>
              <a:rPr lang="fr-FR" dirty="0"/>
              <a:t>Recueil du consentement et évaluation clinique avant l’administration du vaccin, observation pendant 15 minutes après l’administration du vaccin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479C273-7027-44FE-AF12-D6CFFA164189}"/>
              </a:ext>
            </a:extLst>
          </p:cNvPr>
          <p:cNvCxnSpPr>
            <a:cxnSpLocks/>
          </p:cNvCxnSpPr>
          <p:nvPr/>
        </p:nvCxnSpPr>
        <p:spPr>
          <a:xfrm>
            <a:off x="10860996" y="4740623"/>
            <a:ext cx="776268" cy="0"/>
          </a:xfrm>
          <a:prstGeom prst="straightConnector1">
            <a:avLst/>
          </a:prstGeom>
          <a:ln w="6350" cap="flat">
            <a:solidFill>
              <a:schemeClr val="tx1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7308A264-A693-4FA2-AED6-A320A1597B27}"/>
              </a:ext>
            </a:extLst>
          </p:cNvPr>
          <p:cNvCxnSpPr>
            <a:cxnSpLocks/>
          </p:cNvCxnSpPr>
          <p:nvPr/>
        </p:nvCxnSpPr>
        <p:spPr>
          <a:xfrm flipH="1">
            <a:off x="1722383" y="4740623"/>
            <a:ext cx="776268" cy="0"/>
          </a:xfrm>
          <a:prstGeom prst="straightConnector1">
            <a:avLst/>
          </a:prstGeom>
          <a:ln w="6350" cap="flat">
            <a:solidFill>
              <a:schemeClr val="tx1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Rectangle 125">
            <a:extLst>
              <a:ext uri="{FF2B5EF4-FFF2-40B4-BE49-F238E27FC236}">
                <a16:creationId xmlns:a16="http://schemas.microsoft.com/office/drawing/2014/main" id="{9954CB32-E092-41FE-BC81-5675A16769B0}"/>
              </a:ext>
            </a:extLst>
          </p:cNvPr>
          <p:cNvSpPr>
            <a:spLocks/>
          </p:cNvSpPr>
          <p:nvPr/>
        </p:nvSpPr>
        <p:spPr>
          <a:xfrm>
            <a:off x="543748" y="5976860"/>
            <a:ext cx="11093514" cy="630178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</a:pPr>
            <a:endParaRPr lang="en-GB" sz="1000" b="1" dirty="0">
              <a:solidFill>
                <a:schemeClr val="tx1"/>
              </a:solidFill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7EE1B366-2233-47FF-B65B-9501632F7B55}"/>
              </a:ext>
            </a:extLst>
          </p:cNvPr>
          <p:cNvSpPr txBox="1">
            <a:spLocks/>
          </p:cNvSpPr>
          <p:nvPr>
            <p:custDataLst>
              <p:tags r:id="rId18"/>
            </p:custDataLst>
          </p:nvPr>
        </p:nvSpPr>
        <p:spPr>
          <a:xfrm>
            <a:off x="666250" y="6259216"/>
            <a:ext cx="1975486" cy="30777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>
            <a:defPPr>
              <a:defRPr lang="en-US"/>
            </a:defPPr>
            <a:lvl1pPr lvl="0" indent="0" fontAlgn="ctr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Font typeface="Segoe UI" panose="020B0502040204020203" pitchFamily="34" charset="0"/>
              <a:buNone/>
              <a:defRPr sz="10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dirty="0">
                <a:solidFill>
                  <a:schemeClr val="bg1"/>
                </a:solidFill>
              </a:rPr>
              <a:t>Le système de vaccination s’appuie sur 3  principaux piliers</a:t>
            </a:r>
          </a:p>
        </p:txBody>
      </p: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E65C526D-7CFB-4FBC-A257-0D9C18191BD0}"/>
              </a:ext>
            </a:extLst>
          </p:cNvPr>
          <p:cNvCxnSpPr>
            <a:cxnSpLocks/>
          </p:cNvCxnSpPr>
          <p:nvPr/>
        </p:nvCxnSpPr>
        <p:spPr>
          <a:xfrm>
            <a:off x="2574947" y="6030515"/>
            <a:ext cx="0" cy="504000"/>
          </a:xfrm>
          <a:prstGeom prst="line">
            <a:avLst/>
          </a:prstGeom>
          <a:ln w="6350" cap="flat">
            <a:solidFill>
              <a:schemeClr val="bg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7B6FCA9A-474C-4ADA-9DA6-93FA50252EDB}"/>
              </a:ext>
            </a:extLst>
          </p:cNvPr>
          <p:cNvSpPr txBox="1">
            <a:spLocks/>
          </p:cNvSpPr>
          <p:nvPr>
            <p:custDataLst>
              <p:tags r:id="rId19"/>
            </p:custDataLst>
          </p:nvPr>
        </p:nvSpPr>
        <p:spPr>
          <a:xfrm>
            <a:off x="993561" y="6043215"/>
            <a:ext cx="1844175" cy="169683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>
            <a:defPPr>
              <a:defRPr lang="en-US"/>
            </a:defPPr>
            <a:lvl1pPr lvl="0" indent="0" fontAlgn="ctr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Font typeface="Segoe UI" panose="020B0502040204020203" pitchFamily="34" charset="0"/>
              <a:buNone/>
              <a:defRPr sz="10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>
                <a:solidFill>
                  <a:schemeClr val="bg1"/>
                </a:solidFill>
              </a:rPr>
              <a:t>Lieux de vaccination</a:t>
            </a:r>
          </a:p>
        </p:txBody>
      </p:sp>
      <p:pic>
        <p:nvPicPr>
          <p:cNvPr id="144" name="CustomIcon">
            <a:extLst>
              <a:ext uri="{FF2B5EF4-FFF2-40B4-BE49-F238E27FC236}">
                <a16:creationId xmlns:a16="http://schemas.microsoft.com/office/drawing/2014/main" id="{701561BC-8867-48ED-9A12-8496198E4786}"/>
              </a:ext>
            </a:extLst>
          </p:cNvPr>
          <p:cNvPicPr>
            <a:picLocks/>
          </p:cNvPicPr>
          <p:nvPr>
            <p:custDataLst>
              <p:tags r:id="rId20"/>
            </p:custDataLst>
          </p:nvPr>
        </p:nvPicPr>
        <p:blipFill>
          <a:blip r:embed="rId53">
            <a:extLst>
              <a:ext uri="{96DAC541-7B7A-43D3-8B79-37D633B846F1}">
                <asvg:svgBlip xmlns:asvg="http://schemas.microsoft.com/office/drawing/2016/SVG/main" xmlns="" r:embed="rId54"/>
              </a:ext>
            </a:extLst>
          </a:blip>
          <a:stretch>
            <a:fillRect/>
          </a:stretch>
        </p:blipFill>
        <p:spPr>
          <a:xfrm>
            <a:off x="666754" y="6043215"/>
            <a:ext cx="216000" cy="216000"/>
          </a:xfrm>
          <a:prstGeom prst="rect">
            <a:avLst/>
          </a:prstGeom>
        </p:spPr>
      </p:pic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C920208E-2CB6-44BE-909E-E0DAA7C30718}"/>
              </a:ext>
            </a:extLst>
          </p:cNvPr>
          <p:cNvCxnSpPr>
            <a:cxnSpLocks/>
          </p:cNvCxnSpPr>
          <p:nvPr/>
        </p:nvCxnSpPr>
        <p:spPr>
          <a:xfrm>
            <a:off x="7672545" y="6030515"/>
            <a:ext cx="0" cy="504000"/>
          </a:xfrm>
          <a:prstGeom prst="line">
            <a:avLst/>
          </a:prstGeom>
          <a:ln w="6350" cap="flat">
            <a:solidFill>
              <a:schemeClr val="bg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CustomIcon">
            <a:extLst>
              <a:ext uri="{FF2B5EF4-FFF2-40B4-BE49-F238E27FC236}">
                <a16:creationId xmlns:a16="http://schemas.microsoft.com/office/drawing/2014/main" id="{B36A6B32-066A-44FB-9931-24E7A2F73248}"/>
              </a:ext>
            </a:extLst>
          </p:cNvPr>
          <p:cNvPicPr>
            <a:picLocks/>
          </p:cNvPicPr>
          <p:nvPr>
            <p:custDataLst>
              <p:tags r:id="rId21"/>
            </p:custDataLst>
          </p:nvPr>
        </p:nvPicPr>
        <p:blipFill>
          <a:blip r:embed="rId55">
            <a:extLst>
              <a:ext uri="{96DAC541-7B7A-43D3-8B79-37D633B846F1}">
                <asvg:svgBlip xmlns:asvg="http://schemas.microsoft.com/office/drawing/2016/SVG/main" xmlns="" r:embed="rId56"/>
              </a:ext>
            </a:extLst>
          </a:blip>
          <a:stretch>
            <a:fillRect/>
          </a:stretch>
        </p:blipFill>
        <p:spPr>
          <a:xfrm>
            <a:off x="554736" y="5127094"/>
            <a:ext cx="258376" cy="257256"/>
          </a:xfrm>
          <a:prstGeom prst="rect">
            <a:avLst/>
          </a:prstGeom>
        </p:spPr>
      </p:pic>
      <p:sp>
        <p:nvSpPr>
          <p:cNvPr id="148" name="TextBox 147">
            <a:extLst>
              <a:ext uri="{FF2B5EF4-FFF2-40B4-BE49-F238E27FC236}">
                <a16:creationId xmlns:a16="http://schemas.microsoft.com/office/drawing/2014/main" id="{64B5DECB-CDF6-4B94-BC7D-8E8DD27BB976}"/>
              </a:ext>
            </a:extLst>
          </p:cNvPr>
          <p:cNvSpPr txBox="1">
            <a:spLocks/>
          </p:cNvSpPr>
          <p:nvPr>
            <p:custDataLst>
              <p:tags r:id="rId22"/>
            </p:custDataLst>
          </p:nvPr>
        </p:nvSpPr>
        <p:spPr>
          <a:xfrm>
            <a:off x="2943548" y="6050895"/>
            <a:ext cx="1844175" cy="169683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>
            <a:defPPr>
              <a:defRPr lang="en-US"/>
            </a:defPPr>
            <a:lvl1pPr lvl="0" indent="0" fontAlgn="ctr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Font typeface="Segoe UI" panose="020B0502040204020203" pitchFamily="34" charset="0"/>
              <a:buNone/>
              <a:defRPr sz="10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>
                <a:solidFill>
                  <a:schemeClr val="bg1"/>
                </a:solidFill>
              </a:rPr>
              <a:t>Calendrier</a:t>
            </a:r>
          </a:p>
        </p:txBody>
      </p:sp>
      <p:pic>
        <p:nvPicPr>
          <p:cNvPr id="149" name="CustomIcon">
            <a:extLst>
              <a:ext uri="{FF2B5EF4-FFF2-40B4-BE49-F238E27FC236}">
                <a16:creationId xmlns:a16="http://schemas.microsoft.com/office/drawing/2014/main" id="{EC6DA0AB-B155-4D03-891E-D53B1320CDF2}"/>
              </a:ext>
            </a:extLst>
          </p:cNvPr>
          <p:cNvPicPr>
            <a:picLocks/>
          </p:cNvPicPr>
          <p:nvPr>
            <p:custDataLst>
              <p:tags r:id="rId23"/>
            </p:custDataLst>
          </p:nvPr>
        </p:nvPicPr>
        <p:blipFill>
          <a:blip r:embed="rId57">
            <a:extLst>
              <a:ext uri="{96DAC541-7B7A-43D3-8B79-37D633B846F1}">
                <asvg:svgBlip xmlns:asvg="http://schemas.microsoft.com/office/drawing/2016/SVG/main" xmlns="" r:embed="rId58"/>
              </a:ext>
            </a:extLst>
          </a:blip>
          <a:stretch>
            <a:fillRect/>
          </a:stretch>
        </p:blipFill>
        <p:spPr>
          <a:xfrm>
            <a:off x="2659438" y="6019560"/>
            <a:ext cx="216000" cy="216000"/>
          </a:xfrm>
          <a:prstGeom prst="rect">
            <a:avLst/>
          </a:prstGeom>
        </p:spPr>
      </p:pic>
      <p:sp>
        <p:nvSpPr>
          <p:cNvPr id="145" name="TextBox 144">
            <a:extLst>
              <a:ext uri="{FF2B5EF4-FFF2-40B4-BE49-F238E27FC236}">
                <a16:creationId xmlns:a16="http://schemas.microsoft.com/office/drawing/2014/main" id="{36BEFEA8-290F-4F6F-9FFB-C11E7E7CF0A5}"/>
              </a:ext>
            </a:extLst>
          </p:cNvPr>
          <p:cNvSpPr txBox="1">
            <a:spLocks/>
          </p:cNvSpPr>
          <p:nvPr>
            <p:custDataLst>
              <p:tags r:id="rId24"/>
            </p:custDataLst>
          </p:nvPr>
        </p:nvSpPr>
        <p:spPr>
          <a:xfrm>
            <a:off x="2667378" y="6259216"/>
            <a:ext cx="5048667" cy="30777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>
            <a:defPPr>
              <a:defRPr lang="en-US"/>
            </a:defPPr>
            <a:lvl1pPr lvl="0" indent="0" fontAlgn="ctr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Font typeface="Segoe UI" panose="020B0502040204020203" pitchFamily="34" charset="0"/>
              <a:buNone/>
              <a:defRPr sz="10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dirty="0">
                <a:solidFill>
                  <a:schemeClr val="bg1"/>
                </a:solidFill>
              </a:rPr>
              <a:t>La vaccination a commencé dans les hubs, une activation progressive des centres de santé est en cours. Les centres de « masse » devraient être opérationnels début janvier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3AE11E14-ADE9-484A-93F5-BF93B7EF32EB}"/>
              </a:ext>
            </a:extLst>
          </p:cNvPr>
          <p:cNvSpPr txBox="1">
            <a:spLocks/>
          </p:cNvSpPr>
          <p:nvPr/>
        </p:nvSpPr>
        <p:spPr>
          <a:xfrm>
            <a:off x="8040683" y="6044356"/>
            <a:ext cx="876131" cy="18466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>
                <a:solidFill>
                  <a:schemeClr val="bg1"/>
                </a:solidFill>
              </a:rPr>
              <a:t>Réservation</a:t>
            </a:r>
          </a:p>
        </p:txBody>
      </p:sp>
      <p:pic>
        <p:nvPicPr>
          <p:cNvPr id="153" name="CustomIcon">
            <a:extLst>
              <a:ext uri="{FF2B5EF4-FFF2-40B4-BE49-F238E27FC236}">
                <a16:creationId xmlns:a16="http://schemas.microsoft.com/office/drawing/2014/main" id="{8E98E936-0D02-4D24-9DE7-D3C34E368401}"/>
              </a:ext>
            </a:extLst>
          </p:cNvPr>
          <p:cNvPicPr>
            <a:picLocks/>
          </p:cNvPicPr>
          <p:nvPr>
            <p:custDataLst>
              <p:tags r:id="rId25"/>
            </p:custDataLst>
          </p:nvPr>
        </p:nvPicPr>
        <p:blipFill>
          <a:blip r:embed="rId59">
            <a:extLst>
              <a:ext uri="{96DAC541-7B7A-43D3-8B79-37D633B846F1}">
                <asvg:svgBlip xmlns:asvg="http://schemas.microsoft.com/office/drawing/2016/SVG/main" xmlns="" r:embed="rId60"/>
              </a:ext>
            </a:extLst>
          </a:blip>
          <a:stretch>
            <a:fillRect/>
          </a:stretch>
        </p:blipFill>
        <p:spPr>
          <a:xfrm>
            <a:off x="7710109" y="6019560"/>
            <a:ext cx="258376" cy="257256"/>
          </a:xfrm>
          <a:prstGeom prst="rect">
            <a:avLst/>
          </a:prstGeom>
        </p:spPr>
      </p:pic>
      <p:sp>
        <p:nvSpPr>
          <p:cNvPr id="154" name="TextBox 153">
            <a:extLst>
              <a:ext uri="{FF2B5EF4-FFF2-40B4-BE49-F238E27FC236}">
                <a16:creationId xmlns:a16="http://schemas.microsoft.com/office/drawing/2014/main" id="{323E28BD-30E9-4B61-B866-D5D733EA9261}"/>
              </a:ext>
            </a:extLst>
          </p:cNvPr>
          <p:cNvSpPr txBox="1">
            <a:spLocks/>
          </p:cNvSpPr>
          <p:nvPr>
            <p:custDataLst>
              <p:tags r:id="rId26"/>
            </p:custDataLst>
          </p:nvPr>
        </p:nvSpPr>
        <p:spPr>
          <a:xfrm>
            <a:off x="7770325" y="6259216"/>
            <a:ext cx="3813093" cy="30777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>
            <a:defPPr>
              <a:defRPr lang="en-US"/>
            </a:defPPr>
            <a:lvl1pPr lvl="0" indent="0" fontAlgn="ctr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Font typeface="Segoe UI" panose="020B0502040204020203" pitchFamily="34" charset="0"/>
              <a:buNone/>
              <a:defRPr sz="10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dirty="0">
                <a:solidFill>
                  <a:schemeClr val="bg1"/>
                </a:solidFill>
              </a:rPr>
              <a:t>Hubs hospitaliers et centres de santé s’appuient sur leur système existant. Un système national est en cours de développement</a:t>
            </a:r>
          </a:p>
        </p:txBody>
      </p:sp>
      <p:sp>
        <p:nvSpPr>
          <p:cNvPr id="146" name="Espace réservé de la date 3">
            <a:extLst>
              <a:ext uri="{FF2B5EF4-FFF2-40B4-BE49-F238E27FC236}">
                <a16:creationId xmlns:a16="http://schemas.microsoft.com/office/drawing/2014/main" id="{43826E7E-CF85-4B53-9936-4D3D904D50C6}"/>
              </a:ext>
            </a:extLst>
          </p:cNvPr>
          <p:cNvSpPr txBox="1">
            <a:spLocks/>
          </p:cNvSpPr>
          <p:nvPr/>
        </p:nvSpPr>
        <p:spPr bwMode="gray">
          <a:xfrm>
            <a:off x="554737" y="1256482"/>
            <a:ext cx="1026296" cy="230832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7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cap="all" dirty="0">
                <a:solidFill>
                  <a:schemeClr val="accent5"/>
                </a:solidFill>
              </a:rPr>
              <a:t>PRELIMINAIRE -  23/12/2020</a:t>
            </a:r>
          </a:p>
        </p:txBody>
      </p:sp>
      <p:sp>
        <p:nvSpPr>
          <p:cNvPr id="156" name="5. Source">
            <a:extLst>
              <a:ext uri="{FF2B5EF4-FFF2-40B4-BE49-F238E27FC236}">
                <a16:creationId xmlns:a16="http://schemas.microsoft.com/office/drawing/2014/main" id="{44439810-9E30-4E52-A0BC-397115E5D6BF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554736" y="665798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fr-FR" dirty="0"/>
              <a:t>Source: Actualités Covid-19 -  point Royaume-Uni </a:t>
            </a:r>
          </a:p>
        </p:txBody>
      </p:sp>
      <p:sp>
        <p:nvSpPr>
          <p:cNvPr id="157" name="5. Source" hidden="1">
            <a:extLst>
              <a:ext uri="{FF2B5EF4-FFF2-40B4-BE49-F238E27FC236}">
                <a16:creationId xmlns:a16="http://schemas.microsoft.com/office/drawing/2014/main" id="{5C06B9E5-D259-4EB2-9C79-A8E910F4F522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-1420563" y="4446608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fr-FR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8175396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6" hidden="1">
            <a:extLst>
              <a:ext uri="{FF2B5EF4-FFF2-40B4-BE49-F238E27FC236}">
                <a16:creationId xmlns:a16="http://schemas.microsoft.com/office/drawing/2014/main" id="{23405037-EB6C-4B51-BFBD-39CC204F531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536" name="think-cell Slide" r:id="rId29" imgW="395" imgH="394" progId="TCLayout.ActiveDocument.1">
                  <p:embed/>
                </p:oleObj>
              </mc:Choice>
              <mc:Fallback>
                <p:oleObj name="think-cell Slide" r:id="rId29" imgW="395" imgH="394" progId="TCLayout.ActiveDocument.1">
                  <p:embed/>
                  <p:pic>
                    <p:nvPicPr>
                      <p:cNvPr id="8" name="Object 6" hidden="1">
                        <a:extLst>
                          <a:ext uri="{FF2B5EF4-FFF2-40B4-BE49-F238E27FC236}">
                            <a16:creationId xmlns:a16="http://schemas.microsoft.com/office/drawing/2014/main" id="{23405037-EB6C-4B51-BFBD-39CC204F531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1" hidden="1">
            <a:extLst>
              <a:ext uri="{FF2B5EF4-FFF2-40B4-BE49-F238E27FC236}">
                <a16:creationId xmlns:a16="http://schemas.microsoft.com/office/drawing/2014/main" id="{B2EBE754-9021-4098-94A6-97EA385AFD4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FA91D970-D706-4494-A004-62B285537DBD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516380" y="198166"/>
            <a:ext cx="10120883" cy="772559"/>
          </a:xfrm>
        </p:spPr>
        <p:txBody>
          <a:bodyPr/>
          <a:lstStyle/>
          <a:p>
            <a:r>
              <a:rPr lang="fr-FR" dirty="0"/>
              <a:t>La campagne de vaccination au Allemagne s’articule en deux étapes, la première centralisée, la seconde décentralisée</a:t>
            </a:r>
            <a:endParaRPr lang="en-GB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B8004AB-77E5-4713-B1B6-C1BDC3303C51}"/>
              </a:ext>
            </a:extLst>
          </p:cNvPr>
          <p:cNvSpPr>
            <a:spLocks/>
          </p:cNvSpPr>
          <p:nvPr/>
        </p:nvSpPr>
        <p:spPr>
          <a:xfrm>
            <a:off x="1780940" y="1402507"/>
            <a:ext cx="5234006" cy="607862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D2C48A4-5DA4-4AAA-A723-8CE6E3B38D9F}"/>
              </a:ext>
            </a:extLst>
          </p:cNvPr>
          <p:cNvSpPr>
            <a:spLocks/>
          </p:cNvSpPr>
          <p:nvPr/>
        </p:nvSpPr>
        <p:spPr>
          <a:xfrm>
            <a:off x="7198968" y="1402506"/>
            <a:ext cx="4438295" cy="607862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>
              <a:solidFill>
                <a:schemeClr val="bg1"/>
              </a:solidFill>
            </a:endParaRPr>
          </a:p>
        </p:txBody>
      </p:sp>
      <p:pic>
        <p:nvPicPr>
          <p:cNvPr id="14" name="CustomIcon">
            <a:extLst>
              <a:ext uri="{FF2B5EF4-FFF2-40B4-BE49-F238E27FC236}">
                <a16:creationId xmlns:a16="http://schemas.microsoft.com/office/drawing/2014/main" id="{85F2E44E-5EF4-4906-8543-768C37E67973}"/>
              </a:ext>
            </a:extLst>
          </p:cNvPr>
          <p:cNvPicPr>
            <a:picLocks/>
          </p:cNvPicPr>
          <p:nvPr>
            <p:custDataLst>
              <p:tags r:id="rId5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xmlns="" r:embed="rId32"/>
              </a:ext>
            </a:extLst>
          </a:blip>
          <a:stretch>
            <a:fillRect/>
          </a:stretch>
        </p:blipFill>
        <p:spPr>
          <a:xfrm>
            <a:off x="7334719" y="1618187"/>
            <a:ext cx="360000" cy="360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535462B-BE38-43BA-9A33-0DA7FC8FBB24}"/>
              </a:ext>
            </a:extLst>
          </p:cNvPr>
          <p:cNvSpPr txBox="1">
            <a:spLocks/>
          </p:cNvSpPr>
          <p:nvPr/>
        </p:nvSpPr>
        <p:spPr>
          <a:xfrm>
            <a:off x="4762863" y="1629022"/>
            <a:ext cx="2239247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Clr>
                <a:srgbClr val="000000"/>
              </a:buClr>
              <a:buNone/>
            </a:pPr>
            <a:r>
              <a:rPr lang="fr-FR" sz="1200" b="1" dirty="0">
                <a:solidFill>
                  <a:schemeClr val="bg1"/>
                </a:solidFill>
              </a:rPr>
              <a:t>Etablissements accueillant des personnes fragiles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B0689B2-A068-4EAC-99B7-4B4D35CE2EE0}"/>
              </a:ext>
            </a:extLst>
          </p:cNvPr>
          <p:cNvSpPr txBox="1">
            <a:spLocks/>
          </p:cNvSpPr>
          <p:nvPr/>
        </p:nvSpPr>
        <p:spPr>
          <a:xfrm>
            <a:off x="7878735" y="1813688"/>
            <a:ext cx="348776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Clr>
                <a:srgbClr val="000000"/>
              </a:buClr>
              <a:buNone/>
            </a:pPr>
            <a:r>
              <a:rPr lang="fr-FR" sz="1200" b="1" dirty="0">
                <a:solidFill>
                  <a:schemeClr val="bg1"/>
                </a:solidFill>
              </a:rPr>
              <a:t>Institutions médicales et cabinets de médecine</a:t>
            </a:r>
          </a:p>
        </p:txBody>
      </p:sp>
      <p:pic>
        <p:nvPicPr>
          <p:cNvPr id="22" name="CustomIcon">
            <a:extLst>
              <a:ext uri="{FF2B5EF4-FFF2-40B4-BE49-F238E27FC236}">
                <a16:creationId xmlns:a16="http://schemas.microsoft.com/office/drawing/2014/main" id="{23F719A4-FB10-4DC4-A8F4-8DEAD1DD3900}"/>
              </a:ext>
            </a:extLst>
          </p:cNvPr>
          <p:cNvPicPr>
            <a:picLocks/>
          </p:cNvPicPr>
          <p:nvPr>
            <p:custDataLst>
              <p:tags r:id="rId6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xmlns="" r:embed="rId34"/>
              </a:ext>
            </a:extLst>
          </a:blip>
          <a:stretch>
            <a:fillRect/>
          </a:stretch>
        </p:blipFill>
        <p:spPr>
          <a:xfrm>
            <a:off x="554735" y="4063464"/>
            <a:ext cx="258376" cy="25725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FDE1979-3401-471A-BED7-BAEA58C48EA2}"/>
              </a:ext>
            </a:extLst>
          </p:cNvPr>
          <p:cNvSpPr txBox="1">
            <a:spLocks/>
          </p:cNvSpPr>
          <p:nvPr/>
        </p:nvSpPr>
        <p:spPr>
          <a:xfrm>
            <a:off x="554736" y="3850300"/>
            <a:ext cx="876131" cy="18466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Logistique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599625D-675F-4D81-8CC0-3A645904B103}"/>
              </a:ext>
            </a:extLst>
          </p:cNvPr>
          <p:cNvSpPr txBox="1">
            <a:spLocks/>
          </p:cNvSpPr>
          <p:nvPr/>
        </p:nvSpPr>
        <p:spPr>
          <a:xfrm>
            <a:off x="554736" y="5367484"/>
            <a:ext cx="876131" cy="18466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Réservation</a:t>
            </a:r>
          </a:p>
        </p:txBody>
      </p:sp>
      <p:pic>
        <p:nvPicPr>
          <p:cNvPr id="27" name="CustomIcon">
            <a:extLst>
              <a:ext uri="{FF2B5EF4-FFF2-40B4-BE49-F238E27FC236}">
                <a16:creationId xmlns:a16="http://schemas.microsoft.com/office/drawing/2014/main" id="{4D3C0CDD-4AEE-4DB9-8E3D-68C39C8BEADF}"/>
              </a:ext>
            </a:extLst>
          </p:cNvPr>
          <p:cNvPicPr>
            <a:picLocks/>
          </p:cNvPicPr>
          <p:nvPr>
            <p:custDataLst>
              <p:tags r:id="rId7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xmlns="" r:embed="rId36"/>
              </a:ext>
            </a:extLst>
          </a:blip>
          <a:stretch>
            <a:fillRect/>
          </a:stretch>
        </p:blipFill>
        <p:spPr>
          <a:xfrm>
            <a:off x="562266" y="5005804"/>
            <a:ext cx="258376" cy="257256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74300E24-D5DB-4261-853A-9023F30C76BF}"/>
              </a:ext>
            </a:extLst>
          </p:cNvPr>
          <p:cNvSpPr txBox="1">
            <a:spLocks/>
          </p:cNvSpPr>
          <p:nvPr/>
        </p:nvSpPr>
        <p:spPr>
          <a:xfrm>
            <a:off x="554736" y="4602607"/>
            <a:ext cx="876131" cy="36933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Mode opératoire </a:t>
            </a:r>
          </a:p>
        </p:txBody>
      </p:sp>
      <p:pic>
        <p:nvPicPr>
          <p:cNvPr id="29" name="CustomIcon">
            <a:extLst>
              <a:ext uri="{FF2B5EF4-FFF2-40B4-BE49-F238E27FC236}">
                <a16:creationId xmlns:a16="http://schemas.microsoft.com/office/drawing/2014/main" id="{593B0A3B-C163-4878-84F4-366D901AB81F}"/>
              </a:ext>
            </a:extLst>
          </p:cNvPr>
          <p:cNvPicPr>
            <a:picLocks/>
          </p:cNvPicPr>
          <p:nvPr>
            <p:custDataLst>
              <p:tags r:id="rId8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xmlns="" r:embed="rId38"/>
              </a:ext>
            </a:extLst>
          </a:blip>
          <a:stretch>
            <a:fillRect/>
          </a:stretch>
        </p:blipFill>
        <p:spPr>
          <a:xfrm>
            <a:off x="562266" y="3017985"/>
            <a:ext cx="258376" cy="257256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6E476866-FD13-4DD1-8490-2C8917EBCD79}"/>
              </a:ext>
            </a:extLst>
          </p:cNvPr>
          <p:cNvSpPr txBox="1">
            <a:spLocks/>
          </p:cNvSpPr>
          <p:nvPr/>
        </p:nvSpPr>
        <p:spPr>
          <a:xfrm>
            <a:off x="554736" y="2614788"/>
            <a:ext cx="876131" cy="36933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Populations vaccinées</a:t>
            </a:r>
          </a:p>
        </p:txBody>
      </p:sp>
      <p:pic>
        <p:nvPicPr>
          <p:cNvPr id="32" name="CustomIcon">
            <a:extLst>
              <a:ext uri="{FF2B5EF4-FFF2-40B4-BE49-F238E27FC236}">
                <a16:creationId xmlns:a16="http://schemas.microsoft.com/office/drawing/2014/main" id="{35828C5B-C0B2-4D85-8154-D40AF3BE7672}"/>
              </a:ext>
            </a:extLst>
          </p:cNvPr>
          <p:cNvPicPr>
            <a:picLocks/>
          </p:cNvPicPr>
          <p:nvPr>
            <p:custDataLst>
              <p:tags r:id="rId9"/>
            </p:custDataLst>
          </p:nvPr>
        </p:nvPicPr>
        <p:blipFill>
          <a:blip r:embed="rId39">
            <a:extLst>
              <a:ext uri="{96DAC541-7B7A-43D3-8B79-37D633B846F1}">
                <asvg:svgBlip xmlns:asvg="http://schemas.microsoft.com/office/drawing/2016/SVG/main" xmlns="" r:embed="rId40"/>
              </a:ext>
            </a:extLst>
          </a:blip>
          <a:stretch>
            <a:fillRect/>
          </a:stretch>
        </p:blipFill>
        <p:spPr>
          <a:xfrm>
            <a:off x="562266" y="2279198"/>
            <a:ext cx="258376" cy="257256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7D1F911D-0C30-47C9-B4BD-8A379FC7325B}"/>
              </a:ext>
            </a:extLst>
          </p:cNvPr>
          <p:cNvSpPr txBox="1">
            <a:spLocks/>
          </p:cNvSpPr>
          <p:nvPr/>
        </p:nvSpPr>
        <p:spPr>
          <a:xfrm>
            <a:off x="554736" y="2060667"/>
            <a:ext cx="876131" cy="18466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Calendrier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D6D80B3-0A8D-4AE2-A070-0DA44CCBAFDD}"/>
              </a:ext>
            </a:extLst>
          </p:cNvPr>
          <p:cNvGrpSpPr>
            <a:grpSpLocks/>
          </p:cNvGrpSpPr>
          <p:nvPr/>
        </p:nvGrpSpPr>
        <p:grpSpPr>
          <a:xfrm>
            <a:off x="1894732" y="1618187"/>
            <a:ext cx="360000" cy="360000"/>
            <a:chOff x="7697379" y="5272276"/>
            <a:chExt cx="609600" cy="609599"/>
          </a:xfrm>
        </p:grpSpPr>
        <p:pic>
          <p:nvPicPr>
            <p:cNvPr id="35" name="CustomIcon">
              <a:extLst>
                <a:ext uri="{FF2B5EF4-FFF2-40B4-BE49-F238E27FC236}">
                  <a16:creationId xmlns:a16="http://schemas.microsoft.com/office/drawing/2014/main" id="{37A89FE3-B925-44E1-BE0B-CE70361AE19D}"/>
                </a:ext>
              </a:extLst>
            </p:cNvPr>
            <p:cNvPicPr>
              <a:picLocks noChangeAspect="1"/>
            </p:cNvPicPr>
            <p:nvPr>
              <p:custDataLst>
                <p:tags r:id="rId25"/>
              </p:custDataLst>
            </p:nvPr>
          </p:nvPicPr>
          <p:blipFill>
            <a:blip r:embed="rId41">
              <a:extLst>
                <a:ext uri="{96DAC541-7B7A-43D3-8B79-37D633B846F1}">
                  <asvg:svgBlip xmlns:asvg="http://schemas.microsoft.com/office/drawing/2016/SVG/main" xmlns="" r:embed="rId42"/>
                </a:ext>
              </a:extLst>
            </a:blip>
            <a:stretch>
              <a:fillRect/>
            </a:stretch>
          </p:blipFill>
          <p:spPr>
            <a:xfrm>
              <a:off x="7697379" y="5272276"/>
              <a:ext cx="609600" cy="609599"/>
            </a:xfrm>
            <a:prstGeom prst="rect">
              <a:avLst/>
            </a:prstGeom>
          </p:spPr>
        </p:pic>
        <p:pic>
          <p:nvPicPr>
            <p:cNvPr id="36" name="CustomIcon">
              <a:extLst>
                <a:ext uri="{FF2B5EF4-FFF2-40B4-BE49-F238E27FC236}">
                  <a16:creationId xmlns:a16="http://schemas.microsoft.com/office/drawing/2014/main" id="{1B47C758-E66C-4445-8CCC-2B838736192F}"/>
                </a:ext>
              </a:extLst>
            </p:cNvPr>
            <p:cNvPicPr>
              <a:picLocks/>
            </p:cNvPicPr>
            <p:nvPr>
              <p:custDataLst>
                <p:tags r:id="rId26"/>
              </p:custDataLst>
            </p:nvPr>
          </p:nvPicPr>
          <p:blipFill>
            <a:blip r:embed="rId43">
              <a:extLst>
                <a:ext uri="{96DAC541-7B7A-43D3-8B79-37D633B846F1}">
                  <asvg:svgBlip xmlns:asvg="http://schemas.microsoft.com/office/drawing/2016/SVG/main" xmlns="" r:embed="rId44"/>
                </a:ext>
              </a:extLst>
            </a:blip>
            <a:stretch>
              <a:fillRect/>
            </a:stretch>
          </p:blipFill>
          <p:spPr>
            <a:xfrm>
              <a:off x="7842829" y="5311549"/>
              <a:ext cx="288001" cy="182454"/>
            </a:xfrm>
            <a:prstGeom prst="rect">
              <a:avLst/>
            </a:prstGeom>
          </p:spPr>
        </p:pic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E75F8162-29CA-485F-AA0A-9B0A91E473E4}"/>
              </a:ext>
            </a:extLst>
          </p:cNvPr>
          <p:cNvSpPr txBox="1">
            <a:spLocks/>
          </p:cNvSpPr>
          <p:nvPr/>
        </p:nvSpPr>
        <p:spPr>
          <a:xfrm>
            <a:off x="2361387" y="1629022"/>
            <a:ext cx="1780338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Clr>
                <a:srgbClr val="000000"/>
              </a:buClr>
              <a:buNone/>
            </a:pPr>
            <a:r>
              <a:rPr lang="fr-FR" sz="1200" b="1" dirty="0">
                <a:solidFill>
                  <a:schemeClr val="bg1"/>
                </a:solidFill>
              </a:rPr>
              <a:t>Centres de vaccination « de masse »</a:t>
            </a:r>
            <a:endParaRPr lang="fr-FR" sz="1200" dirty="0">
              <a:solidFill>
                <a:schemeClr val="bg1"/>
              </a:solidFill>
            </a:endParaRPr>
          </a:p>
        </p:txBody>
      </p:sp>
      <p:cxnSp>
        <p:nvCxnSpPr>
          <p:cNvPr id="39" name="LineBasicDefault 11">
            <a:extLst>
              <a:ext uri="{FF2B5EF4-FFF2-40B4-BE49-F238E27FC236}">
                <a16:creationId xmlns:a16="http://schemas.microsoft.com/office/drawing/2014/main" id="{A8FCC31A-78CF-49A6-8243-8B9D900E3B07}"/>
              </a:ext>
            </a:extLst>
          </p:cNvPr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54736" y="5336982"/>
            <a:ext cx="11082528" cy="0"/>
          </a:xfrm>
          <a:prstGeom prst="straightConnector1">
            <a:avLst/>
          </a:prstGeom>
          <a:ln w="635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LineBasicDefault 11">
            <a:extLst>
              <a:ext uri="{FF2B5EF4-FFF2-40B4-BE49-F238E27FC236}">
                <a16:creationId xmlns:a16="http://schemas.microsoft.com/office/drawing/2014/main" id="{75BB0D6E-6844-4FB3-A8BE-C4B6A6A8995F}"/>
              </a:ext>
            </a:extLst>
          </p:cNvPr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54736" y="4533600"/>
            <a:ext cx="11082528" cy="0"/>
          </a:xfrm>
          <a:prstGeom prst="straightConnector1">
            <a:avLst/>
          </a:prstGeom>
          <a:ln w="635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LineBasicDefault 11">
            <a:extLst>
              <a:ext uri="{FF2B5EF4-FFF2-40B4-BE49-F238E27FC236}">
                <a16:creationId xmlns:a16="http://schemas.microsoft.com/office/drawing/2014/main" id="{44CB6CA0-FADB-4BEE-B50A-C8262DF767E8}"/>
              </a:ext>
            </a:extLst>
          </p:cNvPr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4736" y="3771999"/>
            <a:ext cx="11082528" cy="0"/>
          </a:xfrm>
          <a:prstGeom prst="straightConnector1">
            <a:avLst/>
          </a:prstGeom>
          <a:ln w="635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LineBasicDefault 11">
            <a:extLst>
              <a:ext uri="{FF2B5EF4-FFF2-40B4-BE49-F238E27FC236}">
                <a16:creationId xmlns:a16="http://schemas.microsoft.com/office/drawing/2014/main" id="{3F7D8D1F-58F3-4ADA-A724-531B187403C7}"/>
              </a:ext>
            </a:extLst>
          </p:cNvPr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54736" y="2565182"/>
            <a:ext cx="11082528" cy="0"/>
          </a:xfrm>
          <a:prstGeom prst="straightConnector1">
            <a:avLst/>
          </a:prstGeom>
          <a:ln w="635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C46BEC8C-0756-49D9-A85A-BA5E8509F790}"/>
              </a:ext>
            </a:extLst>
          </p:cNvPr>
          <p:cNvSpPr txBox="1">
            <a:spLocks/>
          </p:cNvSpPr>
          <p:nvPr/>
        </p:nvSpPr>
        <p:spPr>
          <a:xfrm>
            <a:off x="2154790" y="1199783"/>
            <a:ext cx="4128449" cy="15388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fr-FR" sz="1000" i="1" dirty="0"/>
              <a:t>Doses disponibles limitées - vaccination centralisée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BC8D759-9DAC-4BE0-9624-04890E4F96F4}"/>
              </a:ext>
            </a:extLst>
          </p:cNvPr>
          <p:cNvSpPr txBox="1">
            <a:spLocks/>
          </p:cNvSpPr>
          <p:nvPr/>
        </p:nvSpPr>
        <p:spPr>
          <a:xfrm>
            <a:off x="7266843" y="1199782"/>
            <a:ext cx="4302544" cy="15388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fr-FR" sz="1000" i="1" dirty="0"/>
              <a:t>Doses disponibles en quantité et faciles à manier- vaccination décentralisée 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A6045E65-B618-49BA-B565-5E9119A7C552}"/>
              </a:ext>
            </a:extLst>
          </p:cNvPr>
          <p:cNvCxnSpPr>
            <a:cxnSpLocks/>
          </p:cNvCxnSpPr>
          <p:nvPr/>
        </p:nvCxnSpPr>
        <p:spPr>
          <a:xfrm>
            <a:off x="2935305" y="2215121"/>
            <a:ext cx="2347947" cy="0"/>
          </a:xfrm>
          <a:prstGeom prst="straightConnector1">
            <a:avLst/>
          </a:prstGeom>
          <a:ln w="6350" cap="flat">
            <a:solidFill>
              <a:schemeClr val="tx1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1309DCF2-154B-4428-85BC-4D00D569CB9B}"/>
              </a:ext>
            </a:extLst>
          </p:cNvPr>
          <p:cNvSpPr>
            <a:spLocks/>
          </p:cNvSpPr>
          <p:nvPr/>
        </p:nvSpPr>
        <p:spPr>
          <a:xfrm>
            <a:off x="3379903" y="2060667"/>
            <a:ext cx="141633" cy="138499"/>
          </a:xfrm>
          <a:prstGeom prst="rect">
            <a:avLst/>
          </a:prstGeom>
          <a:noFill/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fr-FR" sz="900" i="1" dirty="0">
                <a:solidFill>
                  <a:schemeClr val="tx1"/>
                </a:solidFill>
              </a:rPr>
              <a:t>T1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D3257CD2-ED6F-4808-9B41-58F491064437}"/>
              </a:ext>
            </a:extLst>
          </p:cNvPr>
          <p:cNvCxnSpPr>
            <a:cxnSpLocks/>
          </p:cNvCxnSpPr>
          <p:nvPr/>
        </p:nvCxnSpPr>
        <p:spPr>
          <a:xfrm>
            <a:off x="3188929" y="2143367"/>
            <a:ext cx="0" cy="143508"/>
          </a:xfrm>
          <a:prstGeom prst="line">
            <a:avLst/>
          </a:prstGeom>
          <a:ln w="6350" cap="flat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7F87E462-506E-44DA-A08E-AE58B1BAEE70}"/>
              </a:ext>
            </a:extLst>
          </p:cNvPr>
          <p:cNvSpPr>
            <a:spLocks/>
          </p:cNvSpPr>
          <p:nvPr/>
        </p:nvSpPr>
        <p:spPr>
          <a:xfrm>
            <a:off x="3903484" y="2060667"/>
            <a:ext cx="141633" cy="138499"/>
          </a:xfrm>
          <a:prstGeom prst="rect">
            <a:avLst/>
          </a:prstGeom>
          <a:noFill/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fr-FR" sz="900" i="1" dirty="0">
                <a:solidFill>
                  <a:schemeClr val="tx1"/>
                </a:solidFill>
              </a:rPr>
              <a:t>T2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8FF86659-F222-4A7B-BE8B-9B73A685DE94}"/>
              </a:ext>
            </a:extLst>
          </p:cNvPr>
          <p:cNvCxnSpPr>
            <a:cxnSpLocks/>
          </p:cNvCxnSpPr>
          <p:nvPr/>
        </p:nvCxnSpPr>
        <p:spPr>
          <a:xfrm>
            <a:off x="3712510" y="2143367"/>
            <a:ext cx="0" cy="143508"/>
          </a:xfrm>
          <a:prstGeom prst="line">
            <a:avLst/>
          </a:prstGeom>
          <a:ln w="6350" cap="flat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52502F56-12DA-4D9F-B1AE-D04B8E25304F}"/>
              </a:ext>
            </a:extLst>
          </p:cNvPr>
          <p:cNvSpPr>
            <a:spLocks/>
          </p:cNvSpPr>
          <p:nvPr/>
        </p:nvSpPr>
        <p:spPr>
          <a:xfrm>
            <a:off x="4427065" y="2060667"/>
            <a:ext cx="141633" cy="138499"/>
          </a:xfrm>
          <a:prstGeom prst="rect">
            <a:avLst/>
          </a:prstGeom>
          <a:noFill/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fr-FR" sz="900" i="1" dirty="0">
                <a:solidFill>
                  <a:schemeClr val="tx1"/>
                </a:solidFill>
              </a:rPr>
              <a:t>T3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A25D4D1D-9C69-4AC3-AD45-535966C54815}"/>
              </a:ext>
            </a:extLst>
          </p:cNvPr>
          <p:cNvCxnSpPr>
            <a:cxnSpLocks/>
          </p:cNvCxnSpPr>
          <p:nvPr/>
        </p:nvCxnSpPr>
        <p:spPr>
          <a:xfrm>
            <a:off x="4236091" y="2143367"/>
            <a:ext cx="0" cy="143508"/>
          </a:xfrm>
          <a:prstGeom prst="line">
            <a:avLst/>
          </a:prstGeom>
          <a:ln w="6350" cap="flat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>
            <a:extLst>
              <a:ext uri="{FF2B5EF4-FFF2-40B4-BE49-F238E27FC236}">
                <a16:creationId xmlns:a16="http://schemas.microsoft.com/office/drawing/2014/main" id="{0681612A-4307-4CFC-B6BD-000D20A3BAC3}"/>
              </a:ext>
            </a:extLst>
          </p:cNvPr>
          <p:cNvSpPr>
            <a:spLocks/>
          </p:cNvSpPr>
          <p:nvPr/>
        </p:nvSpPr>
        <p:spPr>
          <a:xfrm>
            <a:off x="4950646" y="2060667"/>
            <a:ext cx="141633" cy="138499"/>
          </a:xfrm>
          <a:prstGeom prst="rect">
            <a:avLst/>
          </a:prstGeom>
          <a:noFill/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fr-FR" sz="900" i="1" dirty="0">
                <a:solidFill>
                  <a:schemeClr val="tx1"/>
                </a:solidFill>
              </a:rPr>
              <a:t>T4</a:t>
            </a: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84F7DA7F-E695-430A-A6CA-08EAAD3CEAF6}"/>
              </a:ext>
            </a:extLst>
          </p:cNvPr>
          <p:cNvCxnSpPr>
            <a:cxnSpLocks/>
          </p:cNvCxnSpPr>
          <p:nvPr/>
        </p:nvCxnSpPr>
        <p:spPr>
          <a:xfrm>
            <a:off x="4759672" y="2143367"/>
            <a:ext cx="0" cy="143508"/>
          </a:xfrm>
          <a:prstGeom prst="line">
            <a:avLst/>
          </a:prstGeom>
          <a:ln w="6350" cap="flat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>
            <a:extLst>
              <a:ext uri="{FF2B5EF4-FFF2-40B4-BE49-F238E27FC236}">
                <a16:creationId xmlns:a16="http://schemas.microsoft.com/office/drawing/2014/main" id="{F9C50710-60EA-48D1-9F9A-CDD48AED1E4A}"/>
              </a:ext>
            </a:extLst>
          </p:cNvPr>
          <p:cNvSpPr>
            <a:spLocks/>
          </p:cNvSpPr>
          <p:nvPr/>
        </p:nvSpPr>
        <p:spPr>
          <a:xfrm>
            <a:off x="2952982" y="2060667"/>
            <a:ext cx="141633" cy="138499"/>
          </a:xfrm>
          <a:prstGeom prst="rect">
            <a:avLst/>
          </a:prstGeom>
          <a:noFill/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fr-FR" sz="900" i="1" dirty="0">
                <a:solidFill>
                  <a:schemeClr val="tx1"/>
                </a:solidFill>
              </a:rPr>
              <a:t>T4</a:t>
            </a: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1EF24E7C-B992-49BF-9CBB-A987C2953C8A}"/>
              </a:ext>
            </a:extLst>
          </p:cNvPr>
          <p:cNvCxnSpPr>
            <a:cxnSpLocks/>
          </p:cNvCxnSpPr>
          <p:nvPr/>
        </p:nvCxnSpPr>
        <p:spPr>
          <a:xfrm>
            <a:off x="3094615" y="2215121"/>
            <a:ext cx="1141476" cy="0"/>
          </a:xfrm>
          <a:prstGeom prst="straightConnector1">
            <a:avLst/>
          </a:prstGeom>
          <a:ln w="28575" cap="flat">
            <a:solidFill>
              <a:schemeClr val="accent1">
                <a:lumMod val="60000"/>
                <a:lumOff val="40000"/>
              </a:schemeClr>
            </a:solidFill>
            <a:miter lim="800000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E00D51EF-370E-44D5-9565-80AE79F8945C}"/>
              </a:ext>
            </a:extLst>
          </p:cNvPr>
          <p:cNvSpPr txBox="1">
            <a:spLocks/>
          </p:cNvSpPr>
          <p:nvPr/>
        </p:nvSpPr>
        <p:spPr>
          <a:xfrm>
            <a:off x="2935305" y="2356030"/>
            <a:ext cx="2347947" cy="15388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dirty="0"/>
              <a:t>27 décembre 2020 à l’été 2021</a:t>
            </a:r>
            <a:endParaRPr lang="fr-FR" sz="1000" dirty="0">
              <a:solidFill>
                <a:srgbClr val="FF0000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9E58424-B58B-4791-96C8-CF7DD9D8CF37}"/>
              </a:ext>
            </a:extLst>
          </p:cNvPr>
          <p:cNvGrpSpPr/>
          <p:nvPr/>
        </p:nvGrpSpPr>
        <p:grpSpPr>
          <a:xfrm>
            <a:off x="8244142" y="2060667"/>
            <a:ext cx="2347947" cy="449251"/>
            <a:chOff x="8127902" y="2060667"/>
            <a:chExt cx="2347947" cy="449251"/>
          </a:xfrm>
        </p:grpSpPr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440F5A1E-8B80-4FAC-8171-F5C379A84C9F}"/>
                </a:ext>
              </a:extLst>
            </p:cNvPr>
            <p:cNvCxnSpPr>
              <a:cxnSpLocks/>
            </p:cNvCxnSpPr>
            <p:nvPr/>
          </p:nvCxnSpPr>
          <p:spPr>
            <a:xfrm>
              <a:off x="8127902" y="2215121"/>
              <a:ext cx="2347947" cy="0"/>
            </a:xfrm>
            <a:prstGeom prst="straightConnector1">
              <a:avLst/>
            </a:prstGeom>
            <a:ln w="6350" cap="flat">
              <a:solidFill>
                <a:schemeClr val="tx1"/>
              </a:solidFill>
              <a:miter lim="800000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2D90320B-4D20-408B-A09A-B4342E55D2A7}"/>
                </a:ext>
              </a:extLst>
            </p:cNvPr>
            <p:cNvSpPr>
              <a:spLocks/>
            </p:cNvSpPr>
            <p:nvPr/>
          </p:nvSpPr>
          <p:spPr>
            <a:xfrm>
              <a:off x="8572500" y="2060667"/>
              <a:ext cx="141633" cy="138499"/>
            </a:xfrm>
            <a:prstGeom prst="rect">
              <a:avLst/>
            </a:prstGeom>
            <a:noFill/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</a:pPr>
              <a:r>
                <a:rPr lang="fr-FR" sz="900" i="1" dirty="0">
                  <a:solidFill>
                    <a:schemeClr val="tx1"/>
                  </a:solidFill>
                </a:rPr>
                <a:t>T1</a:t>
              </a:r>
            </a:p>
          </p:txBody>
        </p: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74E975B8-8F1E-49AE-A44B-3E748DF7F38A}"/>
                </a:ext>
              </a:extLst>
            </p:cNvPr>
            <p:cNvCxnSpPr>
              <a:cxnSpLocks/>
            </p:cNvCxnSpPr>
            <p:nvPr/>
          </p:nvCxnSpPr>
          <p:spPr>
            <a:xfrm>
              <a:off x="8381526" y="2143367"/>
              <a:ext cx="0" cy="143508"/>
            </a:xfrm>
            <a:prstGeom prst="line">
              <a:avLst/>
            </a:prstGeom>
            <a:ln w="6350" cap="flat">
              <a:solidFill>
                <a:schemeClr val="tx1"/>
              </a:solidFill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122A92EA-174F-4E36-BD10-FB6C60C82528}"/>
                </a:ext>
              </a:extLst>
            </p:cNvPr>
            <p:cNvSpPr>
              <a:spLocks/>
            </p:cNvSpPr>
            <p:nvPr/>
          </p:nvSpPr>
          <p:spPr>
            <a:xfrm>
              <a:off x="9096081" y="2060667"/>
              <a:ext cx="141633" cy="138499"/>
            </a:xfrm>
            <a:prstGeom prst="rect">
              <a:avLst/>
            </a:prstGeom>
            <a:noFill/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</a:pPr>
              <a:r>
                <a:rPr lang="fr-FR" sz="900" i="1" dirty="0">
                  <a:solidFill>
                    <a:schemeClr val="tx1"/>
                  </a:solidFill>
                </a:rPr>
                <a:t>T2</a:t>
              </a:r>
            </a:p>
          </p:txBody>
        </p: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F69C7EFE-CB56-40F9-A8A4-99DF89994B94}"/>
                </a:ext>
              </a:extLst>
            </p:cNvPr>
            <p:cNvCxnSpPr>
              <a:cxnSpLocks/>
            </p:cNvCxnSpPr>
            <p:nvPr/>
          </p:nvCxnSpPr>
          <p:spPr>
            <a:xfrm>
              <a:off x="8905107" y="2143367"/>
              <a:ext cx="0" cy="143508"/>
            </a:xfrm>
            <a:prstGeom prst="line">
              <a:avLst/>
            </a:prstGeom>
            <a:ln w="6350" cap="flat">
              <a:solidFill>
                <a:schemeClr val="tx1"/>
              </a:solidFill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41EE1AF3-57ED-48F4-B0CF-6ED47333226D}"/>
                </a:ext>
              </a:extLst>
            </p:cNvPr>
            <p:cNvSpPr>
              <a:spLocks/>
            </p:cNvSpPr>
            <p:nvPr/>
          </p:nvSpPr>
          <p:spPr>
            <a:xfrm>
              <a:off x="9619662" y="2060667"/>
              <a:ext cx="141633" cy="138499"/>
            </a:xfrm>
            <a:prstGeom prst="rect">
              <a:avLst/>
            </a:prstGeom>
            <a:noFill/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</a:pPr>
              <a:r>
                <a:rPr lang="fr-FR" sz="900" i="1" dirty="0">
                  <a:solidFill>
                    <a:schemeClr val="tx1"/>
                  </a:solidFill>
                </a:rPr>
                <a:t>T3</a:t>
              </a:r>
            </a:p>
          </p:txBody>
        </p: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0F835756-71E3-41E6-BC74-FA3E799527FC}"/>
                </a:ext>
              </a:extLst>
            </p:cNvPr>
            <p:cNvCxnSpPr>
              <a:cxnSpLocks/>
            </p:cNvCxnSpPr>
            <p:nvPr/>
          </p:nvCxnSpPr>
          <p:spPr>
            <a:xfrm>
              <a:off x="9428688" y="2143367"/>
              <a:ext cx="0" cy="143508"/>
            </a:xfrm>
            <a:prstGeom prst="line">
              <a:avLst/>
            </a:prstGeom>
            <a:ln w="6350" cap="flat">
              <a:solidFill>
                <a:schemeClr val="tx1"/>
              </a:solidFill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B044C8F8-F710-423A-8688-ECA4158360C8}"/>
                </a:ext>
              </a:extLst>
            </p:cNvPr>
            <p:cNvSpPr>
              <a:spLocks/>
            </p:cNvSpPr>
            <p:nvPr/>
          </p:nvSpPr>
          <p:spPr>
            <a:xfrm>
              <a:off x="10143243" y="2060667"/>
              <a:ext cx="141633" cy="138499"/>
            </a:xfrm>
            <a:prstGeom prst="rect">
              <a:avLst/>
            </a:prstGeom>
            <a:noFill/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</a:pPr>
              <a:r>
                <a:rPr lang="fr-FR" sz="900" i="1" dirty="0">
                  <a:solidFill>
                    <a:schemeClr val="tx1"/>
                  </a:solidFill>
                </a:rPr>
                <a:t>T4</a:t>
              </a:r>
            </a:p>
          </p:txBody>
        </p: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93FB070D-1685-4694-9F9B-1CF3815D59B0}"/>
                </a:ext>
              </a:extLst>
            </p:cNvPr>
            <p:cNvCxnSpPr>
              <a:cxnSpLocks/>
            </p:cNvCxnSpPr>
            <p:nvPr/>
          </p:nvCxnSpPr>
          <p:spPr>
            <a:xfrm>
              <a:off x="9952269" y="2143367"/>
              <a:ext cx="0" cy="143508"/>
            </a:xfrm>
            <a:prstGeom prst="line">
              <a:avLst/>
            </a:prstGeom>
            <a:ln w="6350" cap="flat">
              <a:solidFill>
                <a:schemeClr val="tx1"/>
              </a:solidFill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95AEE2FC-31F3-4057-AC5B-53D572CE1136}"/>
                </a:ext>
              </a:extLst>
            </p:cNvPr>
            <p:cNvSpPr>
              <a:spLocks/>
            </p:cNvSpPr>
            <p:nvPr/>
          </p:nvSpPr>
          <p:spPr>
            <a:xfrm>
              <a:off x="8145579" y="2060667"/>
              <a:ext cx="141633" cy="138499"/>
            </a:xfrm>
            <a:prstGeom prst="rect">
              <a:avLst/>
            </a:prstGeom>
            <a:noFill/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</a:pPr>
              <a:r>
                <a:rPr lang="fr-FR" sz="900" i="1" dirty="0">
                  <a:solidFill>
                    <a:schemeClr val="tx1"/>
                  </a:solidFill>
                </a:rPr>
                <a:t>T4</a:t>
              </a:r>
            </a:p>
          </p:txBody>
        </p: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A70AC77D-BB8E-4185-8D93-09CFB051E5B3}"/>
                </a:ext>
              </a:extLst>
            </p:cNvPr>
            <p:cNvCxnSpPr>
              <a:cxnSpLocks/>
            </p:cNvCxnSpPr>
            <p:nvPr/>
          </p:nvCxnSpPr>
          <p:spPr>
            <a:xfrm>
              <a:off x="9288143" y="2215121"/>
              <a:ext cx="855100" cy="0"/>
            </a:xfrm>
            <a:prstGeom prst="straightConnector1">
              <a:avLst/>
            </a:prstGeom>
            <a:ln w="28575" cap="flat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06A43D1D-2FF4-4FFD-B219-F158CDEFB51E}"/>
                </a:ext>
              </a:extLst>
            </p:cNvPr>
            <p:cNvSpPr txBox="1">
              <a:spLocks/>
            </p:cNvSpPr>
            <p:nvPr/>
          </p:nvSpPr>
          <p:spPr>
            <a:xfrm>
              <a:off x="8127902" y="2356030"/>
              <a:ext cx="2347947" cy="153888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pPr algn="ctr">
                <a:buNone/>
              </a:pPr>
              <a:r>
                <a:rPr lang="fr-FR" sz="1000" dirty="0"/>
                <a:t>Eté 2021 à fin de l’automne 2021</a:t>
              </a:r>
            </a:p>
          </p:txBody>
        </p:sp>
      </p:grpSp>
      <p:sp>
        <p:nvSpPr>
          <p:cNvPr id="78" name="TextBox 77">
            <a:extLst>
              <a:ext uri="{FF2B5EF4-FFF2-40B4-BE49-F238E27FC236}">
                <a16:creationId xmlns:a16="http://schemas.microsoft.com/office/drawing/2014/main" id="{E03D95AE-7F61-4724-988E-43D04599A18A}"/>
              </a:ext>
            </a:extLst>
          </p:cNvPr>
          <p:cNvSpPr txBox="1">
            <a:spLocks/>
          </p:cNvSpPr>
          <p:nvPr/>
        </p:nvSpPr>
        <p:spPr>
          <a:xfrm>
            <a:off x="7198968" y="2614787"/>
            <a:ext cx="4438295" cy="75307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88900" lvl="1" indent="-857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sz="10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85725" lvl="1" indent="-82550"/>
            <a:r>
              <a:rPr lang="fr-FR" dirty="0"/>
              <a:t>Reste de la population adulte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C15A9ED2-F18C-4693-B335-52518AEB86FB}"/>
              </a:ext>
            </a:extLst>
          </p:cNvPr>
          <p:cNvSpPr txBox="1">
            <a:spLocks/>
          </p:cNvSpPr>
          <p:nvPr/>
        </p:nvSpPr>
        <p:spPr>
          <a:xfrm>
            <a:off x="7198968" y="3850300"/>
            <a:ext cx="4438295" cy="54456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88900" lvl="1" indent="-857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sz="10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85725" lvl="1" indent="-82550"/>
            <a:r>
              <a:rPr lang="fr-FR" b="1" dirty="0"/>
              <a:t>Différents types de vaccins disponibles </a:t>
            </a:r>
            <a:r>
              <a:rPr lang="fr-FR" dirty="0"/>
              <a:t>avec des contraintes en matière de </a:t>
            </a:r>
            <a:r>
              <a:rPr lang="fr-FR" b="1" dirty="0"/>
              <a:t>stockage et logistique moins complexes</a:t>
            </a:r>
          </a:p>
          <a:p>
            <a:pPr marL="85725" lvl="1" indent="-82550"/>
            <a:r>
              <a:rPr lang="fr-FR" dirty="0"/>
              <a:t>Distribution de </a:t>
            </a:r>
            <a:r>
              <a:rPr lang="en-US" b="1" dirty="0"/>
              <a:t>flacons à dose unique</a:t>
            </a:r>
            <a:r>
              <a:rPr lang="fr-FR" b="1" dirty="0"/>
              <a:t> </a:t>
            </a:r>
            <a:r>
              <a:rPr lang="fr-FR" dirty="0"/>
              <a:t>par les biais </a:t>
            </a:r>
            <a:r>
              <a:rPr lang="fr-FR" b="1" dirty="0"/>
              <a:t>des grossistes et pharmacies</a:t>
            </a:r>
          </a:p>
        </p:txBody>
      </p:sp>
      <p:pic>
        <p:nvPicPr>
          <p:cNvPr id="83" name="Picture 82">
            <a:extLst>
              <a:ext uri="{FF2B5EF4-FFF2-40B4-BE49-F238E27FC236}">
                <a16:creationId xmlns:a16="http://schemas.microsoft.com/office/drawing/2014/main" id="{CC3AF06F-65E2-4E1E-A63B-E396CF3E9475}"/>
              </a:ext>
            </a:extLst>
          </p:cNvPr>
          <p:cNvPicPr>
            <a:picLocks/>
          </p:cNvPicPr>
          <p:nvPr/>
        </p:nvPicPr>
        <p:blipFill>
          <a:blip r:embed="rId45"/>
          <a:stretch>
            <a:fillRect/>
          </a:stretch>
        </p:blipFill>
        <p:spPr>
          <a:xfrm>
            <a:off x="11210925" y="732547"/>
            <a:ext cx="426338" cy="284225"/>
          </a:xfrm>
          <a:prstGeom prst="rect">
            <a:avLst/>
          </a:prstGeom>
          <a:ln w="6350">
            <a:solidFill>
              <a:srgbClr val="D0D0D0"/>
            </a:solidFill>
          </a:ln>
        </p:spPr>
      </p:pic>
      <p:sp>
        <p:nvSpPr>
          <p:cNvPr id="7" name="Rectangle 95">
            <a:extLst>
              <a:ext uri="{FF2B5EF4-FFF2-40B4-BE49-F238E27FC236}">
                <a16:creationId xmlns:a16="http://schemas.microsoft.com/office/drawing/2014/main" id="{5731B1AB-8A8D-4210-8248-F38948E859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C15731-B645-4922-907C-897C63C891A0}"/>
              </a:ext>
            </a:extLst>
          </p:cNvPr>
          <p:cNvSpPr txBox="1">
            <a:spLocks/>
          </p:cNvSpPr>
          <p:nvPr/>
        </p:nvSpPr>
        <p:spPr>
          <a:xfrm>
            <a:off x="1765171" y="1408902"/>
            <a:ext cx="464876" cy="18466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fr-FR" sz="1200" b="1" dirty="0">
                <a:solidFill>
                  <a:schemeClr val="bg1"/>
                </a:solidFill>
              </a:rPr>
              <a:t>~442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9EE827-A4CE-45CB-88B4-23C0B3C7A154}"/>
              </a:ext>
            </a:extLst>
          </p:cNvPr>
          <p:cNvSpPr txBox="1">
            <a:spLocks/>
          </p:cNvSpPr>
          <p:nvPr/>
        </p:nvSpPr>
        <p:spPr>
          <a:xfrm>
            <a:off x="6926472" y="1408902"/>
            <a:ext cx="1176493" cy="18466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fr-FR" sz="1200" b="1" dirty="0">
                <a:solidFill>
                  <a:schemeClr val="bg1"/>
                </a:solidFill>
              </a:rPr>
              <a:t>10 000+</a:t>
            </a:r>
          </a:p>
        </p:txBody>
      </p:sp>
      <p:pic>
        <p:nvPicPr>
          <p:cNvPr id="89" name="CustomIcon">
            <a:extLst>
              <a:ext uri="{FF2B5EF4-FFF2-40B4-BE49-F238E27FC236}">
                <a16:creationId xmlns:a16="http://schemas.microsoft.com/office/drawing/2014/main" id="{15CE48F5-E656-4B69-8667-36D956C986B6}"/>
              </a:ext>
            </a:extLst>
          </p:cNvPr>
          <p:cNvPicPr>
            <a:picLocks/>
          </p:cNvPicPr>
          <p:nvPr>
            <p:custDataLst>
              <p:tags r:id="rId14"/>
            </p:custDataLst>
          </p:nvPr>
        </p:nvPicPr>
        <p:blipFill>
          <a:blip r:embed="rId46">
            <a:extLst>
              <a:ext uri="{96DAC541-7B7A-43D3-8B79-37D633B846F1}">
                <asvg:svgBlip xmlns:asvg="http://schemas.microsoft.com/office/drawing/2016/SVG/main" xmlns="" r:embed="rId47"/>
              </a:ext>
            </a:extLst>
          </a:blip>
          <a:stretch>
            <a:fillRect/>
          </a:stretch>
        </p:blipFill>
        <p:spPr>
          <a:xfrm>
            <a:off x="554736" y="5596854"/>
            <a:ext cx="258376" cy="257256"/>
          </a:xfrm>
          <a:prstGeom prst="rect">
            <a:avLst/>
          </a:prstGeom>
        </p:spPr>
      </p:pic>
      <p:sp>
        <p:nvSpPr>
          <p:cNvPr id="90" name="Rectangle 89">
            <a:extLst>
              <a:ext uri="{FF2B5EF4-FFF2-40B4-BE49-F238E27FC236}">
                <a16:creationId xmlns:a16="http://schemas.microsoft.com/office/drawing/2014/main" id="{698BEF8A-D54D-4E95-83AB-801770CE1AC3}"/>
              </a:ext>
            </a:extLst>
          </p:cNvPr>
          <p:cNvSpPr>
            <a:spLocks/>
          </p:cNvSpPr>
          <p:nvPr/>
        </p:nvSpPr>
        <p:spPr>
          <a:xfrm>
            <a:off x="543748" y="6067344"/>
            <a:ext cx="11093514" cy="560587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</a:pPr>
            <a:endParaRPr lang="en-GB" sz="1000" b="1" dirty="0">
              <a:solidFill>
                <a:schemeClr val="tx1"/>
              </a:solidFill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856CEFED-1FA6-4011-840D-83185BF1C3CB}"/>
              </a:ext>
            </a:extLst>
          </p:cNvPr>
          <p:cNvSpPr txBox="1">
            <a:spLocks/>
          </p:cNvSpPr>
          <p:nvPr/>
        </p:nvSpPr>
        <p:spPr>
          <a:xfrm>
            <a:off x="1779008" y="5385195"/>
            <a:ext cx="2418824" cy="615553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3175" lvl="1" indent="0">
              <a:buNone/>
            </a:pPr>
            <a:r>
              <a:rPr lang="fr-FR" sz="1000" b="1" dirty="0"/>
              <a:t>Système de réservation centralisé sur invitation </a:t>
            </a:r>
            <a:r>
              <a:rPr lang="fr-FR" sz="1000" dirty="0"/>
              <a:t>avec  un module de liste d’attente pour ne pas perdre de doses décongelées même en cas de « no show »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B195FF99-5BD3-46FE-8EB7-A7E19AD211B5}"/>
              </a:ext>
            </a:extLst>
          </p:cNvPr>
          <p:cNvSpPr txBox="1">
            <a:spLocks/>
          </p:cNvSpPr>
          <p:nvPr/>
        </p:nvSpPr>
        <p:spPr>
          <a:xfrm>
            <a:off x="4381854" y="5385195"/>
            <a:ext cx="2633092" cy="62319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3175" lvl="1" indent="0">
              <a:buNone/>
            </a:pPr>
            <a:r>
              <a:rPr lang="fr-FR" sz="1000" dirty="0"/>
              <a:t>L’établissement envoie les informations sur le nombre de résidents et sur le recueil du consentement au centre de vaccination qui fixe alors une date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9320D7A5-1F14-4A08-A9A1-D25292E4FECA}"/>
              </a:ext>
            </a:extLst>
          </p:cNvPr>
          <p:cNvSpPr txBox="1">
            <a:spLocks/>
          </p:cNvSpPr>
          <p:nvPr/>
        </p:nvSpPr>
        <p:spPr>
          <a:xfrm>
            <a:off x="1779008" y="2614787"/>
            <a:ext cx="2418824" cy="96180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85725" lvl="1" indent="-82550"/>
            <a:r>
              <a:rPr lang="fr-FR" sz="1000" dirty="0"/>
              <a:t>Populations à </a:t>
            </a:r>
            <a:r>
              <a:rPr lang="fr-FR" sz="1000" b="1" dirty="0"/>
              <a:t>risque élevé </a:t>
            </a:r>
            <a:r>
              <a:rPr lang="fr-FR" sz="1000" dirty="0"/>
              <a:t>(personnes âgées et personnes avec comorbidité(s)</a:t>
            </a:r>
          </a:p>
          <a:p>
            <a:pPr marL="85725" lvl="1" indent="-82550"/>
            <a:r>
              <a:rPr lang="fr-FR" sz="1000" dirty="0"/>
              <a:t>Professionnels de la </a:t>
            </a:r>
            <a:r>
              <a:rPr lang="fr-FR" sz="1000" b="1" dirty="0"/>
              <a:t>santé et du médico-social</a:t>
            </a:r>
            <a:r>
              <a:rPr lang="fr-FR" sz="1000" dirty="0"/>
              <a:t>, des </a:t>
            </a:r>
            <a:r>
              <a:rPr lang="fr-FR" sz="1000" b="1" dirty="0"/>
              <a:t>secteurs essentiels</a:t>
            </a:r>
            <a:r>
              <a:rPr lang="fr-FR" sz="1000" dirty="0"/>
              <a:t> ou dont les </a:t>
            </a:r>
            <a:r>
              <a:rPr lang="fr-FR" sz="1000" b="1" dirty="0"/>
              <a:t>conditions de travail favorisant l’infection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5555A8A3-D550-4851-A524-D992C0B3CCD2}"/>
              </a:ext>
            </a:extLst>
          </p:cNvPr>
          <p:cNvSpPr txBox="1">
            <a:spLocks/>
          </p:cNvSpPr>
          <p:nvPr/>
        </p:nvSpPr>
        <p:spPr>
          <a:xfrm>
            <a:off x="4381854" y="2592040"/>
            <a:ext cx="2633092" cy="115416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85725" lvl="1" indent="-82550"/>
            <a:r>
              <a:rPr lang="fr-FR" sz="1000" b="1" dirty="0"/>
              <a:t>Résidents et personnel </a:t>
            </a:r>
            <a:r>
              <a:rPr lang="fr-FR" sz="1000" dirty="0"/>
              <a:t>des maisons de retraite et établissements accueillant des personnes handicapées </a:t>
            </a:r>
          </a:p>
          <a:p>
            <a:pPr marL="85725" lvl="1" indent="-82550"/>
            <a:r>
              <a:rPr lang="fr-FR" sz="1000" b="1" dirty="0"/>
              <a:t>Population défavorisées </a:t>
            </a:r>
            <a:r>
              <a:rPr lang="fr-FR" sz="1000" dirty="0"/>
              <a:t>(centres d’hébergement de demandeurs d’asile ou SDF)</a:t>
            </a:r>
          </a:p>
          <a:p>
            <a:pPr marL="85725" lvl="1" indent="-82550"/>
            <a:r>
              <a:rPr lang="fr-FR" sz="1000" dirty="0"/>
              <a:t>Personnes priorisées et </a:t>
            </a:r>
            <a:r>
              <a:rPr lang="fr-FR" sz="1000" b="1" dirty="0"/>
              <a:t>non mobiles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1804A5B3-033E-4547-AE2C-78CAC83D3562}"/>
              </a:ext>
            </a:extLst>
          </p:cNvPr>
          <p:cNvSpPr txBox="1">
            <a:spLocks/>
          </p:cNvSpPr>
          <p:nvPr/>
        </p:nvSpPr>
        <p:spPr>
          <a:xfrm>
            <a:off x="1779008" y="3827968"/>
            <a:ext cx="4863770" cy="65402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85725" lvl="1" indent="-82550"/>
            <a:r>
              <a:rPr lang="fr-FR" sz="1000" dirty="0"/>
              <a:t>Circuit logistique double avec </a:t>
            </a:r>
            <a:r>
              <a:rPr lang="fr-FR" sz="1000" b="1" dirty="0"/>
              <a:t>~27 centres de distribution approvisionnés au niveau fédéral </a:t>
            </a:r>
            <a:r>
              <a:rPr lang="fr-FR" sz="1000" dirty="0"/>
              <a:t>puis des centres de distribution approvisionnés au niveau local</a:t>
            </a:r>
          </a:p>
          <a:p>
            <a:pPr marL="85725" lvl="1" indent="-82550"/>
            <a:r>
              <a:rPr lang="fr-FR" sz="1000" b="1" dirty="0"/>
              <a:t>Déploiement de l’armée allemande </a:t>
            </a:r>
            <a:r>
              <a:rPr lang="fr-FR" sz="1000" dirty="0"/>
              <a:t>pour le transport des doses et du matériels et en soutien des préparatifs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6EAE4781-DA10-4ED9-9219-5AA6EEC0C068}"/>
              </a:ext>
            </a:extLst>
          </p:cNvPr>
          <p:cNvSpPr txBox="1">
            <a:spLocks/>
          </p:cNvSpPr>
          <p:nvPr/>
        </p:nvSpPr>
        <p:spPr>
          <a:xfrm>
            <a:off x="1779009" y="4786534"/>
            <a:ext cx="2418824" cy="53860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85725" lvl="1" indent="-82550"/>
            <a:r>
              <a:rPr lang="fr-FR" sz="1000" dirty="0"/>
              <a:t>Personnel médical (infirmiers et aides-soignants) sous supervision médicale</a:t>
            </a:r>
          </a:p>
          <a:p>
            <a:pPr marL="3175" lvl="1" indent="0">
              <a:buNone/>
            </a:pPr>
            <a:r>
              <a:rPr lang="fr-FR" sz="1000" i="1" dirty="0"/>
              <a:t>Enregistrement et session d’information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6EAF9911-D062-4CD7-8AC4-2EF33A854268}"/>
              </a:ext>
            </a:extLst>
          </p:cNvPr>
          <p:cNvSpPr txBox="1">
            <a:spLocks/>
          </p:cNvSpPr>
          <p:nvPr/>
        </p:nvSpPr>
        <p:spPr>
          <a:xfrm>
            <a:off x="4381854" y="4786534"/>
            <a:ext cx="2633092" cy="53860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85725" lvl="1" indent="-82550"/>
            <a:r>
              <a:rPr lang="fr-FR" sz="1000" dirty="0"/>
              <a:t>Equipes mobiles avec médecin de famille (si possible) et personnel médical formé</a:t>
            </a:r>
          </a:p>
          <a:p>
            <a:pPr marL="3175" lvl="1" indent="0">
              <a:buNone/>
            </a:pPr>
            <a:r>
              <a:rPr lang="fr-FR" sz="1000" i="1" dirty="0"/>
              <a:t>Recueil du consentement prérempli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3E7B899C-2FE8-4917-9261-42ACC9F2F20B}"/>
              </a:ext>
            </a:extLst>
          </p:cNvPr>
          <p:cNvSpPr txBox="1">
            <a:spLocks/>
          </p:cNvSpPr>
          <p:nvPr/>
        </p:nvSpPr>
        <p:spPr>
          <a:xfrm>
            <a:off x="7198968" y="4573882"/>
            <a:ext cx="4438295" cy="53860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85725" lvl="1" indent="-82550"/>
            <a:r>
              <a:rPr lang="fr-FR" sz="1000" dirty="0"/>
              <a:t>Médecins généralistes</a:t>
            </a:r>
          </a:p>
          <a:p>
            <a:pPr marL="85725" lvl="1" indent="-82550"/>
            <a:r>
              <a:rPr lang="fr-FR" sz="1000" dirty="0"/>
              <a:t>Médecins d'entreprise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3C9F6BD8-00C8-456A-943D-315F5B71EC27}"/>
              </a:ext>
            </a:extLst>
          </p:cNvPr>
          <p:cNvSpPr txBox="1">
            <a:spLocks/>
          </p:cNvSpPr>
          <p:nvPr/>
        </p:nvSpPr>
        <p:spPr>
          <a:xfrm>
            <a:off x="2865841" y="4573882"/>
            <a:ext cx="2542440" cy="18466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85725" lvl="1" indent="-82550"/>
            <a:r>
              <a:rPr lang="fr-FR" sz="1000" dirty="0"/>
              <a:t>10 000+ </a:t>
            </a:r>
            <a:r>
              <a:rPr lang="fr-FR" sz="1000" b="1" dirty="0"/>
              <a:t>médecins généralistes qualifiés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A5998A57-1C31-4271-8D60-723C16652776}"/>
              </a:ext>
            </a:extLst>
          </p:cNvPr>
          <p:cNvSpPr txBox="1">
            <a:spLocks/>
          </p:cNvSpPr>
          <p:nvPr/>
        </p:nvSpPr>
        <p:spPr>
          <a:xfrm>
            <a:off x="7198968" y="5385195"/>
            <a:ext cx="4438295" cy="53860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dirty="0"/>
              <a:t>Système de réservation existant des institutions médicales et cabinets de médecins libéraux</a:t>
            </a:r>
          </a:p>
          <a:p>
            <a:endParaRPr lang="fr-FR" sz="1000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2B8407F9-CA2E-4BCA-AC3F-F2F18AB4FD8A}"/>
              </a:ext>
            </a:extLst>
          </p:cNvPr>
          <p:cNvSpPr txBox="1">
            <a:spLocks/>
          </p:cNvSpPr>
          <p:nvPr>
            <p:custDataLst>
              <p:tags r:id="rId15"/>
            </p:custDataLst>
          </p:nvPr>
        </p:nvSpPr>
        <p:spPr>
          <a:xfrm>
            <a:off x="602749" y="6301249"/>
            <a:ext cx="2661741" cy="30777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>
            <a:defPPr>
              <a:defRPr lang="en-US"/>
            </a:defPPr>
            <a:lvl1pPr lvl="0" indent="0" fontAlgn="ctr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Font typeface="Segoe UI" panose="020B0502040204020203" pitchFamily="34" charset="0"/>
              <a:buNone/>
              <a:defRPr sz="10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dirty="0">
                <a:solidFill>
                  <a:schemeClr val="bg1"/>
                </a:solidFill>
              </a:rPr>
              <a:t>Le système de vaccination s’appuie sur 2  principaux systèmes mobilisés successivement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B5ED2A7C-B445-4FF5-A980-26E66CACF7ED}"/>
              </a:ext>
            </a:extLst>
          </p:cNvPr>
          <p:cNvSpPr txBox="1">
            <a:spLocks/>
          </p:cNvSpPr>
          <p:nvPr>
            <p:custDataLst>
              <p:tags r:id="rId16"/>
            </p:custDataLst>
          </p:nvPr>
        </p:nvSpPr>
        <p:spPr>
          <a:xfrm>
            <a:off x="930061" y="6085248"/>
            <a:ext cx="1844175" cy="169683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>
            <a:defPPr>
              <a:defRPr lang="en-US"/>
            </a:defPPr>
            <a:lvl1pPr lvl="0" indent="0" fontAlgn="ctr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Font typeface="Segoe UI" panose="020B0502040204020203" pitchFamily="34" charset="0"/>
              <a:buNone/>
              <a:defRPr sz="10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>
                <a:solidFill>
                  <a:schemeClr val="bg1"/>
                </a:solidFill>
              </a:rPr>
              <a:t>Lieux de vaccination</a:t>
            </a:r>
          </a:p>
        </p:txBody>
      </p:sp>
      <p:pic>
        <p:nvPicPr>
          <p:cNvPr id="106" name="CustomIcon">
            <a:extLst>
              <a:ext uri="{FF2B5EF4-FFF2-40B4-BE49-F238E27FC236}">
                <a16:creationId xmlns:a16="http://schemas.microsoft.com/office/drawing/2014/main" id="{F8CF0BA5-3C21-4C47-B972-BD74BEA9C53C}"/>
              </a:ext>
            </a:extLst>
          </p:cNvPr>
          <p:cNvPicPr>
            <a:picLocks/>
          </p:cNvPicPr>
          <p:nvPr>
            <p:custDataLst>
              <p:tags r:id="rId17"/>
            </p:custDataLst>
          </p:nvPr>
        </p:nvPicPr>
        <p:blipFill>
          <a:blip r:embed="rId48">
            <a:extLst>
              <a:ext uri="{96DAC541-7B7A-43D3-8B79-37D633B846F1}">
                <asvg:svgBlip xmlns:asvg="http://schemas.microsoft.com/office/drawing/2016/SVG/main" xmlns="" r:embed="rId49"/>
              </a:ext>
            </a:extLst>
          </a:blip>
          <a:stretch>
            <a:fillRect/>
          </a:stretch>
        </p:blipFill>
        <p:spPr>
          <a:xfrm>
            <a:off x="603254" y="6085248"/>
            <a:ext cx="216000" cy="216000"/>
          </a:xfrm>
          <a:prstGeom prst="rect">
            <a:avLst/>
          </a:prstGeom>
        </p:spPr>
      </p:pic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B3D951A7-2F66-41CE-8251-F7A1F793DB47}"/>
              </a:ext>
            </a:extLst>
          </p:cNvPr>
          <p:cNvCxnSpPr>
            <a:cxnSpLocks/>
          </p:cNvCxnSpPr>
          <p:nvPr/>
        </p:nvCxnSpPr>
        <p:spPr>
          <a:xfrm>
            <a:off x="3303928" y="6092842"/>
            <a:ext cx="0" cy="504000"/>
          </a:xfrm>
          <a:prstGeom prst="line">
            <a:avLst/>
          </a:prstGeom>
          <a:ln w="6350" cap="flat">
            <a:solidFill>
              <a:schemeClr val="bg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D39BDD50-B18C-425C-854D-EE2BF82F71E7}"/>
              </a:ext>
            </a:extLst>
          </p:cNvPr>
          <p:cNvSpPr txBox="1">
            <a:spLocks/>
          </p:cNvSpPr>
          <p:nvPr>
            <p:custDataLst>
              <p:tags r:id="rId18"/>
            </p:custDataLst>
          </p:nvPr>
        </p:nvSpPr>
        <p:spPr>
          <a:xfrm>
            <a:off x="3672529" y="6113222"/>
            <a:ext cx="1844175" cy="169683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>
            <a:defPPr>
              <a:defRPr lang="en-US"/>
            </a:defPPr>
            <a:lvl1pPr lvl="0" indent="0" fontAlgn="ctr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Font typeface="Segoe UI" panose="020B0502040204020203" pitchFamily="34" charset="0"/>
              <a:buNone/>
              <a:defRPr sz="10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>
                <a:solidFill>
                  <a:schemeClr val="bg1"/>
                </a:solidFill>
              </a:rPr>
              <a:t>Calendrier</a:t>
            </a:r>
          </a:p>
        </p:txBody>
      </p:sp>
      <p:pic>
        <p:nvPicPr>
          <p:cNvPr id="109" name="CustomIcon">
            <a:extLst>
              <a:ext uri="{FF2B5EF4-FFF2-40B4-BE49-F238E27FC236}">
                <a16:creationId xmlns:a16="http://schemas.microsoft.com/office/drawing/2014/main" id="{CC681B38-8E64-4186-BD59-54E497232833}"/>
              </a:ext>
            </a:extLst>
          </p:cNvPr>
          <p:cNvPicPr>
            <a:picLocks/>
          </p:cNvPicPr>
          <p:nvPr>
            <p:custDataLst>
              <p:tags r:id="rId19"/>
            </p:custDataLst>
          </p:nvPr>
        </p:nvPicPr>
        <p:blipFill>
          <a:blip r:embed="rId50">
            <a:extLst>
              <a:ext uri="{96DAC541-7B7A-43D3-8B79-37D633B846F1}">
                <asvg:svgBlip xmlns:asvg="http://schemas.microsoft.com/office/drawing/2016/SVG/main" xmlns="" r:embed="rId51"/>
              </a:ext>
            </a:extLst>
          </a:blip>
          <a:stretch>
            <a:fillRect/>
          </a:stretch>
        </p:blipFill>
        <p:spPr>
          <a:xfrm>
            <a:off x="3388419" y="6081887"/>
            <a:ext cx="216000" cy="216000"/>
          </a:xfrm>
          <a:prstGeom prst="rect">
            <a:avLst/>
          </a:prstGeom>
        </p:spPr>
      </p:pic>
      <p:sp>
        <p:nvSpPr>
          <p:cNvPr id="110" name="TextBox 109">
            <a:extLst>
              <a:ext uri="{FF2B5EF4-FFF2-40B4-BE49-F238E27FC236}">
                <a16:creationId xmlns:a16="http://schemas.microsoft.com/office/drawing/2014/main" id="{1090DB47-C7EE-4E23-BE3C-360F5D90DBCA}"/>
              </a:ext>
            </a:extLst>
          </p:cNvPr>
          <p:cNvSpPr txBox="1">
            <a:spLocks/>
          </p:cNvSpPr>
          <p:nvPr>
            <p:custDataLst>
              <p:tags r:id="rId20"/>
            </p:custDataLst>
          </p:nvPr>
        </p:nvSpPr>
        <p:spPr>
          <a:xfrm>
            <a:off x="3396360" y="6301249"/>
            <a:ext cx="4252124" cy="30777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>
            <a:defPPr>
              <a:defRPr lang="en-US"/>
            </a:defPPr>
            <a:lvl1pPr lvl="0" indent="0" fontAlgn="ctr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Font typeface="Segoe UI" panose="020B0502040204020203" pitchFamily="34" charset="0"/>
              <a:buNone/>
              <a:defRPr sz="10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dirty="0">
                <a:solidFill>
                  <a:schemeClr val="bg1"/>
                </a:solidFill>
              </a:rPr>
              <a:t>La vaccination des populations ciblées devrait se dérouler de fin décembre à l’été. La vaccination de l’ensemble de la population devrait débuter à l’été</a:t>
            </a:r>
          </a:p>
        </p:txBody>
      </p: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AAD46BD8-36B1-44D4-9B26-98F0FB936228}"/>
              </a:ext>
            </a:extLst>
          </p:cNvPr>
          <p:cNvCxnSpPr>
            <a:cxnSpLocks/>
          </p:cNvCxnSpPr>
          <p:nvPr/>
        </p:nvCxnSpPr>
        <p:spPr>
          <a:xfrm>
            <a:off x="7672545" y="6083728"/>
            <a:ext cx="0" cy="504000"/>
          </a:xfrm>
          <a:prstGeom prst="line">
            <a:avLst/>
          </a:prstGeom>
          <a:ln w="6350" cap="flat">
            <a:solidFill>
              <a:schemeClr val="bg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>
            <a:extLst>
              <a:ext uri="{FF2B5EF4-FFF2-40B4-BE49-F238E27FC236}">
                <a16:creationId xmlns:a16="http://schemas.microsoft.com/office/drawing/2014/main" id="{A2272F26-D074-473D-A50E-B943A1162C37}"/>
              </a:ext>
            </a:extLst>
          </p:cNvPr>
          <p:cNvSpPr txBox="1">
            <a:spLocks/>
          </p:cNvSpPr>
          <p:nvPr/>
        </p:nvSpPr>
        <p:spPr>
          <a:xfrm>
            <a:off x="8040683" y="6097569"/>
            <a:ext cx="876131" cy="18466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>
                <a:solidFill>
                  <a:schemeClr val="bg1"/>
                </a:solidFill>
              </a:rPr>
              <a:t>Réservation</a:t>
            </a:r>
          </a:p>
        </p:txBody>
      </p:sp>
      <p:pic>
        <p:nvPicPr>
          <p:cNvPr id="113" name="CustomIcon">
            <a:extLst>
              <a:ext uri="{FF2B5EF4-FFF2-40B4-BE49-F238E27FC236}">
                <a16:creationId xmlns:a16="http://schemas.microsoft.com/office/drawing/2014/main" id="{31222B59-01A8-4BE3-9DF7-58143F1F5AAF}"/>
              </a:ext>
            </a:extLst>
          </p:cNvPr>
          <p:cNvPicPr>
            <a:picLocks/>
          </p:cNvPicPr>
          <p:nvPr>
            <p:custDataLst>
              <p:tags r:id="rId21"/>
            </p:custDataLst>
          </p:nvPr>
        </p:nvPicPr>
        <p:blipFill>
          <a:blip r:embed="rId52">
            <a:extLst>
              <a:ext uri="{96DAC541-7B7A-43D3-8B79-37D633B846F1}">
                <asvg:svgBlip xmlns:asvg="http://schemas.microsoft.com/office/drawing/2016/SVG/main" xmlns="" r:embed="rId53"/>
              </a:ext>
            </a:extLst>
          </a:blip>
          <a:stretch>
            <a:fillRect/>
          </a:stretch>
        </p:blipFill>
        <p:spPr>
          <a:xfrm>
            <a:off x="7710109" y="6072773"/>
            <a:ext cx="258376" cy="257256"/>
          </a:xfrm>
          <a:prstGeom prst="rect">
            <a:avLst/>
          </a:prstGeom>
        </p:spPr>
      </p:pic>
      <p:sp>
        <p:nvSpPr>
          <p:cNvPr id="114" name="TextBox 113">
            <a:extLst>
              <a:ext uri="{FF2B5EF4-FFF2-40B4-BE49-F238E27FC236}">
                <a16:creationId xmlns:a16="http://schemas.microsoft.com/office/drawing/2014/main" id="{25E1781F-8C0A-4F15-AF20-8FA79AEA8B23}"/>
              </a:ext>
            </a:extLst>
          </p:cNvPr>
          <p:cNvSpPr txBox="1">
            <a:spLocks/>
          </p:cNvSpPr>
          <p:nvPr>
            <p:custDataLst>
              <p:tags r:id="rId22"/>
            </p:custDataLst>
          </p:nvPr>
        </p:nvSpPr>
        <p:spPr>
          <a:xfrm>
            <a:off x="7770325" y="6301249"/>
            <a:ext cx="3904500" cy="30777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>
            <a:defPPr>
              <a:defRPr lang="en-US"/>
            </a:defPPr>
            <a:lvl1pPr lvl="0" indent="0" fontAlgn="ctr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Font typeface="Segoe UI" panose="020B0502040204020203" pitchFamily="34" charset="0"/>
              <a:buNone/>
              <a:defRPr sz="10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dirty="0">
                <a:solidFill>
                  <a:schemeClr val="bg1"/>
                </a:solidFill>
              </a:rPr>
              <a:t>L’Allemagne est en train de mettre en place un système de réservation centralisé  pour ses centres de vaccination « de masse »</a:t>
            </a:r>
          </a:p>
        </p:txBody>
      </p:sp>
      <p:pic>
        <p:nvPicPr>
          <p:cNvPr id="115" name="CustomIcon">
            <a:extLst>
              <a:ext uri="{FF2B5EF4-FFF2-40B4-BE49-F238E27FC236}">
                <a16:creationId xmlns:a16="http://schemas.microsoft.com/office/drawing/2014/main" id="{906C4631-0996-424B-BEF0-D3B1CBDB4A97}"/>
              </a:ext>
            </a:extLst>
          </p:cNvPr>
          <p:cNvPicPr>
            <a:picLocks/>
          </p:cNvPicPr>
          <p:nvPr>
            <p:custDataLst>
              <p:tags r:id="rId23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xmlns="" r:embed="rId32"/>
              </a:ext>
            </a:extLst>
          </a:blip>
          <a:stretch>
            <a:fillRect/>
          </a:stretch>
        </p:blipFill>
        <p:spPr>
          <a:xfrm>
            <a:off x="4381854" y="1618187"/>
            <a:ext cx="360000" cy="360000"/>
          </a:xfrm>
          <a:prstGeom prst="rect">
            <a:avLst/>
          </a:prstGeom>
        </p:spPr>
      </p:pic>
      <p:sp>
        <p:nvSpPr>
          <p:cNvPr id="116" name="Espace réservé de la date 3">
            <a:extLst>
              <a:ext uri="{FF2B5EF4-FFF2-40B4-BE49-F238E27FC236}">
                <a16:creationId xmlns:a16="http://schemas.microsoft.com/office/drawing/2014/main" id="{A1A07025-CC23-4C5A-A270-4052300DC44C}"/>
              </a:ext>
            </a:extLst>
          </p:cNvPr>
          <p:cNvSpPr txBox="1">
            <a:spLocks/>
          </p:cNvSpPr>
          <p:nvPr/>
        </p:nvSpPr>
        <p:spPr bwMode="gray">
          <a:xfrm>
            <a:off x="554737" y="1256482"/>
            <a:ext cx="1026296" cy="230832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7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cap="all" dirty="0">
                <a:solidFill>
                  <a:schemeClr val="accent5"/>
                </a:solidFill>
              </a:rPr>
              <a:t>PRELIMINAIRE -  23/12/2020</a:t>
            </a:r>
          </a:p>
        </p:txBody>
      </p:sp>
      <p:sp>
        <p:nvSpPr>
          <p:cNvPr id="87" name="5. Source">
            <a:extLst>
              <a:ext uri="{FF2B5EF4-FFF2-40B4-BE49-F238E27FC236}">
                <a16:creationId xmlns:a16="http://schemas.microsoft.com/office/drawing/2014/main" id="{AE464C59-1F73-402B-9EC7-7477FD4D4969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554736" y="665798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fr-FR" dirty="0"/>
              <a:t>Source: </a:t>
            </a:r>
            <a:r>
              <a:rPr lang="de-DE" dirty="0"/>
              <a:t>Nationale Impfstrategie COVID-19, Strategie zur Einführung und Evaluierung einer Impfung gegen Sars-CoV-2 in Deutschland (6 novembre 2020)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243258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9" hidden="1">
            <a:extLst>
              <a:ext uri="{FF2B5EF4-FFF2-40B4-BE49-F238E27FC236}">
                <a16:creationId xmlns:a16="http://schemas.microsoft.com/office/drawing/2014/main" id="{827CD802-F563-4F02-9209-C760503480B2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255252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155" name="think-cell Slide" r:id="rId11" imgW="395" imgH="396" progId="TCLayout.ActiveDocument.1">
                  <p:embed/>
                </p:oleObj>
              </mc:Choice>
              <mc:Fallback>
                <p:oleObj name="think-cell Slide" r:id="rId11" imgW="395" imgH="396" progId="TCLayout.ActiveDocument.1">
                  <p:embed/>
                  <p:pic>
                    <p:nvPicPr>
                      <p:cNvPr id="9" name="Object 9" hidden="1">
                        <a:extLst>
                          <a:ext uri="{FF2B5EF4-FFF2-40B4-BE49-F238E27FC236}">
                            <a16:creationId xmlns:a16="http://schemas.microsoft.com/office/drawing/2014/main" id="{827CD802-F563-4F02-9209-C760503480B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8" hidden="1">
            <a:extLst>
              <a:ext uri="{FF2B5EF4-FFF2-40B4-BE49-F238E27FC236}">
                <a16:creationId xmlns:a16="http://schemas.microsoft.com/office/drawing/2014/main" id="{AE00CB17-0748-4CA0-B785-72F482AA10D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73CC1CDC-3388-43BF-9898-0AED9448B22E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fr-FR" dirty="0"/>
              <a:t>Ordre du jour</a:t>
            </a:r>
          </a:p>
        </p:txBody>
      </p:sp>
      <p:sp>
        <p:nvSpPr>
          <p:cNvPr id="13" name="Text Placeholder 4">
            <a:hlinkClick r:id="rId13" action="ppaction://hlinksldjump"/>
            <a:extLst>
              <a:ext uri="{FF2B5EF4-FFF2-40B4-BE49-F238E27FC236}">
                <a16:creationId xmlns:a16="http://schemas.microsoft.com/office/drawing/2014/main" id="{DD4553FD-4781-4B96-A7C6-F7AC8CD63673}"/>
              </a:ext>
            </a:extLst>
          </p:cNvPr>
          <p:cNvSpPr>
            <a:spLocks noGrp="1"/>
          </p:cNvSpPr>
          <p:nvPr>
            <p:custDataLst>
              <p:tags r:id="rId5"/>
            </p:custDataLst>
          </p:nvPr>
        </p:nvSpPr>
        <p:spPr bwMode="gray">
          <a:xfrm>
            <a:off x="3149600" y="1706563"/>
            <a:ext cx="780415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80963" tIns="80963" rIns="0" bIns="8096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fr-FR"/>
              <a:t>Couverture vaccinale </a:t>
            </a:r>
            <a:r>
              <a:rPr lang="fr-FR" dirty="0"/>
              <a:t>des étapes 1 à 3 </a:t>
            </a:r>
          </a:p>
        </p:txBody>
      </p:sp>
      <p:sp>
        <p:nvSpPr>
          <p:cNvPr id="12" name="Text Placeholder 4">
            <a:hlinkClick r:id="rId14" action="ppaction://hlinksldjump"/>
            <a:extLst>
              <a:ext uri="{FF2B5EF4-FFF2-40B4-BE49-F238E27FC236}">
                <a16:creationId xmlns:a16="http://schemas.microsoft.com/office/drawing/2014/main" id="{C3F0D0A2-7B7A-43E6-AC11-40C65883D53B}"/>
              </a:ext>
            </a:extLst>
          </p:cNvPr>
          <p:cNvSpPr>
            <a:spLocks noGrp="1"/>
          </p:cNvSpPr>
          <p:nvPr>
            <p:custDataLst>
              <p:tags r:id="rId6"/>
            </p:custDataLst>
          </p:nvPr>
        </p:nvSpPr>
        <p:spPr bwMode="gray">
          <a:xfrm>
            <a:off x="3149600" y="2112963"/>
            <a:ext cx="7804150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80963" tIns="82550" rIns="0" bIns="8096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fr-FR" dirty="0"/>
              <a:t>Lancement de la campagne et montée </a:t>
            </a:r>
            <a:r>
              <a:rPr lang="fr-FR"/>
              <a:t>en charge</a:t>
            </a:r>
            <a:endParaRPr lang="fr-FR" dirty="0"/>
          </a:p>
        </p:txBody>
      </p:sp>
      <p:sp>
        <p:nvSpPr>
          <p:cNvPr id="18" name="Text Placeholder 4">
            <a:hlinkClick r:id="rId15" action="ppaction://hlinksldjump"/>
            <a:extLst>
              <a:ext uri="{FF2B5EF4-FFF2-40B4-BE49-F238E27FC236}">
                <a16:creationId xmlns:a16="http://schemas.microsoft.com/office/drawing/2014/main" id="{4F453D74-928A-4FF1-9AF2-EA5D6403F680}"/>
              </a:ext>
            </a:extLst>
          </p:cNvPr>
          <p:cNvSpPr>
            <a:spLocks noGrp="1"/>
          </p:cNvSpPr>
          <p:nvPr>
            <p:custDataLst>
              <p:tags r:id="rId7"/>
            </p:custDataLst>
          </p:nvPr>
        </p:nvSpPr>
        <p:spPr bwMode="gray">
          <a:xfrm>
            <a:off x="3149600" y="2520950"/>
            <a:ext cx="780415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80963" tIns="80963" rIns="0" bIns="8096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fr-FR"/>
              <a:t>Calendrier logistique</a:t>
            </a:r>
            <a:endParaRPr lang="fr-FR" dirty="0"/>
          </a:p>
        </p:txBody>
      </p:sp>
      <p:sp>
        <p:nvSpPr>
          <p:cNvPr id="10" name="Text Placeholder 4">
            <a:hlinkClick r:id="rId16" action="ppaction://hlinksldjump"/>
            <a:extLst>
              <a:ext uri="{FF2B5EF4-FFF2-40B4-BE49-F238E27FC236}">
                <a16:creationId xmlns:a16="http://schemas.microsoft.com/office/drawing/2014/main" id="{6701329C-EC0E-44B5-AD69-66EE72AEE82B}"/>
              </a:ext>
            </a:extLst>
          </p:cNvPr>
          <p:cNvSpPr>
            <a:spLocks noGrp="1"/>
          </p:cNvSpPr>
          <p:nvPr>
            <p:custDataLst>
              <p:tags r:id="rId8"/>
            </p:custDataLst>
          </p:nvPr>
        </p:nvSpPr>
        <p:spPr bwMode="gray">
          <a:xfrm>
            <a:off x="3149600" y="2927350"/>
            <a:ext cx="7804150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80963" tIns="80963" rIns="0" bIns="8255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fr-FR" dirty="0"/>
              <a:t>Benchmarks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0A846174-33CD-42EE-8543-DEE4DBC91045}"/>
              </a:ext>
            </a:extLst>
          </p:cNvPr>
          <p:cNvSpPr>
            <a:spLocks noGrp="1"/>
          </p:cNvSpPr>
          <p:nvPr>
            <p:custDataLst>
              <p:tags r:id="rId9"/>
            </p:custDataLst>
          </p:nvPr>
        </p:nvSpPr>
        <p:spPr bwMode="gray">
          <a:xfrm>
            <a:off x="3149600" y="3335338"/>
            <a:ext cx="7804150" cy="406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none" lIns="80963" tIns="80963" rIns="0" bIns="8096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fr-FR" b="1" dirty="0">
                <a:solidFill>
                  <a:schemeClr val="tx2"/>
                </a:solidFill>
              </a:rPr>
              <a:t>Annexes</a:t>
            </a:r>
          </a:p>
        </p:txBody>
      </p:sp>
    </p:spTree>
    <p:extLst>
      <p:ext uri="{BB962C8B-B14F-4D97-AF65-F5344CB8AC3E}">
        <p14:creationId xmlns:p14="http://schemas.microsoft.com/office/powerpoint/2010/main" val="10916948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6" hidden="1">
            <a:extLst>
              <a:ext uri="{FF2B5EF4-FFF2-40B4-BE49-F238E27FC236}">
                <a16:creationId xmlns:a16="http://schemas.microsoft.com/office/drawing/2014/main" id="{21AEC86F-9DD5-4508-A101-2956CDA3E6E4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404028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2572" name="think-cell Slide" r:id="rId55" imgW="395" imgH="396" progId="TCLayout.ActiveDocument.1">
                  <p:embed/>
                </p:oleObj>
              </mc:Choice>
              <mc:Fallback>
                <p:oleObj name="think-cell Slide" r:id="rId55" imgW="395" imgH="396" progId="TCLayout.ActiveDocument.1">
                  <p:embed/>
                  <p:pic>
                    <p:nvPicPr>
                      <p:cNvPr id="6" name="Object 6" hidden="1">
                        <a:extLst>
                          <a:ext uri="{FF2B5EF4-FFF2-40B4-BE49-F238E27FC236}">
                            <a16:creationId xmlns:a16="http://schemas.microsoft.com/office/drawing/2014/main" id="{21AEC86F-9DD5-4508-A101-2956CDA3E6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" name="Rectangle 1" hidden="1">
            <a:extLst>
              <a:ext uri="{FF2B5EF4-FFF2-40B4-BE49-F238E27FC236}">
                <a16:creationId xmlns:a16="http://schemas.microsoft.com/office/drawing/2014/main" id="{038C88C2-A4D9-4463-A729-E5B8A09FDB9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0868F0FB-891D-4015-B38E-5A2E89A3F041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516380" y="198166"/>
            <a:ext cx="10120883" cy="7694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r>
              <a:rPr lang="fr-FR" dirty="0"/>
              <a:t>Il sera proposé une vaccination à près de 1 million de personnes lors de l’étape 1 de la campagne</a:t>
            </a:r>
          </a:p>
        </p:txBody>
      </p:sp>
      <p:sp>
        <p:nvSpPr>
          <p:cNvPr id="72" name="Rectangle 71" hidden="1">
            <a:extLst>
              <a:ext uri="{FF2B5EF4-FFF2-40B4-BE49-F238E27FC236}">
                <a16:creationId xmlns:a16="http://schemas.microsoft.com/office/drawing/2014/main" id="{87F3E121-C067-450A-8358-8C3B8B51FEA2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52400" y="152400"/>
            <a:ext cx="158750" cy="158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fr-FR" sz="2400" b="1" dirty="0" err="1">
              <a:solidFill>
                <a:schemeClr val="tx1"/>
              </a:solidFill>
              <a:latin typeface="Georgia" panose="02040502050405020303" pitchFamily="18" charset="0"/>
              <a:ea typeface="+mj-ea"/>
              <a:cs typeface="+mj-cs"/>
              <a:sym typeface="Georgia" panose="02040502050405020303" pitchFamily="18" charset="0"/>
            </a:endParaRP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B1188B9F-8FA4-4E70-890E-52693A510CAE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54819" y="2049463"/>
            <a:ext cx="10950415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0573FDA8-3FDA-4714-9BFF-6CB11ED11BC4}"/>
              </a:ext>
            </a:extLst>
          </p:cNvPr>
          <p:cNvSpPr>
            <a:spLocks/>
          </p:cNvSpPr>
          <p:nvPr/>
        </p:nvSpPr>
        <p:spPr>
          <a:xfrm>
            <a:off x="547687" y="2144713"/>
            <a:ext cx="2228349" cy="1293813"/>
          </a:xfrm>
          <a:prstGeom prst="rect">
            <a:avLst/>
          </a:prstGeom>
          <a:solidFill>
            <a:srgbClr val="D0D0D0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</a:pPr>
            <a:r>
              <a:rPr lang="fr-FR" sz="1200" b="1" dirty="0">
                <a:solidFill>
                  <a:srgbClr val="000000"/>
                </a:solidFill>
              </a:rPr>
              <a:t>Etape 1.1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8385A2E8-4FC6-494C-BF45-79B4B4F035CF}"/>
              </a:ext>
            </a:extLst>
          </p:cNvPr>
          <p:cNvSpPr>
            <a:spLocks/>
          </p:cNvSpPr>
          <p:nvPr/>
        </p:nvSpPr>
        <p:spPr>
          <a:xfrm>
            <a:off x="547687" y="3552825"/>
            <a:ext cx="2228349" cy="2220913"/>
          </a:xfrm>
          <a:prstGeom prst="rect">
            <a:avLst/>
          </a:prstGeom>
          <a:solidFill>
            <a:schemeClr val="accent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r-FR" sz="1200" b="1" dirty="0">
                <a:solidFill>
                  <a:schemeClr val="bg1"/>
                </a:solidFill>
              </a:rPr>
              <a:t>Etape 1.2 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FFAC8F0F-DEA3-491C-9AAB-4C0348947134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54819" y="3495675"/>
            <a:ext cx="10950415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62292CD2-B80B-40C9-9D56-88D97B7E890D}"/>
              </a:ext>
            </a:extLst>
          </p:cNvPr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2882306" y="4413250"/>
            <a:ext cx="8622928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BCB74828-DF64-4ED5-BCB8-25A4BE252DDA}"/>
              </a:ext>
            </a:extLst>
          </p:cNvPr>
          <p:cNvSpPr txBox="1"/>
          <p:nvPr/>
        </p:nvSpPr>
        <p:spPr>
          <a:xfrm>
            <a:off x="5512077" y="1622425"/>
            <a:ext cx="3631791" cy="369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>
                <a:cs typeface="+mn-cs"/>
              </a:rPr>
              <a:t>Nombre total</a:t>
            </a:r>
            <a:r>
              <a:rPr lang="pl-PL" sz="1200" b="1" dirty="0">
                <a:cs typeface="+mn-cs"/>
              </a:rPr>
              <a:t/>
            </a:r>
            <a:br>
              <a:rPr lang="pl-PL" sz="1200" b="1" dirty="0">
                <a:cs typeface="+mn-cs"/>
              </a:rPr>
            </a:br>
            <a:r>
              <a:rPr lang="fr-FR" sz="1200" b="1" dirty="0">
                <a:cs typeface="+mn-cs"/>
              </a:rPr>
              <a:t>de personnes à vacciner</a:t>
            </a:r>
          </a:p>
        </p:txBody>
      </p:sp>
      <p:pic>
        <p:nvPicPr>
          <p:cNvPr id="63" name="CustomIcon">
            <a:extLst>
              <a:ext uri="{FF2B5EF4-FFF2-40B4-BE49-F238E27FC236}">
                <a16:creationId xmlns:a16="http://schemas.microsoft.com/office/drawing/2014/main" id="{A0B6D245-95AB-496E-94F0-21CDAE565BC5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57">
            <a:extLst>
              <a:ext uri="{96DAC541-7B7A-43D3-8B79-37D633B846F1}">
                <asvg:svgBlip xmlns:asvg="http://schemas.microsoft.com/office/drawing/2016/SVG/main" xmlns="" r:embed="rId58"/>
              </a:ext>
            </a:extLst>
          </a:blip>
          <a:stretch>
            <a:fillRect/>
          </a:stretch>
        </p:blipFill>
        <p:spPr>
          <a:xfrm>
            <a:off x="2993212" y="1595438"/>
            <a:ext cx="487560" cy="420688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B39A7216-3BD7-460E-A9E3-DD9FF621F13C}"/>
              </a:ext>
            </a:extLst>
          </p:cNvPr>
          <p:cNvSpPr txBox="1"/>
          <p:nvPr/>
        </p:nvSpPr>
        <p:spPr>
          <a:xfrm>
            <a:off x="3580216" y="1808163"/>
            <a:ext cx="1860260" cy="184150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Types d’établissements</a:t>
            </a: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16CE6140-05CA-409C-BF49-EB9546E494FC}"/>
              </a:ext>
            </a:extLst>
          </p:cNvPr>
          <p:cNvSpPr txBox="1">
            <a:spLocks/>
          </p:cNvSpPr>
          <p:nvPr/>
        </p:nvSpPr>
        <p:spPr>
          <a:xfrm>
            <a:off x="2993212" y="5961063"/>
            <a:ext cx="2447265" cy="153988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 dirty="0"/>
              <a:t>Total Etape 1</a:t>
            </a: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6F5D5FDD-0CB5-481A-A398-4FBB446AC10D}"/>
              </a:ext>
            </a:extLst>
          </p:cNvPr>
          <p:cNvSpPr txBox="1">
            <a:spLocks/>
          </p:cNvSpPr>
          <p:nvPr/>
        </p:nvSpPr>
        <p:spPr>
          <a:xfrm>
            <a:off x="2993212" y="4973638"/>
            <a:ext cx="2447265" cy="306388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dirty="0"/>
              <a:t>Services psycho-gériatriques</a:t>
            </a:r>
            <a:br>
              <a:rPr lang="fr-FR" sz="1000" dirty="0"/>
            </a:br>
            <a:r>
              <a:rPr lang="fr-FR" sz="1000" dirty="0"/>
              <a:t>en hôpital </a:t>
            </a: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BA223603-2885-4E1D-BC6C-9C8D686EC564}"/>
              </a:ext>
            </a:extLst>
          </p:cNvPr>
          <p:cNvSpPr txBox="1">
            <a:spLocks/>
          </p:cNvSpPr>
          <p:nvPr/>
        </p:nvSpPr>
        <p:spPr>
          <a:xfrm>
            <a:off x="2993212" y="4105275"/>
            <a:ext cx="2447265" cy="1524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dirty="0"/>
              <a:t>Résidences services seniors 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304251B3-B00B-40F1-9A6A-907F4A5E0475}"/>
              </a:ext>
            </a:extLst>
          </p:cNvPr>
          <p:cNvSpPr txBox="1">
            <a:spLocks/>
          </p:cNvSpPr>
          <p:nvPr/>
        </p:nvSpPr>
        <p:spPr>
          <a:xfrm>
            <a:off x="2993212" y="3641725"/>
            <a:ext cx="2447265" cy="1524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dirty="0"/>
              <a:t>Résidences autonomie</a:t>
            </a: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03D45FA3-C03C-48BA-BDB4-2294237718DE}"/>
              </a:ext>
            </a:extLst>
          </p:cNvPr>
          <p:cNvSpPr txBox="1">
            <a:spLocks/>
          </p:cNvSpPr>
          <p:nvPr/>
        </p:nvSpPr>
        <p:spPr>
          <a:xfrm>
            <a:off x="2993212" y="2714625"/>
            <a:ext cx="2447265" cy="1524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dirty="0" err="1"/>
              <a:t>USLD</a:t>
            </a:r>
            <a:endParaRPr lang="fr-FR" sz="1000" dirty="0"/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9A54BC38-9F3C-4AAF-8B81-EAF304543B6F}"/>
              </a:ext>
            </a:extLst>
          </p:cNvPr>
          <p:cNvSpPr txBox="1">
            <a:spLocks/>
          </p:cNvSpPr>
          <p:nvPr/>
        </p:nvSpPr>
        <p:spPr>
          <a:xfrm>
            <a:off x="2993212" y="3178175"/>
            <a:ext cx="2447265" cy="153988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 dirty="0"/>
              <a:t>Total Etape 1.1</a:t>
            </a: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A719EE9C-1574-4725-ABD9-483FE2C256FC}"/>
              </a:ext>
            </a:extLst>
          </p:cNvPr>
          <p:cNvSpPr txBox="1">
            <a:spLocks/>
          </p:cNvSpPr>
          <p:nvPr/>
        </p:nvSpPr>
        <p:spPr>
          <a:xfrm>
            <a:off x="2993212" y="2251075"/>
            <a:ext cx="2447265" cy="1524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dirty="0"/>
              <a:t>EHPAD (privés et publics)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9E702499-CA18-4E80-A41B-E7D9E5F190AD}"/>
              </a:ext>
            </a:extLst>
          </p:cNvPr>
          <p:cNvSpPr txBox="1">
            <a:spLocks/>
          </p:cNvSpPr>
          <p:nvPr/>
        </p:nvSpPr>
        <p:spPr>
          <a:xfrm>
            <a:off x="2993212" y="4492625"/>
            <a:ext cx="2447265" cy="306388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dirty="0"/>
              <a:t>Établissements pour personnes handicapées type FAM/MAS </a:t>
            </a: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812CBECA-FEA4-4EFE-98BB-FD825EBEF4C0}"/>
              </a:ext>
            </a:extLst>
          </p:cNvPr>
          <p:cNvSpPr txBox="1">
            <a:spLocks/>
          </p:cNvSpPr>
          <p:nvPr/>
        </p:nvSpPr>
        <p:spPr>
          <a:xfrm>
            <a:off x="2993212" y="5513388"/>
            <a:ext cx="2447265" cy="153988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dirty="0"/>
              <a:t>Foyers de travailleurs migrants (</a:t>
            </a:r>
            <a:r>
              <a:rPr lang="fr-FR" sz="1000" dirty="0" err="1"/>
              <a:t>FTM</a:t>
            </a:r>
            <a:r>
              <a:rPr lang="fr-FR" sz="1000" dirty="0"/>
              <a:t>)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5B5B30C3-E7AD-4612-BA3C-564DD9485ABA}"/>
              </a:ext>
            </a:extLst>
          </p:cNvPr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2882306" y="3949700"/>
            <a:ext cx="5189782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87B4932F-0A1A-49AE-BAC0-9B384054316E}"/>
              </a:ext>
            </a:extLst>
          </p:cNvPr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2855006" y="4876800"/>
            <a:ext cx="5217081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6DDBCBCE-C632-42D7-BA5D-03E9BD18695A}"/>
              </a:ext>
            </a:extLst>
          </p:cNvPr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2855006" y="5340350"/>
            <a:ext cx="5217081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047111B-B715-4750-8989-FCA1257B2B32}"/>
              </a:ext>
            </a:extLst>
          </p:cNvPr>
          <p:cNvGrpSpPr/>
          <p:nvPr/>
        </p:nvGrpSpPr>
        <p:grpSpPr>
          <a:xfrm>
            <a:off x="2882306" y="2559050"/>
            <a:ext cx="5189782" cy="463550"/>
            <a:chOff x="1914940" y="2719229"/>
            <a:chExt cx="4077873" cy="388779"/>
          </a:xfrm>
        </p:grpSpPr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CA6B1BB9-AFFE-447E-808E-1B6F2159C92C}"/>
                </a:ext>
              </a:extLst>
            </p:cNvPr>
            <p:cNvCxnSpPr>
              <a:cxnSpLocks/>
            </p:cNvCxnSpPr>
            <p:nvPr>
              <p:custDataLst>
                <p:tags r:id="rId52"/>
              </p:custDataLst>
            </p:nvPr>
          </p:nvCxnSpPr>
          <p:spPr>
            <a:xfrm>
              <a:off x="1914940" y="2719229"/>
              <a:ext cx="4077873" cy="0"/>
            </a:xfrm>
            <a:prstGeom prst="line">
              <a:avLst/>
            </a:prstGeom>
            <a:ln w="6350" cap="flat">
              <a:solidFill>
                <a:srgbClr val="7F7F7F"/>
              </a:solidFill>
              <a:prstDash val="solid"/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523D2EFF-9B3D-4B0F-AC90-6013DE56AB66}"/>
                </a:ext>
              </a:extLst>
            </p:cNvPr>
            <p:cNvCxnSpPr>
              <a:cxnSpLocks/>
            </p:cNvCxnSpPr>
            <p:nvPr>
              <p:custDataLst>
                <p:tags r:id="rId53"/>
              </p:custDataLst>
            </p:nvPr>
          </p:nvCxnSpPr>
          <p:spPr>
            <a:xfrm>
              <a:off x="1914940" y="3108008"/>
              <a:ext cx="4077873" cy="0"/>
            </a:xfrm>
            <a:prstGeom prst="line">
              <a:avLst/>
            </a:prstGeom>
            <a:ln w="6350" cap="flat">
              <a:solidFill>
                <a:srgbClr val="7F7F7F"/>
              </a:solidFill>
              <a:prstDash val="solid"/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9B2FD480-6AA2-46C3-88C3-635DFB73EBD8}"/>
              </a:ext>
            </a:extLst>
          </p:cNvPr>
          <p:cNvCxnSpPr/>
          <p:nvPr>
            <p:custDataLst>
              <p:tags r:id="rId13"/>
            </p:custDataLst>
          </p:nvPr>
        </p:nvCxnSpPr>
        <p:spPr bwMode="gray">
          <a:xfrm>
            <a:off x="6245225" y="3451225"/>
            <a:ext cx="0" cy="130175"/>
          </a:xfrm>
          <a:prstGeom prst="line">
            <a:avLst/>
          </a:prstGeom>
          <a:ln w="9525" cap="flat" cmpd="sng" algn="ctr">
            <a:solidFill>
              <a:srgbClr val="D0D0D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DA5FD3CD-39C5-4142-8822-E5FB23D7A490}"/>
              </a:ext>
            </a:extLst>
          </p:cNvPr>
          <p:cNvCxnSpPr/>
          <p:nvPr>
            <p:custDataLst>
              <p:tags r:id="rId14"/>
            </p:custDataLst>
          </p:nvPr>
        </p:nvCxnSpPr>
        <p:spPr bwMode="gray">
          <a:xfrm>
            <a:off x="6203950" y="2536825"/>
            <a:ext cx="0" cy="130175"/>
          </a:xfrm>
          <a:prstGeom prst="line">
            <a:avLst/>
          </a:prstGeom>
          <a:ln w="9525" cap="flat" cmpd="sng" algn="ctr">
            <a:solidFill>
              <a:srgbClr val="D0D0D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A0DD15C-1B6E-4E97-8B81-BC5FAB836B5F}"/>
              </a:ext>
            </a:extLst>
          </p:cNvPr>
          <p:cNvCxnSpPr/>
          <p:nvPr>
            <p:custDataLst>
              <p:tags r:id="rId15"/>
            </p:custDataLst>
          </p:nvPr>
        </p:nvCxnSpPr>
        <p:spPr bwMode="gray">
          <a:xfrm>
            <a:off x="6245225" y="2994025"/>
            <a:ext cx="0" cy="130175"/>
          </a:xfrm>
          <a:prstGeom prst="line">
            <a:avLst/>
          </a:prstGeom>
          <a:ln w="9525" cap="flat" cmpd="sng" algn="ctr">
            <a:solidFill>
              <a:srgbClr val="D0D0D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Straight Connector 198">
            <a:extLst>
              <a:ext uri="{FF2B5EF4-FFF2-40B4-BE49-F238E27FC236}">
                <a16:creationId xmlns:a16="http://schemas.microsoft.com/office/drawing/2014/main" id="{B850C4C5-71C5-4C5E-873C-2F015B2E5FDA}"/>
              </a:ext>
            </a:extLst>
          </p:cNvPr>
          <p:cNvCxnSpPr/>
          <p:nvPr>
            <p:custDataLst>
              <p:tags r:id="rId16"/>
            </p:custDataLst>
          </p:nvPr>
        </p:nvCxnSpPr>
        <p:spPr bwMode="gray">
          <a:xfrm>
            <a:off x="6526213" y="5735638"/>
            <a:ext cx="0" cy="130175"/>
          </a:xfrm>
          <a:prstGeom prst="line">
            <a:avLst/>
          </a:prstGeom>
          <a:ln w="9525" cap="flat" cmpd="sng" algn="ctr">
            <a:solidFill>
              <a:srgbClr val="D0D0D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8CB1AADE-1F81-46D5-8DAF-6168A6EA12C3}"/>
              </a:ext>
            </a:extLst>
          </p:cNvPr>
          <p:cNvCxnSpPr/>
          <p:nvPr>
            <p:custDataLst>
              <p:tags r:id="rId17"/>
            </p:custDataLst>
          </p:nvPr>
        </p:nvCxnSpPr>
        <p:spPr bwMode="gray">
          <a:xfrm>
            <a:off x="6367463" y="3908425"/>
            <a:ext cx="0" cy="130175"/>
          </a:xfrm>
          <a:prstGeom prst="line">
            <a:avLst/>
          </a:prstGeom>
          <a:ln w="9525" cap="flat" cmpd="sng" algn="ctr">
            <a:solidFill>
              <a:srgbClr val="D0D0D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AF152B07-4F87-473E-B9E3-F28ADCD4C123}"/>
              </a:ext>
            </a:extLst>
          </p:cNvPr>
          <p:cNvCxnSpPr/>
          <p:nvPr>
            <p:custDataLst>
              <p:tags r:id="rId18"/>
            </p:custDataLst>
          </p:nvPr>
        </p:nvCxnSpPr>
        <p:spPr bwMode="gray">
          <a:xfrm>
            <a:off x="6465888" y="4364038"/>
            <a:ext cx="0" cy="130175"/>
          </a:xfrm>
          <a:prstGeom prst="line">
            <a:avLst/>
          </a:prstGeom>
          <a:ln w="9525" cap="flat" cmpd="sng" algn="ctr">
            <a:solidFill>
              <a:srgbClr val="D0D0D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Straight Connector 195">
            <a:extLst>
              <a:ext uri="{FF2B5EF4-FFF2-40B4-BE49-F238E27FC236}">
                <a16:creationId xmlns:a16="http://schemas.microsoft.com/office/drawing/2014/main" id="{6C677F35-D022-44F0-9AB4-507E3258FA9F}"/>
              </a:ext>
            </a:extLst>
          </p:cNvPr>
          <p:cNvCxnSpPr/>
          <p:nvPr>
            <p:custDataLst>
              <p:tags r:id="rId19"/>
            </p:custDataLst>
          </p:nvPr>
        </p:nvCxnSpPr>
        <p:spPr bwMode="gray">
          <a:xfrm>
            <a:off x="6492875" y="4821238"/>
            <a:ext cx="0" cy="130175"/>
          </a:xfrm>
          <a:prstGeom prst="line">
            <a:avLst/>
          </a:prstGeom>
          <a:ln w="9525" cap="flat" cmpd="sng" algn="ctr">
            <a:solidFill>
              <a:srgbClr val="D0D0D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Straight Connector 197">
            <a:extLst>
              <a:ext uri="{FF2B5EF4-FFF2-40B4-BE49-F238E27FC236}">
                <a16:creationId xmlns:a16="http://schemas.microsoft.com/office/drawing/2014/main" id="{44CA193E-2E39-4ED9-AA00-6744984F8E93}"/>
              </a:ext>
            </a:extLst>
          </p:cNvPr>
          <p:cNvCxnSpPr/>
          <p:nvPr>
            <p:custDataLst>
              <p:tags r:id="rId20"/>
            </p:custDataLst>
          </p:nvPr>
        </p:nvCxnSpPr>
        <p:spPr bwMode="gray">
          <a:xfrm>
            <a:off x="6492875" y="5278438"/>
            <a:ext cx="0" cy="130175"/>
          </a:xfrm>
          <a:prstGeom prst="line">
            <a:avLst/>
          </a:prstGeom>
          <a:ln w="9525" cap="flat" cmpd="sng" algn="ctr">
            <a:solidFill>
              <a:srgbClr val="D0D0D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AE17E0A1-9716-4C04-AC4C-0480DCDA7C4A}"/>
              </a:ext>
            </a:extLst>
          </p:cNvPr>
          <p:cNvSpPr/>
          <p:nvPr>
            <p:custDataLst>
              <p:tags r:id="rId21"/>
            </p:custDataLst>
          </p:nvPr>
        </p:nvSpPr>
        <p:spPr bwMode="auto">
          <a:xfrm>
            <a:off x="6489700" y="4951413"/>
            <a:ext cx="6350" cy="327025"/>
          </a:xfrm>
          <a:prstGeom prst="rect">
            <a:avLst/>
          </a:prstGeom>
          <a:solidFill>
            <a:schemeClr val="accent2"/>
          </a:solidFill>
          <a:ln w="9525" cap="sq" algn="ctr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 err="1">
              <a:solidFill>
                <a:schemeClr val="bg1"/>
              </a:solidFill>
            </a:endParaRPr>
          </a:p>
        </p:txBody>
      </p:sp>
      <p:graphicFrame>
        <p:nvGraphicFramePr>
          <p:cNvPr id="129" name="Chart 128">
            <a:extLst>
              <a:ext uri="{FF2B5EF4-FFF2-40B4-BE49-F238E27FC236}">
                <a16:creationId xmlns:a16="http://schemas.microsoft.com/office/drawing/2014/main" id="{C6F91690-3E78-4F75-997B-B328493A8CD7}"/>
              </a:ext>
            </a:extLst>
          </p:cNvPr>
          <p:cNvGraphicFramePr/>
          <p:nvPr>
            <p:custDataLst>
              <p:tags r:id="rId22"/>
            </p:custDataLst>
            <p:extLst>
              <p:ext uri="{D42A27DB-BD31-4B8C-83A1-F6EECF244321}">
                <p14:modId xmlns:p14="http://schemas.microsoft.com/office/powerpoint/2010/main" val="2103545473"/>
              </p:ext>
            </p:extLst>
          </p:nvPr>
        </p:nvGraphicFramePr>
        <p:xfrm>
          <a:off x="5429250" y="2062163"/>
          <a:ext cx="1179513" cy="427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9"/>
          </a:graphicData>
        </a:graphic>
      </p:graphicFrame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59F77531-5780-470F-B72D-1A0036464A94}"/>
              </a:ext>
            </a:extLst>
          </p:cNvPr>
          <p:cNvCxnSpPr>
            <a:cxnSpLocks/>
          </p:cNvCxnSpPr>
          <p:nvPr>
            <p:custDataLst>
              <p:tags r:id="rId23"/>
            </p:custDataLst>
          </p:nvPr>
        </p:nvCxnSpPr>
        <p:spPr bwMode="auto">
          <a:xfrm flipH="1">
            <a:off x="6224588" y="2830513"/>
            <a:ext cx="46038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5DBB62C-6645-4224-8DCE-1E27C91189B9}"/>
              </a:ext>
            </a:extLst>
          </p:cNvPr>
          <p:cNvCxnSpPr>
            <a:cxnSpLocks/>
          </p:cNvCxnSpPr>
          <p:nvPr>
            <p:custDataLst>
              <p:tags r:id="rId24"/>
            </p:custDataLst>
          </p:nvPr>
        </p:nvCxnSpPr>
        <p:spPr bwMode="auto">
          <a:xfrm flipH="1">
            <a:off x="6307138" y="3744913"/>
            <a:ext cx="85725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F21CDF3-470F-4ABC-B04B-AC50A980B960}"/>
              </a:ext>
            </a:extLst>
          </p:cNvPr>
          <p:cNvCxnSpPr>
            <a:cxnSpLocks/>
          </p:cNvCxnSpPr>
          <p:nvPr>
            <p:custDataLst>
              <p:tags r:id="rId25"/>
            </p:custDataLst>
          </p:nvPr>
        </p:nvCxnSpPr>
        <p:spPr bwMode="auto">
          <a:xfrm flipH="1">
            <a:off x="6416675" y="4200525"/>
            <a:ext cx="74613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60028407-A21E-4BE3-8E99-7F8EF0A45B41}"/>
              </a:ext>
            </a:extLst>
          </p:cNvPr>
          <p:cNvCxnSpPr>
            <a:cxnSpLocks/>
          </p:cNvCxnSpPr>
          <p:nvPr>
            <p:custDataLst>
              <p:tags r:id="rId26"/>
            </p:custDataLst>
          </p:nvPr>
        </p:nvCxnSpPr>
        <p:spPr bwMode="auto">
          <a:xfrm flipH="1">
            <a:off x="6480174" y="4657725"/>
            <a:ext cx="38100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1674D7B-BF88-415D-AC39-7337FF734E37}"/>
              </a:ext>
            </a:extLst>
          </p:cNvPr>
          <p:cNvCxnSpPr>
            <a:cxnSpLocks/>
          </p:cNvCxnSpPr>
          <p:nvPr>
            <p:custDataLst>
              <p:tags r:id="rId27"/>
            </p:custDataLst>
          </p:nvPr>
        </p:nvCxnSpPr>
        <p:spPr bwMode="auto">
          <a:xfrm flipH="1">
            <a:off x="6510338" y="5572125"/>
            <a:ext cx="41275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2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8"/>
            </p:custDataLst>
          </p:nvPr>
        </p:nvSpPr>
        <p:spPr bwMode="gray">
          <a:xfrm>
            <a:off x="6518275" y="4581525"/>
            <a:ext cx="79692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7463" tIns="0" rIns="17463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</a:pPr>
            <a:r>
              <a:rPr lang="fr-FR" altLang="en-US" sz="1000" dirty="0"/>
              <a:t>~</a:t>
            </a:r>
            <a:fld id="{8C041343-6E99-4FDB-96E3-C12B223DFD62}" type="datetime'2''''5'''''''' ''0''''''''''''''''0''''''''''0'''''''''''''''">
              <a:rPr lang="fr-FR" altLang="en-US" sz="1000" smtClean="0"/>
              <a:pPr/>
              <a:t>25 000</a:t>
            </a:fld>
            <a:r>
              <a:rPr lang="fr-FR" altLang="en-US" sz="1000" dirty="0">
                <a:sym typeface="+mn-lt"/>
              </a:rPr>
              <a:t> (</a:t>
            </a:r>
            <a:fld id="{8B2356D5-9E93-44F2-BF0B-3172330D5A3E}" type="datetime'''''3''''''''''''''''''''''%'''''''''''''''''''''''''''''''">
              <a:rPr lang="fr-FR" altLang="en-US" sz="1000" smtClean="0"/>
              <a:pPr/>
              <a:t>3%</a:t>
            </a:fld>
            <a:r>
              <a:rPr lang="fr-FR" altLang="en-US" sz="1000" dirty="0">
                <a:sym typeface="+mn-lt"/>
              </a:rPr>
              <a:t>)</a:t>
            </a:r>
            <a:endParaRPr lang="fr-FR" sz="1000" dirty="0">
              <a:sym typeface="+mn-lt"/>
            </a:endParaRPr>
          </a:p>
        </p:txBody>
      </p:sp>
      <p:sp>
        <p:nvSpPr>
          <p:cNvPr id="188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9"/>
            </p:custDataLst>
          </p:nvPr>
        </p:nvSpPr>
        <p:spPr bwMode="gray">
          <a:xfrm>
            <a:off x="6270625" y="2754313"/>
            <a:ext cx="79692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7463" tIns="0" rIns="17463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</a:pPr>
            <a:r>
              <a:rPr lang="fr-FR" altLang="en-US" sz="1000" dirty="0"/>
              <a:t>~</a:t>
            </a:r>
            <a:fld id="{DEA187C6-6C0D-4AF8-97F3-EB3FDC1AACB9}" type="datetime'''''''''''3''''''8 ''0''''''''''''''''0''''0'''''">
              <a:rPr lang="fr-FR" altLang="en-US" sz="1000" smtClean="0"/>
              <a:pPr/>
              <a:t>38 000</a:t>
            </a:fld>
            <a:r>
              <a:rPr lang="fr-FR" altLang="en-US" sz="1000" dirty="0">
                <a:sym typeface="+mn-lt"/>
              </a:rPr>
              <a:t> (</a:t>
            </a:r>
            <a:fld id="{4CB899DA-0C30-4D4A-AA34-2F5932950EF9}" type="datetime'''''''''''''''''''''''4''%'''''''''''''''''''''''">
              <a:rPr lang="fr-FR" altLang="en-US" sz="1000" smtClean="0"/>
              <a:pPr/>
              <a:t>4%</a:t>
            </a:fld>
            <a:r>
              <a:rPr lang="fr-FR" altLang="en-US" sz="1000" dirty="0">
                <a:sym typeface="+mn-lt"/>
              </a:rPr>
              <a:t>)</a:t>
            </a:r>
            <a:endParaRPr lang="fr-FR" sz="1000" dirty="0">
              <a:sym typeface="+mn-lt"/>
            </a:endParaRPr>
          </a:p>
        </p:txBody>
      </p:sp>
      <p:sp>
        <p:nvSpPr>
          <p:cNvPr id="191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0"/>
            </p:custDataLst>
          </p:nvPr>
        </p:nvSpPr>
        <p:spPr bwMode="gray">
          <a:xfrm>
            <a:off x="6491288" y="4124325"/>
            <a:ext cx="86677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7463" tIns="0" rIns="17463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</a:pPr>
            <a:r>
              <a:rPr lang="fr-FR" altLang="en-US" sz="1000" dirty="0"/>
              <a:t>~</a:t>
            </a:r>
            <a:fld id="{6985F935-6CA9-4C8D-8C1C-420C24E4174D}" type="datetime'''''''''''''9''3'''' ''0''''0''''''''''''''0'''''''''''''''">
              <a:rPr lang="fr-FR" altLang="en-US" sz="1000" smtClean="0"/>
              <a:pPr/>
              <a:t>93 000</a:t>
            </a:fld>
            <a:r>
              <a:rPr lang="fr-FR" altLang="en-US" sz="1000">
                <a:sym typeface="+mn-lt"/>
              </a:rPr>
              <a:t> (</a:t>
            </a:r>
            <a:fld id="{AE86B206-FAFF-4CC8-B4E9-6DEFB731F7BA}" type="datetime'''1''''''''''''''''''''''''''''''''''''0''%'">
              <a:rPr lang="fr-FR" altLang="en-US" sz="1000" smtClean="0"/>
              <a:pPr/>
              <a:t>10%</a:t>
            </a:fld>
            <a:r>
              <a:rPr lang="fr-FR" altLang="en-US" sz="1000">
                <a:sym typeface="+mn-lt"/>
              </a:rPr>
              <a:t>)</a:t>
            </a:r>
            <a:endParaRPr lang="fr-FR" sz="1000" dirty="0">
              <a:sym typeface="+mn-lt"/>
            </a:endParaRPr>
          </a:p>
        </p:txBody>
      </p:sp>
      <p:sp>
        <p:nvSpPr>
          <p:cNvPr id="190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1"/>
            </p:custDataLst>
          </p:nvPr>
        </p:nvSpPr>
        <p:spPr bwMode="gray">
          <a:xfrm>
            <a:off x="6392863" y="3668713"/>
            <a:ext cx="93662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7463" tIns="0" rIns="17463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</a:pPr>
            <a:r>
              <a:rPr lang="fr-FR" altLang="en-US" sz="1000" dirty="0"/>
              <a:t>~</a:t>
            </a:r>
            <a:fld id="{F8A1F788-14DB-4365-8257-A47422ADC45F}" type="datetime'''''''''''''''1''1''''''''6'''' ''''''000'''''''''''''''''''">
              <a:rPr lang="fr-FR" altLang="en-US" sz="1000" smtClean="0"/>
              <a:pPr/>
              <a:t>116 000</a:t>
            </a:fld>
            <a:r>
              <a:rPr lang="fr-FR" altLang="en-US" sz="1000">
                <a:sym typeface="+mn-lt"/>
              </a:rPr>
              <a:t> (</a:t>
            </a:r>
            <a:fld id="{1D254889-79EB-48BD-98C8-59BFCA2DF4F4}" type="datetime'''''''''1''''''''''''''2''''''''''%'''''''''''">
              <a:rPr lang="fr-FR" altLang="en-US" sz="1000" smtClean="0"/>
              <a:pPr/>
              <a:t>12%</a:t>
            </a:fld>
            <a:r>
              <a:rPr lang="fr-FR" altLang="en-US" sz="1000">
                <a:sym typeface="+mn-lt"/>
              </a:rPr>
              <a:t>)</a:t>
            </a:r>
            <a:endParaRPr lang="fr-FR" sz="1000" dirty="0">
              <a:sym typeface="+mn-lt"/>
            </a:endParaRPr>
          </a:p>
        </p:txBody>
      </p:sp>
      <p:sp>
        <p:nvSpPr>
          <p:cNvPr id="187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2"/>
            </p:custDataLst>
          </p:nvPr>
        </p:nvSpPr>
        <p:spPr bwMode="gray">
          <a:xfrm>
            <a:off x="6229350" y="2297113"/>
            <a:ext cx="93662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7463" tIns="0" rIns="17463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fr-FR" altLang="en-US" sz="1000" dirty="0"/>
              <a:t>~</a:t>
            </a:r>
            <a:fld id="{DA56AD72-C4FE-46FE-AF96-FF6D6C8388F5}" type="datetime'''''''''''''6''''''''''5''''5'''' ''''''''''0''''''''''00'''''">
              <a:rPr lang="fr-FR" altLang="en-US" sz="1000" smtClean="0"/>
              <a:pPr/>
              <a:t>655 000</a:t>
            </a:fld>
            <a:r>
              <a:rPr lang="fr-FR" altLang="en-US" sz="1000">
                <a:sym typeface="+mn-lt"/>
              </a:rPr>
              <a:t> (</a:t>
            </a:r>
            <a:fld id="{1842423F-BB1C-41D1-9209-F23979B65CBD}" type="datetime'6''''''''''''''''''''''''''''''''''''''''''''''8''''%'">
              <a:rPr lang="fr-FR" altLang="en-US" sz="1000" smtClean="0"/>
              <a:pPr/>
              <a:t>68%</a:t>
            </a:fld>
            <a:r>
              <a:rPr lang="fr-FR" altLang="en-US" sz="1000">
                <a:sym typeface="+mn-lt"/>
              </a:rPr>
              <a:t>)</a:t>
            </a:r>
            <a:endParaRPr lang="fr-FR" sz="1000" dirty="0">
              <a:sym typeface="+mn-lt"/>
            </a:endParaRPr>
          </a:p>
        </p:txBody>
      </p:sp>
      <p:sp>
        <p:nvSpPr>
          <p:cNvPr id="247" name="Text Placeholder 4">
            <a:extLst>
              <a:ext uri="{FF2B5EF4-FFF2-40B4-BE49-F238E27FC236}">
                <a16:creationId xmlns:a16="http://schemas.microsoft.com/office/drawing/2014/main" id="{44F472DC-C12B-4CA9-B9B4-2C6B52C6A16D}"/>
              </a:ext>
            </a:extLst>
          </p:cNvPr>
          <p:cNvSpPr>
            <a:spLocks noGrp="1"/>
          </p:cNvSpPr>
          <p:nvPr>
            <p:custDataLst>
              <p:tags r:id="rId33"/>
            </p:custDataLst>
          </p:nvPr>
        </p:nvSpPr>
        <p:spPr bwMode="gray">
          <a:xfrm>
            <a:off x="6518275" y="5038725"/>
            <a:ext cx="49847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7463" tIns="0" rIns="17463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fr-FR" altLang="en-US" sz="1000" i="1" dirty="0">
                <a:sym typeface="+mn-lt"/>
              </a:rPr>
              <a:t>À définir</a:t>
            </a:r>
          </a:p>
        </p:txBody>
      </p:sp>
      <p:sp>
        <p:nvSpPr>
          <p:cNvPr id="194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4"/>
            </p:custDataLst>
          </p:nvPr>
        </p:nvSpPr>
        <p:spPr bwMode="gray">
          <a:xfrm>
            <a:off x="6551613" y="5495925"/>
            <a:ext cx="79692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7463" tIns="0" rIns="17463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</a:pPr>
            <a:r>
              <a:rPr lang="fr-FR" altLang="en-US" sz="1000" dirty="0"/>
              <a:t>~</a:t>
            </a:r>
            <a:fld id="{C3FE3A3E-8336-4146-8854-A42DB00429D6}" type="datetime'32'''' ''''''0''''''''''''''00'''''''">
              <a:rPr lang="fr-FR" altLang="en-US" sz="1000" smtClean="0"/>
              <a:pPr/>
              <a:t>32 000</a:t>
            </a:fld>
            <a:r>
              <a:rPr lang="fr-FR" altLang="en-US" sz="1000" dirty="0">
                <a:sym typeface="+mn-lt"/>
              </a:rPr>
              <a:t> (</a:t>
            </a:r>
            <a:fld id="{45729D77-0333-4DBF-ADED-A340DAEE3198}" type="datetime'''''''''3''''''%'''''''''''''''''''''''''''''''''''''''''''''">
              <a:rPr lang="fr-FR" altLang="en-US" sz="1000" smtClean="0"/>
              <a:pPr/>
              <a:t>3%</a:t>
            </a:fld>
            <a:r>
              <a:rPr lang="fr-FR" altLang="en-US" sz="1000" dirty="0">
                <a:sym typeface="+mn-lt"/>
              </a:rPr>
              <a:t>)</a:t>
            </a:r>
            <a:endParaRPr lang="fr-FR" sz="1000" dirty="0">
              <a:sym typeface="+mn-lt"/>
            </a:endParaRPr>
          </a:p>
        </p:txBody>
      </p:sp>
      <p:sp>
        <p:nvSpPr>
          <p:cNvPr id="189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5"/>
            </p:custDataLst>
          </p:nvPr>
        </p:nvSpPr>
        <p:spPr bwMode="gray">
          <a:xfrm>
            <a:off x="6270625" y="3211513"/>
            <a:ext cx="93662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7463" tIns="0" rIns="17463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fr-FR" altLang="en-US" sz="1000" dirty="0"/>
              <a:t>~</a:t>
            </a:r>
            <a:fld id="{3955F936-7616-42F0-ABB3-BEDE97BA44ED}" type="datetime'''''''''''''''''''6''''''''''9''''''''''3'''' 0''''''''00'''">
              <a:rPr lang="fr-FR" altLang="en-US" sz="1000" smtClean="0"/>
              <a:pPr/>
              <a:t>693 000</a:t>
            </a:fld>
            <a:r>
              <a:rPr lang="fr-FR" altLang="en-US" sz="1000">
                <a:sym typeface="+mn-lt"/>
              </a:rPr>
              <a:t> (</a:t>
            </a:r>
            <a:fld id="{A6EF974C-A3B6-4903-9120-5838E38D81F3}" type="datetime'''''''''7''2''''''''''''''''''''''''''''''''''''''''''%'''''">
              <a:rPr lang="fr-FR" altLang="en-US" sz="1000" smtClean="0"/>
              <a:pPr/>
              <a:t>72%</a:t>
            </a:fld>
            <a:r>
              <a:rPr lang="fr-FR" altLang="en-US" sz="1000">
                <a:sym typeface="+mn-lt"/>
              </a:rPr>
              <a:t>)</a:t>
            </a:r>
            <a:endParaRPr lang="fr-FR" sz="1000" dirty="0">
              <a:sym typeface="+mn-lt"/>
            </a:endParaRPr>
          </a:p>
        </p:txBody>
      </p:sp>
      <p:sp>
        <p:nvSpPr>
          <p:cNvPr id="19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6"/>
            </p:custDataLst>
          </p:nvPr>
        </p:nvSpPr>
        <p:spPr bwMode="gray">
          <a:xfrm>
            <a:off x="6551614" y="5953125"/>
            <a:ext cx="563563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7463" tIns="0" rIns="17463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fr-FR" altLang="en-US" sz="1000" dirty="0"/>
              <a:t>~</a:t>
            </a:r>
            <a:fld id="{1ACDDA4C-B380-4A26-82F2-AFB428390848}" type="datetime'''''''''''''''''''''''''''''''''''''''9''''5''9'' 0''00'''''">
              <a:rPr lang="fr-FR" altLang="en-US" sz="1000" b="1" smtClean="0"/>
              <a:pPr/>
              <a:t>959 000</a:t>
            </a:fld>
            <a:endParaRPr lang="fr-FR" sz="1000" b="1" dirty="0">
              <a:sym typeface="+mn-lt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3EFDF3D-57D1-48FA-8B67-CD048D755447}"/>
              </a:ext>
            </a:extLst>
          </p:cNvPr>
          <p:cNvSpPr txBox="1">
            <a:spLocks/>
          </p:cNvSpPr>
          <p:nvPr/>
        </p:nvSpPr>
        <p:spPr>
          <a:xfrm>
            <a:off x="9139241" y="1624013"/>
            <a:ext cx="2343953" cy="368300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Nombre d’établissements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0D4E9D7-521B-43C0-BD9F-9CD35CF2B526}"/>
              </a:ext>
            </a:extLst>
          </p:cNvPr>
          <p:cNvSpPr txBox="1">
            <a:spLocks/>
          </p:cNvSpPr>
          <p:nvPr>
            <p:custDataLst>
              <p:tags r:id="rId37"/>
            </p:custDataLst>
          </p:nvPr>
        </p:nvSpPr>
        <p:spPr>
          <a:xfrm>
            <a:off x="9037776" y="5026025"/>
            <a:ext cx="1260782" cy="1539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fr-FR" sz="1000" i="1" dirty="0"/>
              <a:t>À définir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CAC5167-D7AF-4B9F-98CD-79DEAD870370}"/>
              </a:ext>
            </a:extLst>
          </p:cNvPr>
          <p:cNvSpPr txBox="1">
            <a:spLocks/>
          </p:cNvSpPr>
          <p:nvPr>
            <p:custDataLst>
              <p:tags r:id="rId38"/>
            </p:custDataLst>
          </p:nvPr>
        </p:nvSpPr>
        <p:spPr>
          <a:xfrm>
            <a:off x="9037776" y="4105275"/>
            <a:ext cx="1260782" cy="1539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fr-FR" sz="1000" dirty="0"/>
              <a:t>~1 000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466B695-72C3-412E-8A4B-FEBAA7FE6AC0}"/>
              </a:ext>
            </a:extLst>
          </p:cNvPr>
          <p:cNvSpPr txBox="1">
            <a:spLocks/>
          </p:cNvSpPr>
          <p:nvPr>
            <p:custDataLst>
              <p:tags r:id="rId39"/>
            </p:custDataLst>
          </p:nvPr>
        </p:nvSpPr>
        <p:spPr>
          <a:xfrm>
            <a:off x="9037776" y="3641725"/>
            <a:ext cx="1260782" cy="1539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fr-FR" sz="1000" dirty="0"/>
              <a:t>~2 000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B11D0A2-0C60-42A0-9DE3-3549895ACE30}"/>
              </a:ext>
            </a:extLst>
          </p:cNvPr>
          <p:cNvSpPr txBox="1">
            <a:spLocks/>
          </p:cNvSpPr>
          <p:nvPr>
            <p:custDataLst>
              <p:tags r:id="rId40"/>
            </p:custDataLst>
          </p:nvPr>
        </p:nvSpPr>
        <p:spPr>
          <a:xfrm>
            <a:off x="9037776" y="2714625"/>
            <a:ext cx="1260782" cy="1539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fr-FR" sz="1000" dirty="0"/>
              <a:t>~600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C0D7E4B-67A7-4DAA-BBFE-9DBB1B8B6536}"/>
              </a:ext>
            </a:extLst>
          </p:cNvPr>
          <p:cNvSpPr txBox="1">
            <a:spLocks/>
          </p:cNvSpPr>
          <p:nvPr>
            <p:custDataLst>
              <p:tags r:id="rId41"/>
            </p:custDataLst>
          </p:nvPr>
        </p:nvSpPr>
        <p:spPr>
          <a:xfrm>
            <a:off x="9037776" y="2251075"/>
            <a:ext cx="1260782" cy="1539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fr-FR" sz="1000" dirty="0"/>
              <a:t>~7 500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ABA5C08-7D52-4DB7-BA43-879AC721E503}"/>
              </a:ext>
            </a:extLst>
          </p:cNvPr>
          <p:cNvSpPr txBox="1">
            <a:spLocks/>
          </p:cNvSpPr>
          <p:nvPr>
            <p:custDataLst>
              <p:tags r:id="rId42"/>
            </p:custDataLst>
          </p:nvPr>
        </p:nvSpPr>
        <p:spPr>
          <a:xfrm>
            <a:off x="9037776" y="4564063"/>
            <a:ext cx="1260782" cy="16351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 dirty="0"/>
              <a:t>~1 500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E56AEFE-5B44-456F-B8EC-82B0DADE3272}"/>
              </a:ext>
            </a:extLst>
          </p:cNvPr>
          <p:cNvSpPr txBox="1">
            <a:spLocks/>
          </p:cNvSpPr>
          <p:nvPr>
            <p:custDataLst>
              <p:tags r:id="rId43"/>
            </p:custDataLst>
          </p:nvPr>
        </p:nvSpPr>
        <p:spPr>
          <a:xfrm>
            <a:off x="9037776" y="5489575"/>
            <a:ext cx="1260782" cy="1539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fr-FR" sz="1000" dirty="0"/>
              <a:t>~150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ED1A6AF-76D1-418D-BA98-5FE89BA93E7B}"/>
              </a:ext>
            </a:extLst>
          </p:cNvPr>
          <p:cNvCxnSpPr>
            <a:cxnSpLocks/>
          </p:cNvCxnSpPr>
          <p:nvPr/>
        </p:nvCxnSpPr>
        <p:spPr>
          <a:xfrm>
            <a:off x="8346157" y="2144713"/>
            <a:ext cx="0" cy="1293813"/>
          </a:xfrm>
          <a:prstGeom prst="straightConnector1">
            <a:avLst/>
          </a:prstGeom>
          <a:ln w="6350" cap="flat">
            <a:solidFill>
              <a:schemeClr val="tx1"/>
            </a:solidFill>
            <a:miter lim="800000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FBCD873F-70C9-4BA3-B91E-D519C82063C2}"/>
              </a:ext>
            </a:extLst>
          </p:cNvPr>
          <p:cNvSpPr txBox="1"/>
          <p:nvPr/>
        </p:nvSpPr>
        <p:spPr>
          <a:xfrm>
            <a:off x="8502875" y="2698492"/>
            <a:ext cx="407681" cy="184666"/>
          </a:xfrm>
          <a:prstGeom prst="rect">
            <a:avLst/>
          </a:prstGeom>
        </p:spPr>
        <p:txBody>
          <a:bodyPr vert="horz" wrap="none" lIns="0" tIns="0" rIns="0" bIns="0" rtlCol="0" anchor="ctr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>
                <a:cs typeface="+mn-cs"/>
              </a:rPr>
              <a:t>72%</a:t>
            </a:r>
          </a:p>
        </p:txBody>
      </p: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B333AFAA-A3FD-4581-ADD9-613DD7A95FC2}"/>
              </a:ext>
            </a:extLst>
          </p:cNvPr>
          <p:cNvCxnSpPr>
            <a:cxnSpLocks/>
          </p:cNvCxnSpPr>
          <p:nvPr/>
        </p:nvCxnSpPr>
        <p:spPr>
          <a:xfrm>
            <a:off x="8346157" y="3535363"/>
            <a:ext cx="0" cy="830263"/>
          </a:xfrm>
          <a:prstGeom prst="straightConnector1">
            <a:avLst/>
          </a:prstGeom>
          <a:ln w="6350" cap="flat">
            <a:solidFill>
              <a:schemeClr val="tx1"/>
            </a:solidFill>
            <a:miter lim="800000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9C1C781-1981-43A1-98BD-44407B0331B7}"/>
              </a:ext>
            </a:extLst>
          </p:cNvPr>
          <p:cNvSpPr txBox="1"/>
          <p:nvPr/>
        </p:nvSpPr>
        <p:spPr>
          <a:xfrm>
            <a:off x="8502875" y="3857367"/>
            <a:ext cx="407681" cy="184666"/>
          </a:xfrm>
          <a:prstGeom prst="rect">
            <a:avLst/>
          </a:prstGeom>
        </p:spPr>
        <p:txBody>
          <a:bodyPr vert="horz" wrap="none" lIns="0" tIns="0" rIns="0" bIns="0" rtlCol="0" anchor="ctr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>
                <a:cs typeface="+mn-cs"/>
              </a:rPr>
              <a:t>22%</a:t>
            </a:r>
          </a:p>
        </p:txBody>
      </p: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35D9431B-D970-4219-826E-EDBFF017D40F}"/>
              </a:ext>
            </a:extLst>
          </p:cNvPr>
          <p:cNvCxnSpPr>
            <a:cxnSpLocks/>
          </p:cNvCxnSpPr>
          <p:nvPr/>
        </p:nvCxnSpPr>
        <p:spPr>
          <a:xfrm>
            <a:off x="8346156" y="4462463"/>
            <a:ext cx="0" cy="1311275"/>
          </a:xfrm>
          <a:prstGeom prst="straightConnector1">
            <a:avLst/>
          </a:prstGeom>
          <a:ln w="6350" cap="flat">
            <a:solidFill>
              <a:schemeClr val="tx1"/>
            </a:solidFill>
            <a:miter lim="800000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84AECFC7-02BB-4597-94B1-AAA0BDA83607}"/>
              </a:ext>
            </a:extLst>
          </p:cNvPr>
          <p:cNvSpPr txBox="1"/>
          <p:nvPr/>
        </p:nvSpPr>
        <p:spPr>
          <a:xfrm>
            <a:off x="8502875" y="5025767"/>
            <a:ext cx="294554" cy="184666"/>
          </a:xfrm>
          <a:prstGeom prst="rect">
            <a:avLst/>
          </a:prstGeom>
        </p:spPr>
        <p:txBody>
          <a:bodyPr vert="horz" wrap="none" lIns="0" tIns="0" rIns="0" bIns="0" rtlCol="0" anchor="ctr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>
                <a:cs typeface="+mn-cs"/>
              </a:rPr>
              <a:t>6%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E38F5962-B860-4D93-B194-028344ED1EA4}"/>
              </a:ext>
            </a:extLst>
          </p:cNvPr>
          <p:cNvSpPr txBox="1">
            <a:spLocks/>
          </p:cNvSpPr>
          <p:nvPr>
            <p:custDataLst>
              <p:tags r:id="rId44"/>
            </p:custDataLst>
          </p:nvPr>
        </p:nvSpPr>
        <p:spPr>
          <a:xfrm>
            <a:off x="9037776" y="5973763"/>
            <a:ext cx="1260782" cy="1539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>
              <a:buClr>
                <a:srgbClr val="000000"/>
              </a:buClr>
            </a:pPr>
            <a:r>
              <a:rPr lang="fr-FR" sz="1000" b="1" dirty="0">
                <a:solidFill>
                  <a:srgbClr val="000000"/>
                </a:solidFill>
              </a:rPr>
              <a:t>~12 750</a:t>
            </a:r>
          </a:p>
        </p:txBody>
      </p: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4643B5B4-89E8-4DD1-A0FB-994202214720}"/>
              </a:ext>
            </a:extLst>
          </p:cNvPr>
          <p:cNvCxnSpPr>
            <a:cxnSpLocks/>
          </p:cNvCxnSpPr>
          <p:nvPr/>
        </p:nvCxnSpPr>
        <p:spPr>
          <a:xfrm>
            <a:off x="10356538" y="2144713"/>
            <a:ext cx="0" cy="1293813"/>
          </a:xfrm>
          <a:prstGeom prst="straightConnector1">
            <a:avLst/>
          </a:prstGeom>
          <a:ln w="6350" cap="flat">
            <a:solidFill>
              <a:schemeClr val="tx1"/>
            </a:solidFill>
            <a:miter lim="800000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9AD81A32-F85C-4A48-9FCF-0CFCAF07B70E}"/>
              </a:ext>
            </a:extLst>
          </p:cNvPr>
          <p:cNvSpPr txBox="1"/>
          <p:nvPr/>
        </p:nvSpPr>
        <p:spPr>
          <a:xfrm>
            <a:off x="10426286" y="2698492"/>
            <a:ext cx="629664" cy="184666"/>
          </a:xfrm>
          <a:prstGeom prst="rect">
            <a:avLst/>
          </a:prstGeom>
        </p:spPr>
        <p:txBody>
          <a:bodyPr vert="horz" wrap="none" lIns="0" tIns="0" rIns="0" bIns="0" rtlCol="0" anchor="ctr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200" b="1" dirty="0">
                <a:cs typeface="+mn-cs"/>
              </a:rPr>
              <a:t>~8 100</a:t>
            </a:r>
          </a:p>
        </p:txBody>
      </p: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9AB55081-0BB2-49EA-B79D-580A39360410}"/>
              </a:ext>
            </a:extLst>
          </p:cNvPr>
          <p:cNvCxnSpPr>
            <a:cxnSpLocks/>
          </p:cNvCxnSpPr>
          <p:nvPr/>
        </p:nvCxnSpPr>
        <p:spPr>
          <a:xfrm>
            <a:off x="10356861" y="3535363"/>
            <a:ext cx="0" cy="830263"/>
          </a:xfrm>
          <a:prstGeom prst="straightConnector1">
            <a:avLst/>
          </a:prstGeom>
          <a:ln w="6350" cap="flat">
            <a:solidFill>
              <a:schemeClr val="tx1"/>
            </a:solidFill>
            <a:miter lim="800000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108">
            <a:extLst>
              <a:ext uri="{FF2B5EF4-FFF2-40B4-BE49-F238E27FC236}">
                <a16:creationId xmlns:a16="http://schemas.microsoft.com/office/drawing/2014/main" id="{9E7D44D7-37F0-48AD-9B00-CB4DABB012FA}"/>
              </a:ext>
            </a:extLst>
          </p:cNvPr>
          <p:cNvSpPr txBox="1"/>
          <p:nvPr/>
        </p:nvSpPr>
        <p:spPr>
          <a:xfrm>
            <a:off x="10426286" y="3857367"/>
            <a:ext cx="629664" cy="184666"/>
          </a:xfrm>
          <a:prstGeom prst="rect">
            <a:avLst/>
          </a:prstGeom>
        </p:spPr>
        <p:txBody>
          <a:bodyPr vert="horz" wrap="none" lIns="0" tIns="0" rIns="0" bIns="0" rtlCol="0" anchor="ctr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200" b="1" dirty="0"/>
              <a:t>~3 000</a:t>
            </a:r>
          </a:p>
        </p:txBody>
      </p: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232577F0-FD84-4CD8-9C43-38C8739C8C88}"/>
              </a:ext>
            </a:extLst>
          </p:cNvPr>
          <p:cNvCxnSpPr>
            <a:cxnSpLocks/>
          </p:cNvCxnSpPr>
          <p:nvPr/>
        </p:nvCxnSpPr>
        <p:spPr>
          <a:xfrm>
            <a:off x="10356859" y="4462463"/>
            <a:ext cx="1" cy="1311275"/>
          </a:xfrm>
          <a:prstGeom prst="straightConnector1">
            <a:avLst/>
          </a:prstGeom>
          <a:ln w="6350" cap="flat">
            <a:solidFill>
              <a:schemeClr val="tx1"/>
            </a:solidFill>
            <a:miter lim="800000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E5944B3E-22DA-4F77-989A-1FDA12F18EA5}"/>
              </a:ext>
            </a:extLst>
          </p:cNvPr>
          <p:cNvSpPr txBox="1"/>
          <p:nvPr/>
        </p:nvSpPr>
        <p:spPr>
          <a:xfrm>
            <a:off x="10426286" y="5025767"/>
            <a:ext cx="629664" cy="184666"/>
          </a:xfrm>
          <a:prstGeom prst="rect">
            <a:avLst/>
          </a:prstGeom>
        </p:spPr>
        <p:txBody>
          <a:bodyPr vert="horz" wrap="none" lIns="0" tIns="0" rIns="0" bIns="0" rtlCol="0" anchor="ctr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>
                <a:cs typeface="+mn-cs"/>
              </a:rPr>
              <a:t>~1 650</a:t>
            </a:r>
          </a:p>
        </p:txBody>
      </p: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F2EC9E26-FCA9-44A0-B4CD-AEF089D7D0E3}"/>
              </a:ext>
            </a:extLst>
          </p:cNvPr>
          <p:cNvCxnSpPr>
            <a:cxnSpLocks/>
          </p:cNvCxnSpPr>
          <p:nvPr>
            <p:custDataLst>
              <p:tags r:id="rId45"/>
            </p:custDataLst>
          </p:nvPr>
        </p:nvCxnSpPr>
        <p:spPr>
          <a:xfrm>
            <a:off x="9037776" y="3949700"/>
            <a:ext cx="1231943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141A2E01-9CC6-4E77-845A-2B4FCF16DF03}"/>
              </a:ext>
            </a:extLst>
          </p:cNvPr>
          <p:cNvCxnSpPr>
            <a:cxnSpLocks/>
          </p:cNvCxnSpPr>
          <p:nvPr>
            <p:custDataLst>
              <p:tags r:id="rId46"/>
            </p:custDataLst>
          </p:nvPr>
        </p:nvCxnSpPr>
        <p:spPr>
          <a:xfrm>
            <a:off x="9037776" y="4876800"/>
            <a:ext cx="1231943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382754A4-F3A3-4925-8B1C-80E15558BFB2}"/>
              </a:ext>
            </a:extLst>
          </p:cNvPr>
          <p:cNvCxnSpPr>
            <a:cxnSpLocks/>
          </p:cNvCxnSpPr>
          <p:nvPr>
            <p:custDataLst>
              <p:tags r:id="rId47"/>
            </p:custDataLst>
          </p:nvPr>
        </p:nvCxnSpPr>
        <p:spPr>
          <a:xfrm>
            <a:off x="9037776" y="5340350"/>
            <a:ext cx="1231943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FDCE82DF-4BE2-43C1-8373-C70F3DAB70D0}"/>
              </a:ext>
            </a:extLst>
          </p:cNvPr>
          <p:cNvCxnSpPr>
            <a:cxnSpLocks/>
          </p:cNvCxnSpPr>
          <p:nvPr>
            <p:custDataLst>
              <p:tags r:id="rId48"/>
            </p:custDataLst>
          </p:nvPr>
        </p:nvCxnSpPr>
        <p:spPr>
          <a:xfrm>
            <a:off x="9037776" y="2516188"/>
            <a:ext cx="1231943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CF269BA2-8CE3-44C0-802F-E7A72E202BD7}"/>
              </a:ext>
            </a:extLst>
          </p:cNvPr>
          <p:cNvCxnSpPr>
            <a:cxnSpLocks/>
          </p:cNvCxnSpPr>
          <p:nvPr>
            <p:custDataLst>
              <p:tags r:id="rId49"/>
            </p:custDataLst>
          </p:nvPr>
        </p:nvCxnSpPr>
        <p:spPr>
          <a:xfrm>
            <a:off x="9037776" y="2979738"/>
            <a:ext cx="1231943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5. Source">
            <a:extLst>
              <a:ext uri="{FF2B5EF4-FFF2-40B4-BE49-F238E27FC236}">
                <a16:creationId xmlns:a16="http://schemas.microsoft.com/office/drawing/2014/main" id="{2218DF6B-F4DA-4C4B-839E-528EDFA22DDC}"/>
              </a:ext>
            </a:extLst>
          </p:cNvPr>
          <p:cNvSpPr txBox="1"/>
          <p:nvPr>
            <p:custDataLst>
              <p:tags r:id="rId50"/>
            </p:custDataLst>
          </p:nvPr>
        </p:nvSpPr>
        <p:spPr>
          <a:xfrm>
            <a:off x="554735" y="6498754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DGCS, INSEE</a:t>
            </a:r>
          </a:p>
        </p:txBody>
      </p: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AB961140-5D63-4F2B-941B-00570432E4F6}"/>
              </a:ext>
            </a:extLst>
          </p:cNvPr>
          <p:cNvCxnSpPr>
            <a:cxnSpLocks/>
          </p:cNvCxnSpPr>
          <p:nvPr>
            <p:custDataLst>
              <p:tags r:id="rId51"/>
            </p:custDataLst>
          </p:nvPr>
        </p:nvCxnSpPr>
        <p:spPr>
          <a:xfrm>
            <a:off x="554819" y="5822950"/>
            <a:ext cx="10950415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01832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6" hidden="1">
            <a:extLst>
              <a:ext uri="{FF2B5EF4-FFF2-40B4-BE49-F238E27FC236}">
                <a16:creationId xmlns:a16="http://schemas.microsoft.com/office/drawing/2014/main" id="{21AEC86F-9DD5-4508-A101-2956CDA3E6E4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5246665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3597" name="think-cell Slide" r:id="rId37" imgW="395" imgH="396" progId="TCLayout.ActiveDocument.1">
                  <p:embed/>
                </p:oleObj>
              </mc:Choice>
              <mc:Fallback>
                <p:oleObj name="think-cell Slide" r:id="rId37" imgW="395" imgH="396" progId="TCLayout.ActiveDocument.1">
                  <p:embed/>
                  <p:pic>
                    <p:nvPicPr>
                      <p:cNvPr id="6" name="Object 6" hidden="1">
                        <a:extLst>
                          <a:ext uri="{FF2B5EF4-FFF2-40B4-BE49-F238E27FC236}">
                            <a16:creationId xmlns:a16="http://schemas.microsoft.com/office/drawing/2014/main" id="{21AEC86F-9DD5-4508-A101-2956CDA3E6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" name="Rectangle 1" hidden="1">
            <a:extLst>
              <a:ext uri="{FF2B5EF4-FFF2-40B4-BE49-F238E27FC236}">
                <a16:creationId xmlns:a16="http://schemas.microsoft.com/office/drawing/2014/main" id="{038C88C2-A4D9-4463-A729-E5B8A09FDB9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0868F0FB-891D-4015-B38E-5A2E89A3F041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516380" y="198166"/>
            <a:ext cx="10120883" cy="7694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r>
              <a:rPr lang="fr-FR" dirty="0"/>
              <a:t>L’étape 2 propose d’offrir la possibilité de se vacciner à jusqu’à ~13.5 millions de personnes</a:t>
            </a:r>
          </a:p>
        </p:txBody>
      </p:sp>
      <p:sp>
        <p:nvSpPr>
          <p:cNvPr id="72" name="Rectangle 71" hidden="1">
            <a:extLst>
              <a:ext uri="{FF2B5EF4-FFF2-40B4-BE49-F238E27FC236}">
                <a16:creationId xmlns:a16="http://schemas.microsoft.com/office/drawing/2014/main" id="{87F3E121-C067-450A-8358-8C3B8B51FEA2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52400" y="152400"/>
            <a:ext cx="158750" cy="158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fr-FR" sz="2400" b="1" dirty="0" err="1">
              <a:solidFill>
                <a:schemeClr val="tx1"/>
              </a:solidFill>
              <a:latin typeface="Georgia" panose="02040502050405020303" pitchFamily="18" charset="0"/>
              <a:ea typeface="+mj-ea"/>
              <a:cs typeface="+mj-cs"/>
              <a:sym typeface="Georgia" panose="02040502050405020303" pitchFamily="18" charset="0"/>
            </a:endParaRP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B1188B9F-8FA4-4E70-890E-52693A510CAE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54819" y="1851139"/>
            <a:ext cx="10950415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Rectangle 98">
            <a:extLst>
              <a:ext uri="{FF2B5EF4-FFF2-40B4-BE49-F238E27FC236}">
                <a16:creationId xmlns:a16="http://schemas.microsoft.com/office/drawing/2014/main" id="{8385A2E8-4FC6-494C-BF45-79B4B4F035CF}"/>
              </a:ext>
            </a:extLst>
          </p:cNvPr>
          <p:cNvSpPr>
            <a:spLocks/>
          </p:cNvSpPr>
          <p:nvPr/>
        </p:nvSpPr>
        <p:spPr>
          <a:xfrm>
            <a:off x="547687" y="1945660"/>
            <a:ext cx="1422401" cy="3413805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r-FR" sz="1200" b="1" dirty="0">
                <a:solidFill>
                  <a:schemeClr val="bg1"/>
                </a:solidFill>
              </a:rPr>
              <a:t>Etape 2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CB74828-DF64-4ED5-BCB8-25A4BE252DDA}"/>
              </a:ext>
            </a:extLst>
          </p:cNvPr>
          <p:cNvSpPr txBox="1"/>
          <p:nvPr/>
        </p:nvSpPr>
        <p:spPr>
          <a:xfrm>
            <a:off x="4252913" y="1424943"/>
            <a:ext cx="3632200" cy="369332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>
                <a:cs typeface="+mn-cs"/>
              </a:rPr>
              <a:t>Nombre total</a:t>
            </a:r>
            <a:br>
              <a:rPr lang="fr-FR" sz="1200" b="1" dirty="0">
                <a:cs typeface="+mn-cs"/>
              </a:rPr>
            </a:br>
            <a:r>
              <a:rPr lang="fr-FR" sz="1200" b="1" dirty="0">
                <a:cs typeface="+mn-cs"/>
              </a:rPr>
              <a:t>de personnes à vacciner, millions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39A7216-3BD7-460E-A9E3-DD9FF621F13C}"/>
              </a:ext>
            </a:extLst>
          </p:cNvPr>
          <p:cNvSpPr txBox="1"/>
          <p:nvPr/>
        </p:nvSpPr>
        <p:spPr>
          <a:xfrm>
            <a:off x="2190750" y="1609609"/>
            <a:ext cx="1860550" cy="184666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Public cible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6FE098B-FCDD-492F-8994-3BA1EB577C73}"/>
              </a:ext>
            </a:extLst>
          </p:cNvPr>
          <p:cNvSpPr txBox="1">
            <a:spLocks/>
          </p:cNvSpPr>
          <p:nvPr/>
        </p:nvSpPr>
        <p:spPr>
          <a:xfrm>
            <a:off x="8116888" y="1609609"/>
            <a:ext cx="3388346" cy="184666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Remarque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B46D29EE-F132-48C1-B66C-931B330718FC}"/>
              </a:ext>
            </a:extLst>
          </p:cNvPr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8116888" y="2155814"/>
            <a:ext cx="3388346" cy="338554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dirty="0"/>
              <a:t>Sont exclues les 1 de personnes visées en étape 1.2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ED1A6AF-76D1-418D-BA98-5FE89BA93E7B}"/>
              </a:ext>
            </a:extLst>
          </p:cNvPr>
          <p:cNvCxnSpPr>
            <a:cxnSpLocks/>
          </p:cNvCxnSpPr>
          <p:nvPr/>
        </p:nvCxnSpPr>
        <p:spPr>
          <a:xfrm>
            <a:off x="7424738" y="1945660"/>
            <a:ext cx="0" cy="1967528"/>
          </a:xfrm>
          <a:prstGeom prst="straightConnector1">
            <a:avLst/>
          </a:prstGeom>
          <a:ln w="6350" cap="flat">
            <a:solidFill>
              <a:schemeClr val="tx1"/>
            </a:solidFill>
            <a:miter lim="800000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35D9431B-D970-4219-826E-EDBFF017D40F}"/>
              </a:ext>
            </a:extLst>
          </p:cNvPr>
          <p:cNvCxnSpPr>
            <a:cxnSpLocks/>
          </p:cNvCxnSpPr>
          <p:nvPr/>
        </p:nvCxnSpPr>
        <p:spPr>
          <a:xfrm>
            <a:off x="7416800" y="4104586"/>
            <a:ext cx="0" cy="1184964"/>
          </a:xfrm>
          <a:prstGeom prst="straightConnector1">
            <a:avLst/>
          </a:prstGeom>
          <a:ln w="6350" cap="flat">
            <a:solidFill>
              <a:schemeClr val="tx1"/>
            </a:solidFill>
            <a:miter lim="800000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DB7E12A-789E-4797-95C4-8810783290C3}"/>
              </a:ext>
            </a:extLst>
          </p:cNvPr>
          <p:cNvCxnSpPr/>
          <p:nvPr>
            <p:custDataLst>
              <p:tags r:id="rId8"/>
            </p:custDataLst>
          </p:nvPr>
        </p:nvCxnSpPr>
        <p:spPr bwMode="gray">
          <a:xfrm>
            <a:off x="5140325" y="2536825"/>
            <a:ext cx="0" cy="195263"/>
          </a:xfrm>
          <a:prstGeom prst="line">
            <a:avLst/>
          </a:prstGeom>
          <a:ln w="9525" cap="flat" cmpd="sng" algn="ctr">
            <a:solidFill>
              <a:srgbClr val="D0D0D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DB000DAD-4D3D-4D43-80BC-3E55D32517FF}"/>
              </a:ext>
            </a:extLst>
          </p:cNvPr>
          <p:cNvCxnSpPr/>
          <p:nvPr>
            <p:custDataLst>
              <p:tags r:id="rId9"/>
            </p:custDataLst>
          </p:nvPr>
        </p:nvCxnSpPr>
        <p:spPr bwMode="gray">
          <a:xfrm>
            <a:off x="6372225" y="3224213"/>
            <a:ext cx="0" cy="196850"/>
          </a:xfrm>
          <a:prstGeom prst="line">
            <a:avLst/>
          </a:prstGeom>
          <a:ln w="9525" cap="flat" cmpd="sng" algn="ctr">
            <a:solidFill>
              <a:srgbClr val="D0D0D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A0DD15C-1B6E-4E97-8B81-BC5FAB836B5F}"/>
              </a:ext>
            </a:extLst>
          </p:cNvPr>
          <p:cNvCxnSpPr/>
          <p:nvPr>
            <p:custDataLst>
              <p:tags r:id="rId10"/>
            </p:custDataLst>
          </p:nvPr>
        </p:nvCxnSpPr>
        <p:spPr bwMode="gray">
          <a:xfrm>
            <a:off x="6383338" y="3913188"/>
            <a:ext cx="0" cy="196850"/>
          </a:xfrm>
          <a:prstGeom prst="line">
            <a:avLst/>
          </a:prstGeom>
          <a:ln w="9525" cap="flat" cmpd="sng" algn="ctr">
            <a:solidFill>
              <a:srgbClr val="D0D0D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1EC80AF-44E2-4753-858A-5CCD68D15CFC}"/>
              </a:ext>
            </a:extLst>
          </p:cNvPr>
          <p:cNvCxnSpPr/>
          <p:nvPr>
            <p:custDataLst>
              <p:tags r:id="rId11"/>
            </p:custDataLst>
          </p:nvPr>
        </p:nvCxnSpPr>
        <p:spPr bwMode="gray">
          <a:xfrm>
            <a:off x="6443663" y="4602163"/>
            <a:ext cx="0" cy="195263"/>
          </a:xfrm>
          <a:prstGeom prst="line">
            <a:avLst/>
          </a:prstGeom>
          <a:ln w="9525" cap="flat" cmpd="sng" algn="ctr">
            <a:solidFill>
              <a:srgbClr val="D0D0D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0153A466-5CA2-4676-B2D1-0B8E6FE1B5AC}"/>
              </a:ext>
            </a:extLst>
          </p:cNvPr>
          <p:cNvCxnSpPr/>
          <p:nvPr>
            <p:custDataLst>
              <p:tags r:id="rId12"/>
            </p:custDataLst>
          </p:nvPr>
        </p:nvCxnSpPr>
        <p:spPr bwMode="gray">
          <a:xfrm>
            <a:off x="6575425" y="5289550"/>
            <a:ext cx="0" cy="196850"/>
          </a:xfrm>
          <a:prstGeom prst="line">
            <a:avLst/>
          </a:prstGeom>
          <a:ln w="9525" cap="flat" cmpd="sng" algn="ctr">
            <a:solidFill>
              <a:srgbClr val="D0D0D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3D1355DF-FA34-43DB-A5F9-4BACAE6D2EBF}"/>
              </a:ext>
            </a:extLst>
          </p:cNvPr>
          <p:cNvSpPr/>
          <p:nvPr>
            <p:custDataLst>
              <p:tags r:id="rId13"/>
            </p:custDataLst>
          </p:nvPr>
        </p:nvSpPr>
        <p:spPr bwMode="auto">
          <a:xfrm>
            <a:off x="6372225" y="3421063"/>
            <a:ext cx="11113" cy="492125"/>
          </a:xfrm>
          <a:prstGeom prst="rect">
            <a:avLst/>
          </a:prstGeom>
          <a:solidFill>
            <a:srgbClr val="D0D0D0"/>
          </a:solidFill>
          <a:ln w="9525" cap="sq" algn="ctr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>
              <a:solidFill>
                <a:schemeClr val="bg1"/>
              </a:solidFill>
            </a:endParaRPr>
          </a:p>
        </p:txBody>
      </p:sp>
      <p:graphicFrame>
        <p:nvGraphicFramePr>
          <p:cNvPr id="44" name="Chart 43">
            <a:extLst>
              <a:ext uri="{FF2B5EF4-FFF2-40B4-BE49-F238E27FC236}">
                <a16:creationId xmlns:a16="http://schemas.microsoft.com/office/drawing/2014/main" id="{E5025019-1CC2-4DCF-9D08-778A3D04A400}"/>
              </a:ext>
            </a:extLst>
          </p:cNvPr>
          <p:cNvGraphicFramePr/>
          <p:nvPr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3061719466"/>
              </p:ext>
            </p:extLst>
          </p:nvPr>
        </p:nvGraphicFramePr>
        <p:xfrm>
          <a:off x="4164013" y="1863725"/>
          <a:ext cx="2493962" cy="4295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9"/>
          </a:graphicData>
        </a:graphic>
      </p:graphicFrame>
      <p:sp>
        <p:nvSpPr>
          <p:cNvPr id="17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5"/>
            </p:custDataLst>
          </p:nvPr>
        </p:nvSpPr>
        <p:spPr bwMode="auto">
          <a:xfrm>
            <a:off x="2193925" y="4860925"/>
            <a:ext cx="18240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54F6844B-BB48-4A6F-8F8E-5CB8DC120157}" type="datetime'Prof''essi''o''nnels de ''la santé &#10;atteint de comorbid''ités'">
              <a:rPr lang="fr-FR" altLang="en-US" sz="1200" smtClean="0"/>
              <a:pPr/>
              <a:t>Professionnels de la santé 
atteint de comorbidités</a:t>
            </a:fld>
            <a:endParaRPr lang="fr-FR" sz="1200" dirty="0">
              <a:sym typeface="+mn-lt"/>
            </a:endParaRPr>
          </a:p>
        </p:txBody>
      </p:sp>
      <p:sp>
        <p:nvSpPr>
          <p:cNvPr id="152" name="Text Placeholder 4">
            <a:extLst>
              <a:ext uri="{FF2B5EF4-FFF2-40B4-BE49-F238E27FC236}">
                <a16:creationId xmlns:a16="http://schemas.microsoft.com/office/drawing/2014/main" id="{D337D2E5-1331-4CD7-B8D7-3B740430F8E3}"/>
              </a:ext>
            </a:extLst>
          </p:cNvPr>
          <p:cNvSpPr>
            <a:spLocks noGrp="1"/>
          </p:cNvSpPr>
          <p:nvPr>
            <p:custDataLst>
              <p:tags r:id="rId16"/>
            </p:custDataLst>
          </p:nvPr>
        </p:nvSpPr>
        <p:spPr bwMode="gray">
          <a:xfrm>
            <a:off x="4297363" y="2200275"/>
            <a:ext cx="7921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BBD8A4C6-F770-4452-9425-80FF34CE84D8}" type="datetime'~''''''''5''''''''.''''''''''2'''''''''''''''''''''''''''''''">
              <a:rPr lang="fr-FR" altLang="en-US" sz="1200" smtClean="0"/>
              <a:pPr/>
              <a:t>~5.2</a:t>
            </a:fld>
            <a:r>
              <a:rPr lang="fr-FR" altLang="en-US" sz="1200" dirty="0">
                <a:sym typeface="+mn-lt"/>
              </a:rPr>
              <a:t> (</a:t>
            </a:r>
            <a:fld id="{BD4A285A-5EEB-4C67-8646-E2FBF9A11D4B}" type="datetime'''''3''''''''''''''''''''''''''''''''''''8%'''''">
              <a:rPr lang="fr-FR" altLang="en-US" sz="1200" smtClean="0"/>
              <a:pPr/>
              <a:t>38%</a:t>
            </a:fld>
            <a:r>
              <a:rPr lang="fr-FR" sz="1200" dirty="0">
                <a:sym typeface="+mn-lt"/>
              </a:rPr>
              <a:t>)</a:t>
            </a: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376828B0-40E1-4B2A-A308-A4DEE00C85E9}"/>
              </a:ext>
            </a:extLst>
          </p:cNvPr>
          <p:cNvSpPr>
            <a:spLocks noGrp="1"/>
          </p:cNvSpPr>
          <p:nvPr>
            <p:custDataLst>
              <p:tags r:id="rId17"/>
            </p:custDataLst>
          </p:nvPr>
        </p:nvSpPr>
        <p:spPr bwMode="gray">
          <a:xfrm>
            <a:off x="6022975" y="3576638"/>
            <a:ext cx="708025" cy="182563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txBody>
          <a:bodyPr vert="horz" wrap="none" lIns="22225" tIns="0" rIns="2222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298F5356-9EAF-4AC4-9B60-747380666105}" type="datetime'''''''''~''''''''''''''''''''''''''0''''''''.''''''1'">
              <a:rPr lang="fr-FR" altLang="en-US" sz="1200" smtClean="0">
                <a:sym typeface="+mn-lt"/>
              </a:rPr>
              <a:pPr/>
              <a:t>~0.1</a:t>
            </a:fld>
            <a:r>
              <a:rPr lang="fr-FR" altLang="en-US" sz="1200" dirty="0">
                <a:sym typeface="+mn-lt"/>
              </a:rPr>
              <a:t> (</a:t>
            </a:r>
            <a:fld id="{6039A25F-BF88-402B-819A-AF3D0BCAD05C}" type="datetime'''''''1''''''''''''''''''''''''%'''">
              <a:rPr lang="fr-FR" altLang="en-US" sz="1200" smtClean="0">
                <a:sym typeface="+mn-lt"/>
              </a:rPr>
              <a:pPr/>
              <a:t>1%</a:t>
            </a:fld>
            <a:r>
              <a:rPr lang="fr-FR" sz="1200" dirty="0">
                <a:sym typeface="+mn-lt"/>
              </a:rPr>
              <a:t>)</a:t>
            </a:r>
          </a:p>
        </p:txBody>
      </p:sp>
      <p:sp>
        <p:nvSpPr>
          <p:cNvPr id="172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8"/>
            </p:custDataLst>
          </p:nvPr>
        </p:nvSpPr>
        <p:spPr bwMode="auto">
          <a:xfrm>
            <a:off x="2193925" y="2200275"/>
            <a:ext cx="19510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EC0EA3F2-FC53-4650-952C-70A081AA296C}" type="datetime'''Pe''r''son''''n''''es de'' 7''5'''' ''an''s ''''et'' +'''">
              <a:rPr lang="fr-FR" altLang="en-US" sz="1200" smtClean="0"/>
              <a:pPr/>
              <a:t>Personnes de 75 ans et +</a:t>
            </a:fld>
            <a:r>
              <a:rPr lang="fr-FR" altLang="en-US" sz="1200" dirty="0"/>
              <a:t>     </a:t>
            </a:r>
            <a:endParaRPr lang="fr-FR" sz="1200" dirty="0">
              <a:sym typeface="+mn-lt"/>
            </a:endParaRP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D74D6287-38D2-449F-8290-6A2459EB6522}"/>
              </a:ext>
            </a:extLst>
          </p:cNvPr>
          <p:cNvSpPr>
            <a:spLocks noGrp="1"/>
          </p:cNvSpPr>
          <p:nvPr>
            <p:custDataLst>
              <p:tags r:id="rId19"/>
            </p:custDataLst>
          </p:nvPr>
        </p:nvSpPr>
        <p:spPr bwMode="auto">
          <a:xfrm>
            <a:off x="2193925" y="3576638"/>
            <a:ext cx="11477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E8F6E90A-5604-4A3D-B9D9-32A261714C4C}" type="datetime'S''''SR'''''' ''g''''é''''''''''r''iat''''r''''''iques'''">
              <a:rPr lang="fr-FR" altLang="en-US" sz="1200" smtClean="0"/>
              <a:pPr/>
              <a:t>SSR gériatriques</a:t>
            </a:fld>
            <a:endParaRPr lang="fr-FR" sz="1200" dirty="0">
              <a:sym typeface="+mn-lt"/>
            </a:endParaRPr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4842ABA7-11D4-408B-9C1E-9E2A9FB40250}"/>
              </a:ext>
            </a:extLst>
          </p:cNvPr>
          <p:cNvSpPr>
            <a:spLocks noGrp="1"/>
          </p:cNvSpPr>
          <p:nvPr>
            <p:custDataLst>
              <p:tags r:id="rId20"/>
            </p:custDataLst>
          </p:nvPr>
        </p:nvSpPr>
        <p:spPr bwMode="gray">
          <a:xfrm>
            <a:off x="5360988" y="2887663"/>
            <a:ext cx="7921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D300FB78-D3AF-4484-A4C2-E2D238DDFC77}" type="datetime'''''''''''''''''''''~''''''7''''''''''''''''''''''.2'''">
              <a:rPr lang="fr-FR" altLang="en-US" sz="1200" smtClean="0">
                <a:sym typeface="+mn-lt"/>
              </a:rPr>
              <a:pPr/>
              <a:t>~7.2</a:t>
            </a:fld>
            <a:r>
              <a:rPr lang="fr-FR" altLang="en-US" sz="1200" dirty="0">
                <a:sym typeface="+mn-lt"/>
              </a:rPr>
              <a:t> (</a:t>
            </a:r>
            <a:fld id="{55968275-178A-4663-BFA2-F2366250CFF6}" type="datetime'''''5''''''''''''''''''''''''''''3''''''''''%'''''''''''''''">
              <a:rPr lang="fr-FR" altLang="en-US" sz="1200" smtClean="0">
                <a:sym typeface="+mn-lt"/>
              </a:rPr>
              <a:pPr/>
              <a:t>53%</a:t>
            </a:fld>
            <a:r>
              <a:rPr lang="fr-FR" sz="1200" dirty="0">
                <a:sym typeface="+mn-lt"/>
              </a:rPr>
              <a:t>)</a:t>
            </a: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1490D24D-4C1B-4B02-BD47-FC10909F0648}"/>
              </a:ext>
            </a:extLst>
          </p:cNvPr>
          <p:cNvSpPr>
            <a:spLocks noGrp="1"/>
          </p:cNvSpPr>
          <p:nvPr>
            <p:custDataLst>
              <p:tags r:id="rId21"/>
            </p:custDataLst>
          </p:nvPr>
        </p:nvSpPr>
        <p:spPr bwMode="auto">
          <a:xfrm>
            <a:off x="2193925" y="2887663"/>
            <a:ext cx="17732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50F2C251-70B3-43E5-B173-C2B22B8EB481}" type="datetime'Per''''son''''nes d''e 6''5'''''' ''à ''''''''''74 ''an''s'''">
              <a:rPr lang="fr-FR" altLang="en-US" sz="1200" smtClean="0"/>
              <a:pPr/>
              <a:t>Personnes de 65 à 74 ans</a:t>
            </a:fld>
            <a:endParaRPr lang="fr-FR" sz="1200" dirty="0">
              <a:sym typeface="+mn-lt"/>
            </a:endParaRPr>
          </a:p>
        </p:txBody>
      </p:sp>
      <p:sp>
        <p:nvSpPr>
          <p:cNvPr id="166" name="Text Placeholder 4">
            <a:extLst>
              <a:ext uri="{FF2B5EF4-FFF2-40B4-BE49-F238E27FC236}">
                <a16:creationId xmlns:a16="http://schemas.microsoft.com/office/drawing/2014/main" id="{E48EB6A8-EEE6-4C3C-BA79-6645D0C9BD42}"/>
              </a:ext>
            </a:extLst>
          </p:cNvPr>
          <p:cNvSpPr>
            <a:spLocks noGrp="1"/>
          </p:cNvSpPr>
          <p:nvPr>
            <p:custDataLst>
              <p:tags r:id="rId22"/>
            </p:custDataLst>
          </p:nvPr>
        </p:nvSpPr>
        <p:spPr bwMode="gray">
          <a:xfrm>
            <a:off x="6059488" y="4265613"/>
            <a:ext cx="708025" cy="182563"/>
          </a:xfrm>
          <a:prstGeom prst="rect">
            <a:avLst/>
          </a:prstGeom>
          <a:solidFill>
            <a:srgbClr val="4D4D4D"/>
          </a:solidFill>
          <a:ln>
            <a:noFill/>
          </a:ln>
        </p:spPr>
        <p:txBody>
          <a:bodyPr vert="horz" wrap="none" lIns="22225" tIns="0" rIns="2222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B22B26B6-D308-4B19-931A-BFCD52496B2B}" type="datetime'~''''''''''''''''''''0''''''''''''''''''''''.''4'''''''">
              <a:rPr lang="fr-FR" altLang="en-US" sz="1200" smtClean="0">
                <a:solidFill>
                  <a:schemeClr val="tx2"/>
                </a:solidFill>
              </a:rPr>
              <a:pPr/>
              <a:t>~0.4</a:t>
            </a:fld>
            <a:r>
              <a:rPr lang="fr-FR" altLang="en-US" sz="1200" dirty="0">
                <a:solidFill>
                  <a:schemeClr val="tx2"/>
                </a:solidFill>
                <a:sym typeface="+mn-lt"/>
              </a:rPr>
              <a:t> (</a:t>
            </a:r>
            <a:fld id="{A52BF088-0D00-4F6D-AE32-317C9D5F140A}" type="datetime'''''''''''''''''''''''''''''3''''%'''''''''''''''''''''''">
              <a:rPr lang="fr-FR" altLang="en-US" sz="1200" smtClean="0">
                <a:solidFill>
                  <a:schemeClr val="tx2"/>
                </a:solidFill>
                <a:sym typeface="+mn-lt"/>
              </a:rPr>
              <a:pPr/>
              <a:t>3%</a:t>
            </a:fld>
            <a:r>
              <a:rPr lang="fr-FR" sz="1200" dirty="0">
                <a:solidFill>
                  <a:schemeClr val="tx2"/>
                </a:solidFill>
                <a:sym typeface="+mn-lt"/>
              </a:rPr>
              <a:t>)</a:t>
            </a:r>
          </a:p>
        </p:txBody>
      </p:sp>
      <p:sp>
        <p:nvSpPr>
          <p:cNvPr id="174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3"/>
            </p:custDataLst>
          </p:nvPr>
        </p:nvSpPr>
        <p:spPr bwMode="auto">
          <a:xfrm>
            <a:off x="2193925" y="4173538"/>
            <a:ext cx="18240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75BC36C6-7A5E-48E6-B049-70513B3BF895}" type="datetime'Professionnels'' ''de ''la s''''anté &#10;de plu''s de'' ''50 ans'">
              <a:rPr lang="fr-FR" altLang="en-US" sz="1200" smtClean="0"/>
              <a:pPr/>
              <a:t>Professionnels de la santé 
de plus de 50 ans</a:t>
            </a:fld>
            <a:endParaRPr lang="fr-FR" sz="1200" dirty="0">
              <a:sym typeface="+mn-lt"/>
            </a:endParaRPr>
          </a:p>
        </p:txBody>
      </p:sp>
      <p:sp>
        <p:nvSpPr>
          <p:cNvPr id="186" name="Text Placeholder 4">
            <a:extLst>
              <a:ext uri="{FF2B5EF4-FFF2-40B4-BE49-F238E27FC236}">
                <a16:creationId xmlns:a16="http://schemas.microsoft.com/office/drawing/2014/main" id="{834C7C0C-1CDD-4084-9938-6CC5C6DBF0DF}"/>
              </a:ext>
            </a:extLst>
          </p:cNvPr>
          <p:cNvSpPr>
            <a:spLocks noGrp="1"/>
          </p:cNvSpPr>
          <p:nvPr>
            <p:custDataLst>
              <p:tags r:id="rId24"/>
            </p:custDataLst>
          </p:nvPr>
        </p:nvSpPr>
        <p:spPr bwMode="gray">
          <a:xfrm>
            <a:off x="6154738" y="4953000"/>
            <a:ext cx="708025" cy="1825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none" lIns="22225" tIns="0" rIns="2222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23FBCF67-419F-42AE-9A5B-AC9085CA3A32}" type="datetime'''''''''~0''''''''''''''''''''''.''8'''''''''''''''''''''''">
              <a:rPr lang="fr-FR" altLang="en-US" sz="1200" smtClean="0">
                <a:solidFill>
                  <a:schemeClr val="tx2"/>
                </a:solidFill>
              </a:rPr>
              <a:pPr/>
              <a:t>~0.8</a:t>
            </a:fld>
            <a:r>
              <a:rPr lang="fr-FR" altLang="en-US" sz="1200" dirty="0">
                <a:solidFill>
                  <a:schemeClr val="tx2"/>
                </a:solidFill>
                <a:sym typeface="+mn-lt"/>
              </a:rPr>
              <a:t> (</a:t>
            </a:r>
            <a:fld id="{29F70216-05D7-458F-8896-64FE71A45CD2}" type="datetime'''''6''%'''''''''''''''''''''''''''''''''''''''''''''''''">
              <a:rPr lang="fr-FR" altLang="en-US" sz="1200" smtClean="0">
                <a:solidFill>
                  <a:schemeClr val="tx2"/>
                </a:solidFill>
                <a:sym typeface="+mn-lt"/>
              </a:rPr>
              <a:pPr/>
              <a:t>6%</a:t>
            </a:fld>
            <a:r>
              <a:rPr lang="fr-FR" sz="1200" dirty="0">
                <a:solidFill>
                  <a:schemeClr val="tx2"/>
                </a:solidFill>
                <a:sym typeface="+mn-lt"/>
              </a:rPr>
              <a:t>)</a:t>
            </a:r>
          </a:p>
        </p:txBody>
      </p:sp>
      <p:sp>
        <p:nvSpPr>
          <p:cNvPr id="176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5"/>
            </p:custDataLst>
          </p:nvPr>
        </p:nvSpPr>
        <p:spPr bwMode="auto">
          <a:xfrm>
            <a:off x="2193924" y="5641975"/>
            <a:ext cx="92075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31E6ADB9-B081-451A-BA22-38597613ABB5}" type="datetime'''''''''''''''''''''''''''''''''''''''''T''''o''ta''''l'">
              <a:rPr lang="fr-FR" altLang="en-US" sz="1200" b="1" smtClean="0"/>
              <a:pPr/>
              <a:t>Total</a:t>
            </a:fld>
            <a:r>
              <a:rPr lang="fr-FR" altLang="en-US" sz="1200" b="1" dirty="0"/>
              <a:t> étape 2</a:t>
            </a:r>
            <a:endParaRPr lang="fr-FR" sz="1200" b="1" dirty="0">
              <a:sym typeface="+mn-lt"/>
            </a:endParaRPr>
          </a:p>
        </p:txBody>
      </p:sp>
      <p:sp>
        <p:nvSpPr>
          <p:cNvPr id="156" name="Text Placeholder 4">
            <a:extLst>
              <a:ext uri="{FF2B5EF4-FFF2-40B4-BE49-F238E27FC236}">
                <a16:creationId xmlns:a16="http://schemas.microsoft.com/office/drawing/2014/main" id="{7C92C753-7A98-480A-B47E-0981FD0AA480}"/>
              </a:ext>
            </a:extLst>
          </p:cNvPr>
          <p:cNvSpPr>
            <a:spLocks noGrp="1"/>
          </p:cNvSpPr>
          <p:nvPr>
            <p:custDataLst>
              <p:tags r:id="rId26"/>
            </p:custDataLst>
          </p:nvPr>
        </p:nvSpPr>
        <p:spPr bwMode="gray">
          <a:xfrm>
            <a:off x="5165725" y="2200275"/>
            <a:ext cx="7921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42D4ED3D-C2F5-4431-AA6F-A85E02165A29}" type="datetime'''~''''''''''''''''5''''.''''''2'">
              <a:rPr lang="fr-FR" altLang="en-US" sz="1200" smtClean="0"/>
              <a:pPr/>
              <a:t>~5.2</a:t>
            </a:fld>
            <a:r>
              <a:rPr lang="fr-FR" altLang="en-US" sz="1200" dirty="0">
                <a:sym typeface="+mn-lt"/>
              </a:rPr>
              <a:t> (</a:t>
            </a:r>
            <a:fld id="{B65B7C3E-122D-432E-A167-A89548CE601A}" type="datetime'''''''''''''''3''''''8''''''''''''''''''''%'">
              <a:rPr lang="fr-FR" altLang="en-US" sz="1200" smtClean="0"/>
              <a:pPr/>
              <a:t>38%</a:t>
            </a:fld>
            <a:r>
              <a:rPr lang="fr-FR" sz="1200" dirty="0">
                <a:sym typeface="+mn-lt"/>
              </a:rPr>
              <a:t>)</a:t>
            </a:r>
          </a:p>
        </p:txBody>
      </p:sp>
      <p:sp>
        <p:nvSpPr>
          <p:cNvPr id="147" name="Text Placeholder 4">
            <a:extLst>
              <a:ext uri="{FF2B5EF4-FFF2-40B4-BE49-F238E27FC236}">
                <a16:creationId xmlns:a16="http://schemas.microsoft.com/office/drawing/2014/main" id="{78EF499C-1FC2-40F7-B132-99A6FC0BC799}"/>
              </a:ext>
            </a:extLst>
          </p:cNvPr>
          <p:cNvSpPr>
            <a:spLocks noGrp="1"/>
          </p:cNvSpPr>
          <p:nvPr>
            <p:custDataLst>
              <p:tags r:id="rId27"/>
            </p:custDataLst>
          </p:nvPr>
        </p:nvSpPr>
        <p:spPr bwMode="gray">
          <a:xfrm>
            <a:off x="6600825" y="5641975"/>
            <a:ext cx="9604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BF72208F-C158-4592-9753-02E56F7CC92C}" type="datetime'''''''''''''''~1''''3''''''.''''''6'''''''''">
              <a:rPr lang="fr-FR" altLang="en-US" sz="1200" b="1" smtClean="0"/>
              <a:pPr/>
              <a:t>~13.6</a:t>
            </a:fld>
            <a:r>
              <a:rPr lang="fr-FR" altLang="en-US" sz="1200" dirty="0">
                <a:sym typeface="+mn-lt"/>
              </a:rPr>
              <a:t> (</a:t>
            </a:r>
            <a:fld id="{DF57AEF1-472C-48B5-B337-C64BDDC69B24}" type="datetime'''''''1''''''''''0''''''0''''''''''%'''">
              <a:rPr lang="fr-FR" altLang="en-US" sz="1200" smtClean="0"/>
              <a:pPr/>
              <a:t>100%</a:t>
            </a:fld>
            <a:r>
              <a:rPr lang="fr-FR" sz="1200" dirty="0">
                <a:sym typeface="+mn-lt"/>
              </a:rPr>
              <a:t>)</a:t>
            </a:r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D91FCF04-52B0-4E2C-9A4F-F4155900F327}"/>
              </a:ext>
            </a:extLst>
          </p:cNvPr>
          <p:cNvSpPr txBox="1">
            <a:spLocks/>
          </p:cNvSpPr>
          <p:nvPr>
            <p:custDataLst>
              <p:tags r:id="rId28"/>
            </p:custDataLst>
          </p:nvPr>
        </p:nvSpPr>
        <p:spPr>
          <a:xfrm>
            <a:off x="8116888" y="4105453"/>
            <a:ext cx="3388346" cy="50783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dirty="0"/>
              <a:t>Ratio sur la répartition par tranche d’âge de la population française entre 20-64 ans</a:t>
            </a:r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3284DAB1-4F89-4184-9301-6C506FDDCA81}"/>
              </a:ext>
            </a:extLst>
          </p:cNvPr>
          <p:cNvSpPr txBox="1">
            <a:spLocks/>
          </p:cNvSpPr>
          <p:nvPr>
            <p:custDataLst>
              <p:tags r:id="rId29"/>
            </p:custDataLst>
          </p:nvPr>
        </p:nvSpPr>
        <p:spPr>
          <a:xfrm>
            <a:off x="8116888" y="4761402"/>
            <a:ext cx="3388346" cy="50783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dirty="0"/>
              <a:t>Ratio sur les estimations de comorbidités de l’HAS sur l’ensemble de la population française</a:t>
            </a:r>
          </a:p>
        </p:txBody>
      </p:sp>
      <p:sp>
        <p:nvSpPr>
          <p:cNvPr id="233" name="5. Source">
            <a:extLst>
              <a:ext uri="{FF2B5EF4-FFF2-40B4-BE49-F238E27FC236}">
                <a16:creationId xmlns:a16="http://schemas.microsoft.com/office/drawing/2014/main" id="{456EDEB4-0C42-4F2D-BDCC-B1847467967D}"/>
              </a:ext>
            </a:extLst>
          </p:cNvPr>
          <p:cNvSpPr txBox="1"/>
          <p:nvPr>
            <p:custDataLst>
              <p:tags r:id="rId30"/>
            </p:custDataLst>
          </p:nvPr>
        </p:nvSpPr>
        <p:spPr>
          <a:xfrm>
            <a:off x="554735" y="6498754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fr-FR" dirty="0"/>
              <a:t>Source: Données INSEE, HAS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FFAC8F0F-DEA3-491C-9AAB-4C0348947134}"/>
              </a:ext>
            </a:extLst>
          </p:cNvPr>
          <p:cNvCxnSpPr>
            <a:cxnSpLocks/>
          </p:cNvCxnSpPr>
          <p:nvPr>
            <p:custDataLst>
              <p:tags r:id="rId31"/>
            </p:custDataLst>
          </p:nvPr>
        </p:nvCxnSpPr>
        <p:spPr>
          <a:xfrm>
            <a:off x="2052638" y="3986706"/>
            <a:ext cx="9452596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B8A1717C-7592-4299-BE82-907AF1A3A4BF}"/>
              </a:ext>
            </a:extLst>
          </p:cNvPr>
          <p:cNvCxnSpPr>
            <a:cxnSpLocks/>
          </p:cNvCxnSpPr>
          <p:nvPr>
            <p:custDataLst>
              <p:tags r:id="rId32"/>
            </p:custDataLst>
          </p:nvPr>
        </p:nvCxnSpPr>
        <p:spPr>
          <a:xfrm>
            <a:off x="2052638" y="2613946"/>
            <a:ext cx="9452596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C749323F-E577-4D57-9254-DE166FAEFA99}"/>
              </a:ext>
            </a:extLst>
          </p:cNvPr>
          <p:cNvCxnSpPr>
            <a:cxnSpLocks/>
          </p:cNvCxnSpPr>
          <p:nvPr>
            <p:custDataLst>
              <p:tags r:id="rId33"/>
            </p:custDataLst>
          </p:nvPr>
        </p:nvCxnSpPr>
        <p:spPr>
          <a:xfrm>
            <a:off x="2052638" y="3300326"/>
            <a:ext cx="9452596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88462A0E-305E-4041-AD2A-E3F5BACCBF84}"/>
              </a:ext>
            </a:extLst>
          </p:cNvPr>
          <p:cNvCxnSpPr>
            <a:cxnSpLocks/>
          </p:cNvCxnSpPr>
          <p:nvPr>
            <p:custDataLst>
              <p:tags r:id="rId34"/>
            </p:custDataLst>
          </p:nvPr>
        </p:nvCxnSpPr>
        <p:spPr>
          <a:xfrm>
            <a:off x="2052638" y="4673086"/>
            <a:ext cx="9452596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93FBB8F6-FDF4-4D15-ABDF-1C7F97B57B1D}"/>
              </a:ext>
            </a:extLst>
          </p:cNvPr>
          <p:cNvCxnSpPr>
            <a:cxnSpLocks/>
          </p:cNvCxnSpPr>
          <p:nvPr>
            <p:custDataLst>
              <p:tags r:id="rId35"/>
            </p:custDataLst>
          </p:nvPr>
        </p:nvCxnSpPr>
        <p:spPr>
          <a:xfrm>
            <a:off x="2052638" y="5359465"/>
            <a:ext cx="9452596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FBCD873F-70C9-4BA3-B91E-D519C82063C2}"/>
              </a:ext>
            </a:extLst>
          </p:cNvPr>
          <p:cNvSpPr txBox="1"/>
          <p:nvPr/>
        </p:nvSpPr>
        <p:spPr>
          <a:xfrm>
            <a:off x="7542213" y="2821702"/>
            <a:ext cx="359073" cy="215444"/>
          </a:xfrm>
          <a:prstGeom prst="rect">
            <a:avLst/>
          </a:prstGeom>
          <a:solidFill>
            <a:schemeClr val="bg1"/>
          </a:solidFill>
        </p:spPr>
        <p:txBody>
          <a:bodyPr vert="horz" wrap="none" lIns="0" tIns="0" rIns="0" bIns="0" rtlCol="0" anchor="ctr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b="1" dirty="0">
                <a:cs typeface="+mn-cs"/>
              </a:rPr>
              <a:t>91%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AECFC7-02BB-4597-94B1-AAA0BDA83607}"/>
              </a:ext>
            </a:extLst>
          </p:cNvPr>
          <p:cNvSpPr txBox="1"/>
          <p:nvPr/>
        </p:nvSpPr>
        <p:spPr>
          <a:xfrm>
            <a:off x="7498773" y="4553690"/>
            <a:ext cx="345643" cy="286756"/>
          </a:xfrm>
          <a:prstGeom prst="rect">
            <a:avLst/>
          </a:prstGeom>
          <a:solidFill>
            <a:schemeClr val="bg1"/>
          </a:solidFill>
        </p:spPr>
        <p:txBody>
          <a:bodyPr vert="horz" wrap="none" lIns="0" tIns="0" rIns="0" bIns="0" rtlCol="0" anchor="ctr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fr-FR" sz="1400" b="1" dirty="0">
                <a:cs typeface="+mn-cs"/>
              </a:rPr>
              <a:t>9%</a:t>
            </a:r>
          </a:p>
        </p:txBody>
      </p:sp>
    </p:spTree>
    <p:extLst>
      <p:ext uri="{BB962C8B-B14F-4D97-AF65-F5344CB8AC3E}">
        <p14:creationId xmlns:p14="http://schemas.microsoft.com/office/powerpoint/2010/main" val="2320869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" name="Object 6" hidden="1">
            <a:extLst>
              <a:ext uri="{FF2B5EF4-FFF2-40B4-BE49-F238E27FC236}">
                <a16:creationId xmlns:a16="http://schemas.microsoft.com/office/drawing/2014/main" id="{CF974981-72B9-463B-8648-5570F35F9D9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305354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2983" name="think-cell Slide" r:id="rId71" imgW="395" imgH="396" progId="TCLayout.ActiveDocument.1">
                  <p:embed/>
                </p:oleObj>
              </mc:Choice>
              <mc:Fallback>
                <p:oleObj name="think-cell Slide" r:id="rId71" imgW="395" imgH="396" progId="TCLayout.ActiveDocument.1">
                  <p:embed/>
                  <p:pic>
                    <p:nvPicPr>
                      <p:cNvPr id="61" name="Object 6" hidden="1">
                        <a:extLst>
                          <a:ext uri="{FF2B5EF4-FFF2-40B4-BE49-F238E27FC236}">
                            <a16:creationId xmlns:a16="http://schemas.microsoft.com/office/drawing/2014/main" id="{CF974981-72B9-463B-8648-5570F35F9D9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" name="Rectangle 1" hidden="1">
            <a:extLst>
              <a:ext uri="{FF2B5EF4-FFF2-40B4-BE49-F238E27FC236}">
                <a16:creationId xmlns:a16="http://schemas.microsoft.com/office/drawing/2014/main" id="{3D7EC5D6-45A2-4D0E-A86E-A24942B275B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cxnSp>
        <p:nvCxnSpPr>
          <p:cNvPr id="161" name="Straight Arrow Connector 160">
            <a:extLst>
              <a:ext uri="{FF2B5EF4-FFF2-40B4-BE49-F238E27FC236}">
                <a16:creationId xmlns:a16="http://schemas.microsoft.com/office/drawing/2014/main" id="{229C2424-AF64-4C98-B2FD-E256F868A1D4}"/>
              </a:ext>
            </a:extLst>
          </p:cNvPr>
          <p:cNvCxnSpPr/>
          <p:nvPr/>
        </p:nvCxnSpPr>
        <p:spPr>
          <a:xfrm>
            <a:off x="7056876" y="4509018"/>
            <a:ext cx="0" cy="974564"/>
          </a:xfrm>
          <a:prstGeom prst="straightConnector1">
            <a:avLst/>
          </a:prstGeom>
          <a:ln w="6350" cap="flat">
            <a:solidFill>
              <a:schemeClr val="tx1"/>
            </a:solidFill>
            <a:miter lim="800000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Arrow Connector 161">
            <a:extLst>
              <a:ext uri="{FF2B5EF4-FFF2-40B4-BE49-F238E27FC236}">
                <a16:creationId xmlns:a16="http://schemas.microsoft.com/office/drawing/2014/main" id="{A096B2FA-8FDE-427D-844A-3EA7E5E77C81}"/>
              </a:ext>
            </a:extLst>
          </p:cNvPr>
          <p:cNvCxnSpPr/>
          <p:nvPr/>
        </p:nvCxnSpPr>
        <p:spPr>
          <a:xfrm>
            <a:off x="8341392" y="4509018"/>
            <a:ext cx="0" cy="974564"/>
          </a:xfrm>
          <a:prstGeom prst="straightConnector1">
            <a:avLst/>
          </a:prstGeom>
          <a:ln w="6350" cap="flat">
            <a:solidFill>
              <a:schemeClr val="tx1"/>
            </a:solidFill>
            <a:miter lim="800000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Arrow Connector 162">
            <a:extLst>
              <a:ext uri="{FF2B5EF4-FFF2-40B4-BE49-F238E27FC236}">
                <a16:creationId xmlns:a16="http://schemas.microsoft.com/office/drawing/2014/main" id="{ED0403D8-3B90-4EB3-8C63-FFE1F9C6286C}"/>
              </a:ext>
            </a:extLst>
          </p:cNvPr>
          <p:cNvCxnSpPr/>
          <p:nvPr/>
        </p:nvCxnSpPr>
        <p:spPr>
          <a:xfrm>
            <a:off x="5848563" y="4509018"/>
            <a:ext cx="0" cy="974564"/>
          </a:xfrm>
          <a:prstGeom prst="straightConnector1">
            <a:avLst/>
          </a:prstGeom>
          <a:ln w="6350" cap="flat">
            <a:solidFill>
              <a:schemeClr val="tx1"/>
            </a:solidFill>
            <a:miter lim="800000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848CECDC-7CB0-4D2A-B6C3-781F9D26C28C}"/>
              </a:ext>
            </a:extLst>
          </p:cNvPr>
          <p:cNvCxnSpPr/>
          <p:nvPr/>
        </p:nvCxnSpPr>
        <p:spPr>
          <a:xfrm>
            <a:off x="7035105" y="2971098"/>
            <a:ext cx="0" cy="806213"/>
          </a:xfrm>
          <a:prstGeom prst="straightConnector1">
            <a:avLst/>
          </a:prstGeom>
          <a:ln w="6350" cap="flat">
            <a:solidFill>
              <a:schemeClr val="tx1"/>
            </a:solidFill>
            <a:miter lim="800000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853DE5CE-9877-4288-B378-BFB71B6D37CE}"/>
              </a:ext>
            </a:extLst>
          </p:cNvPr>
          <p:cNvCxnSpPr/>
          <p:nvPr/>
        </p:nvCxnSpPr>
        <p:spPr>
          <a:xfrm>
            <a:off x="8341391" y="2971098"/>
            <a:ext cx="0" cy="806213"/>
          </a:xfrm>
          <a:prstGeom prst="straightConnector1">
            <a:avLst/>
          </a:prstGeom>
          <a:ln w="6350" cap="flat">
            <a:solidFill>
              <a:schemeClr val="tx1"/>
            </a:solidFill>
            <a:miter lim="800000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2. Slide Title">
            <a:extLst>
              <a:ext uri="{FF2B5EF4-FFF2-40B4-BE49-F238E27FC236}">
                <a16:creationId xmlns:a16="http://schemas.microsoft.com/office/drawing/2014/main" id="{2D5AE640-5035-468E-B2F2-99D7C98F8CA8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fr-FR" dirty="0"/>
              <a:t>Options envisagées à date pour l’Etape 2 - Détails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3C322D1-4137-431D-BA4A-A77B6D3EF53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3577" y="1418417"/>
            <a:ext cx="4650130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b="1" dirty="0"/>
              <a:t>Options (Lieu / Acteur)</a:t>
            </a:r>
          </a:p>
        </p:txBody>
      </p:sp>
      <p:cxnSp>
        <p:nvCxnSpPr>
          <p:cNvPr id="6" name="LineBasicStrong 24">
            <a:extLst>
              <a:ext uri="{FF2B5EF4-FFF2-40B4-BE49-F238E27FC236}">
                <a16:creationId xmlns:a16="http://schemas.microsoft.com/office/drawing/2014/main" id="{4556C6E7-0E51-4093-85FE-94CD5F561278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683577" y="2469395"/>
            <a:ext cx="10856382" cy="0"/>
          </a:xfrm>
          <a:prstGeom prst="straightConnector1">
            <a:avLst/>
          </a:prstGeom>
          <a:ln w="12700" cap="flat">
            <a:solidFill>
              <a:schemeClr val="bg1">
                <a:lumMod val="65000"/>
              </a:schemeClr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LineBasicStrong 24">
            <a:extLst>
              <a:ext uri="{FF2B5EF4-FFF2-40B4-BE49-F238E27FC236}">
                <a16:creationId xmlns:a16="http://schemas.microsoft.com/office/drawing/2014/main" id="{85538AB0-5F96-4FF0-8BF0-7C054FB13E19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683577" y="3880290"/>
            <a:ext cx="10856382" cy="0"/>
          </a:xfrm>
          <a:prstGeom prst="straightConnector1">
            <a:avLst/>
          </a:prstGeom>
          <a:ln w="12700" cap="flat">
            <a:solidFill>
              <a:schemeClr val="bg1">
                <a:lumMod val="65000"/>
              </a:schemeClr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LineBasicStrong 24">
            <a:extLst>
              <a:ext uri="{FF2B5EF4-FFF2-40B4-BE49-F238E27FC236}">
                <a16:creationId xmlns:a16="http://schemas.microsoft.com/office/drawing/2014/main" id="{D668C1FF-33D3-4924-BD00-FD867691D645}"/>
              </a:ext>
            </a:extLst>
          </p:cNvPr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683577" y="4438945"/>
            <a:ext cx="10856382" cy="0"/>
          </a:xfrm>
          <a:prstGeom prst="straightConnector1">
            <a:avLst/>
          </a:prstGeom>
          <a:ln w="12700" cap="flat">
            <a:solidFill>
              <a:schemeClr val="bg1">
                <a:lumMod val="65000"/>
              </a:schemeClr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LineBasicStrong 24">
            <a:extLst>
              <a:ext uri="{FF2B5EF4-FFF2-40B4-BE49-F238E27FC236}">
                <a16:creationId xmlns:a16="http://schemas.microsoft.com/office/drawing/2014/main" id="{7BE614F1-8FC2-4CDE-B99F-B9955AF0C14E}"/>
              </a:ext>
            </a:extLst>
          </p:cNvPr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683577" y="5600958"/>
            <a:ext cx="10856382" cy="0"/>
          </a:xfrm>
          <a:prstGeom prst="straightConnector1">
            <a:avLst/>
          </a:prstGeom>
          <a:ln w="12700" cap="flat">
            <a:solidFill>
              <a:schemeClr val="bg1">
                <a:lumMod val="65000"/>
              </a:schemeClr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A0071922-2396-4A65-B248-E8FB0A14FC30}"/>
              </a:ext>
            </a:extLst>
          </p:cNvPr>
          <p:cNvGrpSpPr/>
          <p:nvPr/>
        </p:nvGrpSpPr>
        <p:grpSpPr>
          <a:xfrm>
            <a:off x="683577" y="1815189"/>
            <a:ext cx="1219677" cy="4077128"/>
            <a:chOff x="1162761" y="1815189"/>
            <a:chExt cx="740493" cy="407712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EE052D2-EF2E-4624-826E-5A7F6A51504F}"/>
                </a:ext>
              </a:extLst>
            </p:cNvPr>
            <p:cNvSpPr txBox="1">
              <a:spLocks/>
            </p:cNvSpPr>
            <p:nvPr/>
          </p:nvSpPr>
          <p:spPr>
            <a:xfrm>
              <a:off x="1162761" y="1815189"/>
              <a:ext cx="740493" cy="323165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no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1050" b="1" dirty="0"/>
                <a:t>Cabinet médical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8E6D654-132A-4C33-8193-F4805EC8EB0A}"/>
                </a:ext>
              </a:extLst>
            </p:cNvPr>
            <p:cNvSpPr txBox="1">
              <a:spLocks/>
            </p:cNvSpPr>
            <p:nvPr/>
          </p:nvSpPr>
          <p:spPr>
            <a:xfrm>
              <a:off x="1162761" y="2567167"/>
              <a:ext cx="740493" cy="323165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no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1050" b="1" dirty="0"/>
                <a:t>Centre de vaccination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C144E8C-988B-46B4-BE16-387956BAF65E}"/>
                </a:ext>
              </a:extLst>
            </p:cNvPr>
            <p:cNvSpPr txBox="1">
              <a:spLocks/>
            </p:cNvSpPr>
            <p:nvPr/>
          </p:nvSpPr>
          <p:spPr>
            <a:xfrm>
              <a:off x="1162761" y="4573571"/>
              <a:ext cx="740493" cy="484748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no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pPr>
                <a:buClr>
                  <a:srgbClr val="000000"/>
                </a:buClr>
              </a:pPr>
              <a:r>
                <a:rPr lang="fr-FR" sz="1050" b="1" dirty="0">
                  <a:solidFill>
                    <a:srgbClr val="000000"/>
                  </a:solidFill>
                </a:rPr>
                <a:t>Site mobile de vaccination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EE8E864-E584-4AE6-AF19-D3C5F8509C42}"/>
                </a:ext>
              </a:extLst>
            </p:cNvPr>
            <p:cNvSpPr txBox="1">
              <a:spLocks/>
            </p:cNvSpPr>
            <p:nvPr/>
          </p:nvSpPr>
          <p:spPr>
            <a:xfrm>
              <a:off x="1162761" y="3977640"/>
              <a:ext cx="740493" cy="161583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no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1050" b="1" dirty="0"/>
                <a:t>Pharmacie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2CEEDF0-7258-4B93-83D0-006507BA5D4B}"/>
                </a:ext>
              </a:extLst>
            </p:cNvPr>
            <p:cNvSpPr txBox="1">
              <a:spLocks/>
            </p:cNvSpPr>
            <p:nvPr/>
          </p:nvSpPr>
          <p:spPr>
            <a:xfrm>
              <a:off x="1162761" y="5730734"/>
              <a:ext cx="740493" cy="161583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no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1050" b="1" dirty="0"/>
                <a:t>À domicile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729CC2A2-05F5-4BAD-BB8B-4F8E9CDF2CCB}"/>
              </a:ext>
            </a:extLst>
          </p:cNvPr>
          <p:cNvSpPr txBox="1">
            <a:spLocks/>
          </p:cNvSpPr>
          <p:nvPr>
            <p:custDataLst>
              <p:tags r:id="rId10"/>
            </p:custDataLst>
          </p:nvPr>
        </p:nvSpPr>
        <p:spPr>
          <a:xfrm>
            <a:off x="2361290" y="1812634"/>
            <a:ext cx="2049564" cy="215444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900" dirty="0"/>
              <a:t>Cabinet médical individuel – Vaccination par le médecin traitant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E0CA7E9-48E6-4D8D-8D53-88936EA5BD38}"/>
              </a:ext>
            </a:extLst>
          </p:cNvPr>
          <p:cNvSpPr txBox="1">
            <a:spLocks/>
          </p:cNvSpPr>
          <p:nvPr>
            <p:custDataLst>
              <p:tags r:id="rId11"/>
            </p:custDataLst>
          </p:nvPr>
        </p:nvSpPr>
        <p:spPr>
          <a:xfrm>
            <a:off x="2361290" y="2510270"/>
            <a:ext cx="2049564" cy="215444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900" dirty="0"/>
              <a:t>Cabinet médical de groupe / centre de vaccination existant – Vaccination par IDE ou médecin traitant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E312736-160B-43B4-8B49-8444E1E7605C}"/>
              </a:ext>
            </a:extLst>
          </p:cNvPr>
          <p:cNvSpPr txBox="1">
            <a:spLocks/>
          </p:cNvSpPr>
          <p:nvPr>
            <p:custDataLst>
              <p:tags r:id="rId12"/>
            </p:custDataLst>
          </p:nvPr>
        </p:nvSpPr>
        <p:spPr>
          <a:xfrm>
            <a:off x="2361291" y="3056039"/>
            <a:ext cx="2049564" cy="1384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900" dirty="0"/>
              <a:t>Centre à créer adossé à un hôpital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78575D9-6B23-42CF-94AC-15ECEC62AD0C}"/>
              </a:ext>
            </a:extLst>
          </p:cNvPr>
          <p:cNvSpPr txBox="1">
            <a:spLocks/>
          </p:cNvSpPr>
          <p:nvPr>
            <p:custDataLst>
              <p:tags r:id="rId13"/>
            </p:custDataLst>
          </p:nvPr>
        </p:nvSpPr>
        <p:spPr>
          <a:xfrm>
            <a:off x="2361291" y="3436325"/>
            <a:ext cx="2049564" cy="215444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900" dirty="0"/>
              <a:t>Centre à créer déployé à l’initiative des collectivités locales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19EF03E-1315-4724-8455-F390148A17F8}"/>
              </a:ext>
            </a:extLst>
          </p:cNvPr>
          <p:cNvSpPr txBox="1">
            <a:spLocks/>
          </p:cNvSpPr>
          <p:nvPr>
            <p:custDataLst>
              <p:tags r:id="rId14"/>
            </p:custDataLst>
          </p:nvPr>
        </p:nvSpPr>
        <p:spPr>
          <a:xfrm>
            <a:off x="2361291" y="3965796"/>
            <a:ext cx="2049564" cy="2769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900" dirty="0"/>
              <a:t>Pharmacie  – Vaccination par les pharmaciens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CEAD640-2F5D-4F4F-852F-CA074C18C332}"/>
              </a:ext>
            </a:extLst>
          </p:cNvPr>
          <p:cNvSpPr txBox="1">
            <a:spLocks/>
          </p:cNvSpPr>
          <p:nvPr>
            <p:custDataLst>
              <p:tags r:id="rId15"/>
            </p:custDataLst>
          </p:nvPr>
        </p:nvSpPr>
        <p:spPr>
          <a:xfrm>
            <a:off x="2361291" y="4477472"/>
            <a:ext cx="2049564" cy="24611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900" dirty="0">
                <a:solidFill>
                  <a:srgbClr val="000000"/>
                </a:solidFill>
              </a:rPr>
              <a:t>Site mobile de vaccination – Unités mobiles armées par du </a:t>
            </a:r>
            <a:r>
              <a:rPr lang="fr-FR" sz="900" dirty="0"/>
              <a:t>personnel hospitalier / ARS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A33B09F-9C93-44DC-860E-48C9CC80952A}"/>
              </a:ext>
            </a:extLst>
          </p:cNvPr>
          <p:cNvSpPr txBox="1">
            <a:spLocks/>
          </p:cNvSpPr>
          <p:nvPr>
            <p:custDataLst>
              <p:tags r:id="rId16"/>
            </p:custDataLst>
          </p:nvPr>
        </p:nvSpPr>
        <p:spPr>
          <a:xfrm>
            <a:off x="2361290" y="4904339"/>
            <a:ext cx="2049564" cy="238964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900" dirty="0"/>
              <a:t>Site mobile de vaccination - Croix Rouge, Protection civile, Etablissement français du Sang, Ordre de Malte, SDIS / BMPM / BSPP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2801E34-1EA0-4F76-B8B3-E97C2E76F84A}"/>
              </a:ext>
            </a:extLst>
          </p:cNvPr>
          <p:cNvSpPr txBox="1">
            <a:spLocks/>
          </p:cNvSpPr>
          <p:nvPr>
            <p:custDataLst>
              <p:tags r:id="rId17"/>
            </p:custDataLst>
          </p:nvPr>
        </p:nvSpPr>
        <p:spPr>
          <a:xfrm>
            <a:off x="2361291" y="5636123"/>
            <a:ext cx="2049564" cy="238964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900" dirty="0">
                <a:solidFill>
                  <a:srgbClr val="000000"/>
                </a:solidFill>
              </a:rPr>
              <a:t>A domicile </a:t>
            </a:r>
            <a:r>
              <a:rPr lang="fr-FR" sz="900" dirty="0"/>
              <a:t> – Vaccination par le médecin traitant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E131319-2C2C-4C33-9A6D-C3D1FCD1D3F3}"/>
              </a:ext>
            </a:extLst>
          </p:cNvPr>
          <p:cNvSpPr txBox="1">
            <a:spLocks/>
          </p:cNvSpPr>
          <p:nvPr>
            <p:custDataLst>
              <p:tags r:id="rId18"/>
            </p:custDataLst>
          </p:nvPr>
        </p:nvSpPr>
        <p:spPr>
          <a:xfrm>
            <a:off x="2361291" y="5906658"/>
            <a:ext cx="2049564" cy="238964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900" dirty="0">
                <a:solidFill>
                  <a:srgbClr val="000000"/>
                </a:solidFill>
              </a:rPr>
              <a:t>A domicile – Vaccination par IDE sans supervision médicale</a:t>
            </a:r>
            <a:endParaRPr lang="fr-FR" sz="900" dirty="0"/>
          </a:p>
        </p:txBody>
      </p:sp>
      <p:sp>
        <p:nvSpPr>
          <p:cNvPr id="97" name="TrackerNumBlue 97">
            <a:extLst>
              <a:ext uri="{FF2B5EF4-FFF2-40B4-BE49-F238E27FC236}">
                <a16:creationId xmlns:a16="http://schemas.microsoft.com/office/drawing/2014/main" id="{631FAE9D-C4AC-4AAD-BC60-466AC7B52A71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2022995" y="1812634"/>
            <a:ext cx="216000" cy="216000"/>
          </a:xfrm>
          <a:prstGeom prst="ellipse">
            <a:avLst/>
          </a:prstGeom>
          <a:solidFill>
            <a:schemeClr val="accent1"/>
          </a:solidFill>
          <a:ln w="6350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050" b="1">
                <a:solidFill>
                  <a:schemeClr val="bg1"/>
                </a:solidFill>
              </a:rPr>
              <a:t>1</a:t>
            </a:r>
            <a:endParaRPr lang="fr-FR" sz="1050" b="1" dirty="0" err="1">
              <a:solidFill>
                <a:schemeClr val="bg1"/>
              </a:solidFill>
            </a:endParaRPr>
          </a:p>
        </p:txBody>
      </p:sp>
      <p:sp>
        <p:nvSpPr>
          <p:cNvPr id="99" name="TrackerNumBlue 97">
            <a:extLst>
              <a:ext uri="{FF2B5EF4-FFF2-40B4-BE49-F238E27FC236}">
                <a16:creationId xmlns:a16="http://schemas.microsoft.com/office/drawing/2014/main" id="{4F11FA2E-2680-4990-9636-2CBC08CDA952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2022995" y="2496203"/>
            <a:ext cx="216000" cy="216000"/>
          </a:xfrm>
          <a:prstGeom prst="ellipse">
            <a:avLst/>
          </a:prstGeom>
          <a:solidFill>
            <a:schemeClr val="accent1"/>
          </a:solidFill>
          <a:ln w="6350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05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02" name="TrackerNumBlue 97">
            <a:extLst>
              <a:ext uri="{FF2B5EF4-FFF2-40B4-BE49-F238E27FC236}">
                <a16:creationId xmlns:a16="http://schemas.microsoft.com/office/drawing/2014/main" id="{082BB0E5-46B7-482E-9BE9-932941A11E0B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2022995" y="3015006"/>
            <a:ext cx="216000" cy="216000"/>
          </a:xfrm>
          <a:prstGeom prst="ellipse">
            <a:avLst/>
          </a:prstGeom>
          <a:solidFill>
            <a:schemeClr val="accent1"/>
          </a:solidFill>
          <a:ln w="6350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05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03" name="TrackerNumBlue 97">
            <a:extLst>
              <a:ext uri="{FF2B5EF4-FFF2-40B4-BE49-F238E27FC236}">
                <a16:creationId xmlns:a16="http://schemas.microsoft.com/office/drawing/2014/main" id="{D65ED372-206D-41AF-9AE2-033D43217D65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2022995" y="3478430"/>
            <a:ext cx="216000" cy="216000"/>
          </a:xfrm>
          <a:prstGeom prst="ellipse">
            <a:avLst/>
          </a:prstGeom>
          <a:solidFill>
            <a:schemeClr val="accent1"/>
          </a:solidFill>
          <a:ln w="6350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05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06" name="TrackerNumBlue 97">
            <a:extLst>
              <a:ext uri="{FF2B5EF4-FFF2-40B4-BE49-F238E27FC236}">
                <a16:creationId xmlns:a16="http://schemas.microsoft.com/office/drawing/2014/main" id="{782E0981-71FF-4626-8FB2-BD42EF4BA883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2022995" y="3916343"/>
            <a:ext cx="216000" cy="216000"/>
          </a:xfrm>
          <a:prstGeom prst="ellipse">
            <a:avLst/>
          </a:prstGeom>
          <a:solidFill>
            <a:schemeClr val="accent1"/>
          </a:solidFill>
          <a:ln w="6350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050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107" name="TrackerNumBlue 97">
            <a:extLst>
              <a:ext uri="{FF2B5EF4-FFF2-40B4-BE49-F238E27FC236}">
                <a16:creationId xmlns:a16="http://schemas.microsoft.com/office/drawing/2014/main" id="{E967F810-B0F7-4A43-AFFE-A810E864210B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2022995" y="4926435"/>
            <a:ext cx="216000" cy="216000"/>
          </a:xfrm>
          <a:prstGeom prst="ellipse">
            <a:avLst/>
          </a:prstGeom>
          <a:solidFill>
            <a:schemeClr val="accent1"/>
          </a:solidFill>
          <a:ln w="6350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050" b="1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109" name="TrackerNumBlue 97">
            <a:extLst>
              <a:ext uri="{FF2B5EF4-FFF2-40B4-BE49-F238E27FC236}">
                <a16:creationId xmlns:a16="http://schemas.microsoft.com/office/drawing/2014/main" id="{E038D0BC-E46B-4589-B843-6E4BD77D1884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2022995" y="4502641"/>
            <a:ext cx="216000" cy="216000"/>
          </a:xfrm>
          <a:prstGeom prst="ellipse">
            <a:avLst/>
          </a:prstGeom>
          <a:solidFill>
            <a:schemeClr val="accent1"/>
          </a:solidFill>
          <a:ln w="6350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050" b="1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110" name="TrackerNumBlue 97">
            <a:extLst>
              <a:ext uri="{FF2B5EF4-FFF2-40B4-BE49-F238E27FC236}">
                <a16:creationId xmlns:a16="http://schemas.microsoft.com/office/drawing/2014/main" id="{1C04F4A3-BF35-4A88-94E9-0B52E9C233D5}"/>
              </a:ext>
            </a:extLst>
          </p:cNvPr>
          <p:cNvSpPr/>
          <p:nvPr>
            <p:custDataLst>
              <p:tags r:id="rId26"/>
            </p:custDataLst>
          </p:nvPr>
        </p:nvSpPr>
        <p:spPr>
          <a:xfrm>
            <a:off x="2022995" y="5642132"/>
            <a:ext cx="216000" cy="216000"/>
          </a:xfrm>
          <a:prstGeom prst="ellipse">
            <a:avLst/>
          </a:prstGeom>
          <a:solidFill>
            <a:schemeClr val="accent1"/>
          </a:solidFill>
          <a:ln w="6350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050" b="1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111" name="TrackerNumBlue 97">
            <a:extLst>
              <a:ext uri="{FF2B5EF4-FFF2-40B4-BE49-F238E27FC236}">
                <a16:creationId xmlns:a16="http://schemas.microsoft.com/office/drawing/2014/main" id="{EEA1189A-1D6E-4771-AF6A-8C4505F5D7A6}"/>
              </a:ext>
            </a:extLst>
          </p:cNvPr>
          <p:cNvSpPr/>
          <p:nvPr>
            <p:custDataLst>
              <p:tags r:id="rId27"/>
            </p:custDataLst>
          </p:nvPr>
        </p:nvSpPr>
        <p:spPr>
          <a:xfrm>
            <a:off x="2022995" y="5935118"/>
            <a:ext cx="216000" cy="216000"/>
          </a:xfrm>
          <a:prstGeom prst="ellipse">
            <a:avLst/>
          </a:prstGeom>
          <a:solidFill>
            <a:schemeClr val="accent1"/>
          </a:solidFill>
          <a:ln w="6350" cap="sq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050" b="1" dirty="0">
                <a:solidFill>
                  <a:schemeClr val="bg1"/>
                </a:solidFill>
              </a:rPr>
              <a:t>9</a:t>
            </a:r>
          </a:p>
        </p:txBody>
      </p:sp>
      <p:cxnSp>
        <p:nvCxnSpPr>
          <p:cNvPr id="96" name="LineBasicStrong 24">
            <a:extLst>
              <a:ext uri="{FF2B5EF4-FFF2-40B4-BE49-F238E27FC236}">
                <a16:creationId xmlns:a16="http://schemas.microsoft.com/office/drawing/2014/main" id="{767E8469-EBC6-4F2E-89C8-43A202E09037}"/>
              </a:ext>
            </a:extLst>
          </p:cNvPr>
          <p:cNvCxnSpPr>
            <a:cxnSpLocks/>
          </p:cNvCxnSpPr>
          <p:nvPr>
            <p:custDataLst>
              <p:tags r:id="rId28"/>
            </p:custDataLst>
          </p:nvPr>
        </p:nvCxnSpPr>
        <p:spPr>
          <a:xfrm>
            <a:off x="683577" y="1710345"/>
            <a:ext cx="10856382" cy="0"/>
          </a:xfrm>
          <a:prstGeom prst="straightConnector1">
            <a:avLst/>
          </a:prstGeom>
          <a:ln w="12700" cap="flat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>
            <a:extLst>
              <a:ext uri="{FF2B5EF4-FFF2-40B4-BE49-F238E27FC236}">
                <a16:creationId xmlns:a16="http://schemas.microsoft.com/office/drawing/2014/main" id="{6B4AF4F0-CCE7-4AA7-8647-6BBC199D6E3C}"/>
              </a:ext>
            </a:extLst>
          </p:cNvPr>
          <p:cNvSpPr txBox="1">
            <a:spLocks/>
          </p:cNvSpPr>
          <p:nvPr>
            <p:custDataLst>
              <p:tags r:id="rId29"/>
            </p:custDataLst>
          </p:nvPr>
        </p:nvSpPr>
        <p:spPr>
          <a:xfrm>
            <a:off x="554736" y="6317413"/>
            <a:ext cx="10985223" cy="32316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50" i="1" dirty="0"/>
              <a:t>Autres options non envisagées à date : Laboratoire d’analyse médicale  – Vaccination par les biologistes ou IDE, Cabinet médical libéral vaccination par IDE sans supervision, Centre de dépistage COVID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B2102E08-F035-452C-B62C-50FD0381251B}"/>
              </a:ext>
            </a:extLst>
          </p:cNvPr>
          <p:cNvSpPr txBox="1"/>
          <p:nvPr>
            <p:custDataLst>
              <p:tags r:id="rId30"/>
            </p:custDataLst>
          </p:nvPr>
        </p:nvSpPr>
        <p:spPr>
          <a:xfrm>
            <a:off x="5586221" y="1104574"/>
            <a:ext cx="4650130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b="1" dirty="0"/>
              <a:t>Parcours type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15EB57B6-00B0-4664-90DB-450AAE22AFBC}"/>
              </a:ext>
            </a:extLst>
          </p:cNvPr>
          <p:cNvSpPr txBox="1">
            <a:spLocks/>
          </p:cNvSpPr>
          <p:nvPr>
            <p:custDataLst>
              <p:tags r:id="rId31"/>
            </p:custDataLst>
          </p:nvPr>
        </p:nvSpPr>
        <p:spPr>
          <a:xfrm>
            <a:off x="9097041" y="1418417"/>
            <a:ext cx="2540222" cy="246221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b="1" dirty="0"/>
              <a:t>Implications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AEAFF56A-B1F8-4550-A018-525DD07760C5}"/>
              </a:ext>
            </a:extLst>
          </p:cNvPr>
          <p:cNvSpPr txBox="1">
            <a:spLocks/>
          </p:cNvSpPr>
          <p:nvPr>
            <p:custDataLst>
              <p:tags r:id="rId32"/>
            </p:custDataLst>
          </p:nvPr>
        </p:nvSpPr>
        <p:spPr>
          <a:xfrm>
            <a:off x="9097040" y="1812634"/>
            <a:ext cx="2540222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900" dirty="0"/>
              <a:t>Possibilité de faire une </a:t>
            </a:r>
            <a:r>
              <a:rPr lang="fr-FR" sz="900" b="1" dirty="0"/>
              <a:t>préparation magistrale </a:t>
            </a:r>
            <a:r>
              <a:rPr lang="fr-FR" sz="900" dirty="0"/>
              <a:t>par les pharmacies (passage en unidose) ou </a:t>
            </a:r>
            <a:r>
              <a:rPr lang="fr-FR" sz="900" b="1" dirty="0"/>
              <a:t>possibilité de retrait des flacons multidoses </a:t>
            </a:r>
            <a:r>
              <a:rPr lang="fr-FR" sz="900" dirty="0"/>
              <a:t>directement par le médecin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8BB0C595-CFAE-4CAD-97B3-017F68A962EE}"/>
              </a:ext>
            </a:extLst>
          </p:cNvPr>
          <p:cNvSpPr txBox="1">
            <a:spLocks/>
          </p:cNvSpPr>
          <p:nvPr>
            <p:custDataLst>
              <p:tags r:id="rId33"/>
            </p:custDataLst>
          </p:nvPr>
        </p:nvSpPr>
        <p:spPr>
          <a:xfrm>
            <a:off x="9097040" y="2577517"/>
            <a:ext cx="2540222" cy="246177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900" dirty="0"/>
              <a:t>Estimation fine du </a:t>
            </a:r>
            <a:r>
              <a:rPr lang="fr-FR" sz="900" b="1" dirty="0"/>
              <a:t>volume de vaccination </a:t>
            </a:r>
            <a:r>
              <a:rPr lang="fr-FR" sz="900" dirty="0"/>
              <a:t>par centre médical (</a:t>
            </a:r>
            <a:r>
              <a:rPr lang="fr-FR" sz="900" dirty="0" err="1"/>
              <a:t>ie</a:t>
            </a:r>
            <a:r>
              <a:rPr lang="fr-FR" sz="900" dirty="0"/>
              <a:t>. flux poussé affiné)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5A0C43E1-62E4-4F8F-8B7F-F30AE01EDF50}"/>
              </a:ext>
            </a:extLst>
          </p:cNvPr>
          <p:cNvSpPr txBox="1">
            <a:spLocks/>
          </p:cNvSpPr>
          <p:nvPr>
            <p:custDataLst>
              <p:tags r:id="rId34"/>
            </p:custDataLst>
          </p:nvPr>
        </p:nvSpPr>
        <p:spPr>
          <a:xfrm>
            <a:off x="9097040" y="3056039"/>
            <a:ext cx="2540222" cy="246177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900" dirty="0"/>
              <a:t>Création d’</a:t>
            </a:r>
            <a:r>
              <a:rPr lang="fr-FR" sz="900" b="1" dirty="0"/>
              <a:t>équipes dédiées </a:t>
            </a:r>
            <a:r>
              <a:rPr lang="fr-FR" sz="900" dirty="0"/>
              <a:t>du personnel hospitalier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FE7E8BC3-7041-459C-B450-CCB75BB834A2}"/>
              </a:ext>
            </a:extLst>
          </p:cNvPr>
          <p:cNvSpPr txBox="1">
            <a:spLocks/>
          </p:cNvSpPr>
          <p:nvPr>
            <p:custDataLst>
              <p:tags r:id="rId35"/>
            </p:custDataLst>
          </p:nvPr>
        </p:nvSpPr>
        <p:spPr>
          <a:xfrm>
            <a:off x="9097040" y="3479869"/>
            <a:ext cx="2540222" cy="246177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900" dirty="0"/>
              <a:t>Remontée par les </a:t>
            </a:r>
            <a:r>
              <a:rPr lang="fr-FR" sz="900" b="1" dirty="0"/>
              <a:t>collectivités locales </a:t>
            </a:r>
            <a:r>
              <a:rPr lang="fr-FR" sz="900" dirty="0"/>
              <a:t>des centres potentiellement ouvrables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4F238002-ECB4-41B3-9C75-AD86BD6A2F29}"/>
              </a:ext>
            </a:extLst>
          </p:cNvPr>
          <p:cNvSpPr txBox="1"/>
          <p:nvPr>
            <p:custDataLst>
              <p:tags r:id="rId36"/>
            </p:custDataLst>
          </p:nvPr>
        </p:nvSpPr>
        <p:spPr>
          <a:xfrm>
            <a:off x="5586222" y="1376785"/>
            <a:ext cx="945208" cy="33855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100" b="1" dirty="0"/>
              <a:t>Consultation pré vaccinale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3DE8D2E6-4B9F-4DA7-858E-CA36D8EFCC41}"/>
              </a:ext>
            </a:extLst>
          </p:cNvPr>
          <p:cNvSpPr txBox="1"/>
          <p:nvPr>
            <p:custDataLst>
              <p:tags r:id="rId37"/>
            </p:custDataLst>
          </p:nvPr>
        </p:nvSpPr>
        <p:spPr>
          <a:xfrm>
            <a:off x="6576821" y="1376785"/>
            <a:ext cx="1175952" cy="33855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100" b="1" dirty="0"/>
              <a:t>Stockage/ retrait des vaccins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7CA21156-6212-4FA0-9866-03FBCCDFBCB3}"/>
              </a:ext>
            </a:extLst>
          </p:cNvPr>
          <p:cNvSpPr txBox="1"/>
          <p:nvPr>
            <p:custDataLst>
              <p:tags r:id="rId38"/>
            </p:custDataLst>
          </p:nvPr>
        </p:nvSpPr>
        <p:spPr>
          <a:xfrm>
            <a:off x="7937830" y="1546062"/>
            <a:ext cx="1086722" cy="16927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100" b="1" dirty="0"/>
              <a:t>Vaccination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7364DDC4-B821-4CF8-BBC5-68539C83224D}"/>
              </a:ext>
            </a:extLst>
          </p:cNvPr>
          <p:cNvSpPr txBox="1"/>
          <p:nvPr>
            <p:custDataLst>
              <p:tags r:id="rId39"/>
            </p:custDataLst>
          </p:nvPr>
        </p:nvSpPr>
        <p:spPr>
          <a:xfrm>
            <a:off x="5586222" y="1812634"/>
            <a:ext cx="656855" cy="2769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900" dirty="0"/>
              <a:t>Médecin traitant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479CE9C9-1A30-4989-97ED-2EC12E3E6D9A}"/>
              </a:ext>
            </a:extLst>
          </p:cNvPr>
          <p:cNvSpPr txBox="1"/>
          <p:nvPr>
            <p:custDataLst>
              <p:tags r:id="rId40"/>
            </p:custDataLst>
          </p:nvPr>
        </p:nvSpPr>
        <p:spPr>
          <a:xfrm>
            <a:off x="6576821" y="1812634"/>
            <a:ext cx="1315322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900" dirty="0"/>
              <a:t>Retrait en </a:t>
            </a:r>
            <a:r>
              <a:rPr lang="fr-FR" sz="900" b="1" dirty="0"/>
              <a:t>pharmacie </a:t>
            </a:r>
            <a:r>
              <a:rPr lang="fr-FR" sz="900" dirty="0"/>
              <a:t>par le </a:t>
            </a:r>
            <a:r>
              <a:rPr lang="fr-FR" sz="900" b="1" dirty="0"/>
              <a:t>patient </a:t>
            </a:r>
            <a:r>
              <a:rPr lang="fr-FR" sz="900" dirty="0"/>
              <a:t>du vaccin unidose ou retrait par le </a:t>
            </a:r>
            <a:r>
              <a:rPr lang="fr-FR" sz="900" b="1" dirty="0"/>
              <a:t>médecin des flacons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44512CDD-3D23-43EB-B20C-2F3A8CCC7CB5}"/>
              </a:ext>
            </a:extLst>
          </p:cNvPr>
          <p:cNvSpPr txBox="1">
            <a:spLocks/>
          </p:cNvSpPr>
          <p:nvPr>
            <p:custDataLst>
              <p:tags r:id="rId41"/>
            </p:custDataLst>
          </p:nvPr>
        </p:nvSpPr>
        <p:spPr>
          <a:xfrm>
            <a:off x="7937830" y="1812634"/>
            <a:ext cx="1146479" cy="2769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900" dirty="0"/>
              <a:t>Par </a:t>
            </a:r>
            <a:r>
              <a:rPr lang="fr-FR" sz="900" b="1" dirty="0"/>
              <a:t>batch</a:t>
            </a:r>
            <a:r>
              <a:rPr lang="fr-FR" sz="900" dirty="0"/>
              <a:t> sur un planning dédié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20D57F6A-5017-4A80-B4A2-E29A7F836DF2}"/>
              </a:ext>
            </a:extLst>
          </p:cNvPr>
          <p:cNvSpPr txBox="1"/>
          <p:nvPr>
            <p:custDataLst>
              <p:tags r:id="rId42"/>
            </p:custDataLst>
          </p:nvPr>
        </p:nvSpPr>
        <p:spPr>
          <a:xfrm>
            <a:off x="5586222" y="2544587"/>
            <a:ext cx="656855" cy="2769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900" dirty="0"/>
              <a:t>Médecin traitant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B6B3F03D-2A4C-412A-A73E-2F277D4C2855}"/>
              </a:ext>
            </a:extLst>
          </p:cNvPr>
          <p:cNvSpPr txBox="1"/>
          <p:nvPr>
            <p:custDataLst>
              <p:tags r:id="rId43"/>
            </p:custDataLst>
          </p:nvPr>
        </p:nvSpPr>
        <p:spPr>
          <a:xfrm>
            <a:off x="6576821" y="2544587"/>
            <a:ext cx="1086722" cy="2769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900" dirty="0"/>
              <a:t>Sur place (centre médical)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486A5156-828B-419C-8A5E-545A097654F5}"/>
              </a:ext>
            </a:extLst>
          </p:cNvPr>
          <p:cNvSpPr txBox="1">
            <a:spLocks/>
          </p:cNvSpPr>
          <p:nvPr>
            <p:custDataLst>
              <p:tags r:id="rId44"/>
            </p:custDataLst>
          </p:nvPr>
        </p:nvSpPr>
        <p:spPr>
          <a:xfrm>
            <a:off x="7937830" y="2544587"/>
            <a:ext cx="1146479" cy="276999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900" dirty="0"/>
              <a:t>Par </a:t>
            </a:r>
            <a:r>
              <a:rPr lang="fr-FR" sz="900" b="1" dirty="0"/>
              <a:t>batch </a:t>
            </a:r>
            <a:r>
              <a:rPr lang="fr-FR" sz="900" dirty="0"/>
              <a:t>sur un planning dédié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CD4E6D45-8487-4768-A12F-E36CD9561B6A}"/>
              </a:ext>
            </a:extLst>
          </p:cNvPr>
          <p:cNvSpPr txBox="1"/>
          <p:nvPr>
            <p:custDataLst>
              <p:tags r:id="rId45"/>
            </p:custDataLst>
          </p:nvPr>
        </p:nvSpPr>
        <p:spPr>
          <a:xfrm>
            <a:off x="5586222" y="3978455"/>
            <a:ext cx="656855" cy="2769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900" dirty="0"/>
              <a:t>Médecin traitant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25B5B1F6-DA51-4758-B3C1-5C0C485FE802}"/>
              </a:ext>
            </a:extLst>
          </p:cNvPr>
          <p:cNvSpPr txBox="1"/>
          <p:nvPr>
            <p:custDataLst>
              <p:tags r:id="rId46"/>
            </p:custDataLst>
          </p:nvPr>
        </p:nvSpPr>
        <p:spPr>
          <a:xfrm>
            <a:off x="6576821" y="3978455"/>
            <a:ext cx="1086722" cy="2769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900" dirty="0"/>
              <a:t>Sur place (</a:t>
            </a:r>
            <a:r>
              <a:rPr lang="fr-FR" sz="900" b="1" dirty="0"/>
              <a:t>en pharmacie</a:t>
            </a:r>
            <a:r>
              <a:rPr lang="fr-FR" sz="900" dirty="0"/>
              <a:t>)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0986DFF4-C744-4191-811F-BFDC08650D3E}"/>
              </a:ext>
            </a:extLst>
          </p:cNvPr>
          <p:cNvSpPr txBox="1">
            <a:spLocks/>
          </p:cNvSpPr>
          <p:nvPr>
            <p:custDataLst>
              <p:tags r:id="rId47"/>
            </p:custDataLst>
          </p:nvPr>
        </p:nvSpPr>
        <p:spPr>
          <a:xfrm>
            <a:off x="7937830" y="3978455"/>
            <a:ext cx="1146479" cy="276999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900" dirty="0"/>
              <a:t>Au fil de l’eau </a:t>
            </a:r>
            <a:r>
              <a:rPr lang="fr-FR" sz="900" b="1" dirty="0"/>
              <a:t>suivant la demande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11C049CB-FF10-4F1D-8A96-2B0F37DB4605}"/>
              </a:ext>
            </a:extLst>
          </p:cNvPr>
          <p:cNvSpPr txBox="1"/>
          <p:nvPr>
            <p:custDataLst>
              <p:tags r:id="rId48"/>
            </p:custDataLst>
          </p:nvPr>
        </p:nvSpPr>
        <p:spPr>
          <a:xfrm>
            <a:off x="5401162" y="4762423"/>
            <a:ext cx="901368" cy="415498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fr-FR" sz="900" dirty="0"/>
              <a:t>En amont par le médecin traitant du patient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DE0B0752-2CAF-4A4C-AD21-4A0789815764}"/>
              </a:ext>
            </a:extLst>
          </p:cNvPr>
          <p:cNvSpPr txBox="1"/>
          <p:nvPr>
            <p:custDataLst>
              <p:tags r:id="rId49"/>
            </p:custDataLst>
          </p:nvPr>
        </p:nvSpPr>
        <p:spPr>
          <a:xfrm>
            <a:off x="6587706" y="4729764"/>
            <a:ext cx="934322" cy="553998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fr-FR" sz="900" dirty="0"/>
              <a:t>Sur place  (</a:t>
            </a:r>
            <a:r>
              <a:rPr lang="fr-FR" sz="900" b="1" dirty="0"/>
              <a:t>centre de stockage </a:t>
            </a:r>
            <a:r>
              <a:rPr lang="fr-FR" sz="900" dirty="0"/>
              <a:t>associé par ex. hôpital)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E01AC5A9-290A-4A80-8AB1-CAED9E98779B}"/>
              </a:ext>
            </a:extLst>
          </p:cNvPr>
          <p:cNvSpPr txBox="1">
            <a:spLocks/>
          </p:cNvSpPr>
          <p:nvPr>
            <p:custDataLst>
              <p:tags r:id="rId50"/>
            </p:custDataLst>
          </p:nvPr>
        </p:nvSpPr>
        <p:spPr>
          <a:xfrm>
            <a:off x="7992261" y="4838621"/>
            <a:ext cx="738082" cy="299135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900" dirty="0"/>
              <a:t>Au fil de l’eau </a:t>
            </a:r>
            <a:r>
              <a:rPr lang="fr-FR" sz="900" b="1" dirty="0"/>
              <a:t>par lieu visé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CFC529BC-AECB-4252-AE08-30166922F274}"/>
              </a:ext>
            </a:extLst>
          </p:cNvPr>
          <p:cNvCxnSpPr/>
          <p:nvPr/>
        </p:nvCxnSpPr>
        <p:spPr>
          <a:xfrm>
            <a:off x="5848563" y="2971098"/>
            <a:ext cx="0" cy="806213"/>
          </a:xfrm>
          <a:prstGeom prst="straightConnector1">
            <a:avLst/>
          </a:prstGeom>
          <a:ln w="6350" cap="flat">
            <a:solidFill>
              <a:schemeClr val="tx1"/>
            </a:solidFill>
            <a:miter lim="800000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Box 146">
            <a:extLst>
              <a:ext uri="{FF2B5EF4-FFF2-40B4-BE49-F238E27FC236}">
                <a16:creationId xmlns:a16="http://schemas.microsoft.com/office/drawing/2014/main" id="{FB58AA01-6919-46FF-852A-325B6144CFAE}"/>
              </a:ext>
            </a:extLst>
          </p:cNvPr>
          <p:cNvSpPr txBox="1"/>
          <p:nvPr>
            <p:custDataLst>
              <p:tags r:id="rId51"/>
            </p:custDataLst>
          </p:nvPr>
        </p:nvSpPr>
        <p:spPr>
          <a:xfrm>
            <a:off x="5586222" y="3205248"/>
            <a:ext cx="656855" cy="276999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900" dirty="0"/>
              <a:t>Sur place (médecin)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3E63CAF8-61F2-47A7-B523-B207D2ED28CF}"/>
              </a:ext>
            </a:extLst>
          </p:cNvPr>
          <p:cNvSpPr txBox="1"/>
          <p:nvPr>
            <p:custDataLst>
              <p:tags r:id="rId52"/>
            </p:custDataLst>
          </p:nvPr>
        </p:nvSpPr>
        <p:spPr>
          <a:xfrm>
            <a:off x="6500620" y="3282192"/>
            <a:ext cx="1086722" cy="138499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fr-FR" sz="900" dirty="0"/>
              <a:t>Sur place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A2DE58F3-319E-401F-8A93-18E3B9519DA6}"/>
              </a:ext>
            </a:extLst>
          </p:cNvPr>
          <p:cNvSpPr txBox="1">
            <a:spLocks/>
          </p:cNvSpPr>
          <p:nvPr>
            <p:custDataLst>
              <p:tags r:id="rId53"/>
            </p:custDataLst>
          </p:nvPr>
        </p:nvSpPr>
        <p:spPr>
          <a:xfrm>
            <a:off x="7959601" y="3205248"/>
            <a:ext cx="792513" cy="276999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fr-FR" sz="900" dirty="0"/>
              <a:t>Au fil de l’eau </a:t>
            </a:r>
            <a:r>
              <a:rPr lang="fr-FR" sz="900" b="1" dirty="0"/>
              <a:t>suivant la demande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25B3F96E-851B-4196-82C6-913DD6D92FC2}"/>
              </a:ext>
            </a:extLst>
          </p:cNvPr>
          <p:cNvSpPr txBox="1"/>
          <p:nvPr>
            <p:custDataLst>
              <p:tags r:id="rId54"/>
            </p:custDataLst>
          </p:nvPr>
        </p:nvSpPr>
        <p:spPr>
          <a:xfrm>
            <a:off x="5586222" y="5646225"/>
            <a:ext cx="656855" cy="2769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900" dirty="0"/>
              <a:t>Médecin traitant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2D917E0F-0E77-4E25-AC24-42A943646AC2}"/>
              </a:ext>
            </a:extLst>
          </p:cNvPr>
          <p:cNvSpPr txBox="1"/>
          <p:nvPr>
            <p:custDataLst>
              <p:tags r:id="rId55"/>
            </p:custDataLst>
          </p:nvPr>
        </p:nvSpPr>
        <p:spPr>
          <a:xfrm>
            <a:off x="6576821" y="5646225"/>
            <a:ext cx="1086722" cy="6924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900" dirty="0"/>
              <a:t>Retrait en </a:t>
            </a:r>
            <a:r>
              <a:rPr lang="fr-FR" sz="900" b="1" dirty="0"/>
              <a:t>pharmacie par le médecin / IDE </a:t>
            </a:r>
            <a:r>
              <a:rPr lang="fr-FR" sz="900" dirty="0"/>
              <a:t>des flacons (unidose ou flacon)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369675F3-4730-475F-8FC7-B188368CC2E8}"/>
              </a:ext>
            </a:extLst>
          </p:cNvPr>
          <p:cNvSpPr txBox="1">
            <a:spLocks/>
          </p:cNvSpPr>
          <p:nvPr>
            <p:custDataLst>
              <p:tags r:id="rId56"/>
            </p:custDataLst>
          </p:nvPr>
        </p:nvSpPr>
        <p:spPr>
          <a:xfrm>
            <a:off x="7937830" y="5646225"/>
            <a:ext cx="1146479" cy="41549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900" dirty="0"/>
              <a:t>Une par une selon un </a:t>
            </a:r>
            <a:r>
              <a:rPr lang="fr-FR" sz="900" b="1" dirty="0"/>
              <a:t>planning de tournée défini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58991B15-7C92-4413-B3E9-A5D2A5E797B2}"/>
              </a:ext>
            </a:extLst>
          </p:cNvPr>
          <p:cNvSpPr txBox="1">
            <a:spLocks/>
          </p:cNvSpPr>
          <p:nvPr>
            <p:custDataLst>
              <p:tags r:id="rId57"/>
            </p:custDataLst>
          </p:nvPr>
        </p:nvSpPr>
        <p:spPr>
          <a:xfrm>
            <a:off x="9097040" y="3981178"/>
            <a:ext cx="2540222" cy="246177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900" b="1" dirty="0"/>
              <a:t>Absence de médecin</a:t>
            </a:r>
            <a:r>
              <a:rPr lang="fr-FR" sz="900" dirty="0"/>
              <a:t> sur place lors de la vaccination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37C89211-5852-4E05-9A65-26D88F10F385}"/>
              </a:ext>
            </a:extLst>
          </p:cNvPr>
          <p:cNvSpPr txBox="1">
            <a:spLocks/>
          </p:cNvSpPr>
          <p:nvPr>
            <p:custDataLst>
              <p:tags r:id="rId58"/>
            </p:custDataLst>
          </p:nvPr>
        </p:nvSpPr>
        <p:spPr>
          <a:xfrm>
            <a:off x="9097040" y="4568958"/>
            <a:ext cx="2540222" cy="246177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900" dirty="0"/>
              <a:t>Création d’</a:t>
            </a:r>
            <a:r>
              <a:rPr lang="fr-FR" sz="900" b="1" dirty="0"/>
              <a:t>équipes dédiées </a:t>
            </a:r>
            <a:r>
              <a:rPr lang="fr-FR" sz="900" dirty="0"/>
              <a:t>du personnel hospitalier, planification de tournée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FB8360FF-B9A7-4FF4-8239-280358E2253E}"/>
              </a:ext>
            </a:extLst>
          </p:cNvPr>
          <p:cNvSpPr txBox="1">
            <a:spLocks/>
          </p:cNvSpPr>
          <p:nvPr>
            <p:custDataLst>
              <p:tags r:id="rId59"/>
            </p:custDataLst>
          </p:nvPr>
        </p:nvSpPr>
        <p:spPr>
          <a:xfrm>
            <a:off x="9097040" y="4983367"/>
            <a:ext cx="2540222" cy="246177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900" b="1" dirty="0"/>
              <a:t>Remontée</a:t>
            </a:r>
            <a:r>
              <a:rPr lang="fr-FR" sz="900" dirty="0"/>
              <a:t> par les institutions du nombre d’équipe disponibles, </a:t>
            </a:r>
            <a:r>
              <a:rPr lang="fr-FR" sz="900" b="1" dirty="0"/>
              <a:t>effort de coordination </a:t>
            </a:r>
            <a:r>
              <a:rPr lang="fr-FR" sz="900" dirty="0"/>
              <a:t>nécessaire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023F19D4-E544-4DB7-ADD6-D314BCD9E35D}"/>
              </a:ext>
            </a:extLst>
          </p:cNvPr>
          <p:cNvSpPr txBox="1">
            <a:spLocks/>
          </p:cNvSpPr>
          <p:nvPr>
            <p:custDataLst>
              <p:tags r:id="rId60"/>
            </p:custDataLst>
          </p:nvPr>
        </p:nvSpPr>
        <p:spPr>
          <a:xfrm>
            <a:off x="9097040" y="5646225"/>
            <a:ext cx="2540222" cy="246177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900" b="1" dirty="0"/>
              <a:t>Anticipation des demandes</a:t>
            </a:r>
            <a:r>
              <a:rPr lang="fr-FR" sz="900" dirty="0"/>
              <a:t> de vaccins des médecins / IDE, </a:t>
            </a:r>
            <a:r>
              <a:rPr lang="fr-FR" sz="900" b="1" dirty="0"/>
              <a:t>planification des tournées </a:t>
            </a:r>
            <a:r>
              <a:rPr lang="fr-FR" sz="900" dirty="0"/>
              <a:t>sur une demi-journée (</a:t>
            </a:r>
            <a:r>
              <a:rPr lang="fr-FR" sz="900" dirty="0" err="1"/>
              <a:t>ie</a:t>
            </a:r>
            <a:r>
              <a:rPr lang="fr-FR" sz="900" dirty="0"/>
              <a:t>. durée limitée de conservation du vaccin à température 2-8°C)</a:t>
            </a:r>
          </a:p>
        </p:txBody>
      </p:sp>
      <p:sp>
        <p:nvSpPr>
          <p:cNvPr id="171" name="Sticker">
            <a:extLst>
              <a:ext uri="{FF2B5EF4-FFF2-40B4-BE49-F238E27FC236}">
                <a16:creationId xmlns:a16="http://schemas.microsoft.com/office/drawing/2014/main" id="{215E17B2-3CBB-4B69-80BE-937909672340}"/>
              </a:ext>
            </a:extLst>
          </p:cNvPr>
          <p:cNvSpPr txBox="1"/>
          <p:nvPr/>
        </p:nvSpPr>
        <p:spPr>
          <a:xfrm>
            <a:off x="9359394" y="793772"/>
            <a:ext cx="2277868" cy="153888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fr-FR" sz="1000" u="sng" dirty="0">
                <a:solidFill>
                  <a:schemeClr val="accent5"/>
                </a:solidFill>
              </a:rPr>
              <a:t>Préliminaire VISION AU 23.12.2020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96AB4C06-75FA-4383-9F1E-867D91332C0F}"/>
              </a:ext>
            </a:extLst>
          </p:cNvPr>
          <p:cNvSpPr txBox="1"/>
          <p:nvPr>
            <p:custDataLst>
              <p:tags r:id="rId61"/>
            </p:custDataLst>
          </p:nvPr>
        </p:nvSpPr>
        <p:spPr>
          <a:xfrm>
            <a:off x="4389314" y="1222896"/>
            <a:ext cx="1377955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b="1" dirty="0" err="1"/>
              <a:t>Recommen</a:t>
            </a:r>
            <a:r>
              <a:rPr lang="fr-FR" sz="1400" b="1" dirty="0"/>
              <a:t>-dation HAS</a:t>
            </a:r>
          </a:p>
        </p:txBody>
      </p:sp>
      <p:sp>
        <p:nvSpPr>
          <p:cNvPr id="65" name="Checkmark 65">
            <a:extLst>
              <a:ext uri="{FF2B5EF4-FFF2-40B4-BE49-F238E27FC236}">
                <a16:creationId xmlns:a16="http://schemas.microsoft.com/office/drawing/2014/main" id="{314F85AC-3ADF-487A-8C87-E42465E26329}"/>
              </a:ext>
            </a:extLst>
          </p:cNvPr>
          <p:cNvSpPr>
            <a:spLocks noChangeAspect="1"/>
          </p:cNvSpPr>
          <p:nvPr>
            <p:custDataLst>
              <p:tags r:id="rId62"/>
            </p:custDataLst>
          </p:nvPr>
        </p:nvSpPr>
        <p:spPr>
          <a:xfrm>
            <a:off x="4777553" y="2650235"/>
            <a:ext cx="175990" cy="182743"/>
          </a:xfrm>
          <a:custGeom>
            <a:avLst/>
            <a:gdLst/>
            <a:ahLst/>
            <a:cxnLst/>
            <a:rect l="0" t="0" r="0" b="0"/>
            <a:pathLst>
              <a:path w="176263" h="183026">
                <a:moveTo>
                  <a:pt x="66335" y="183025"/>
                </a:moveTo>
                <a:lnTo>
                  <a:pt x="65208" y="183025"/>
                </a:lnTo>
                <a:lnTo>
                  <a:pt x="64121" y="182624"/>
                </a:lnTo>
                <a:lnTo>
                  <a:pt x="63276" y="181858"/>
                </a:lnTo>
                <a:lnTo>
                  <a:pt x="2093" y="127518"/>
                </a:lnTo>
                <a:lnTo>
                  <a:pt x="201" y="125827"/>
                </a:lnTo>
                <a:lnTo>
                  <a:pt x="0" y="122889"/>
                </a:lnTo>
                <a:lnTo>
                  <a:pt x="1691" y="120997"/>
                </a:lnTo>
                <a:lnTo>
                  <a:pt x="3381" y="119065"/>
                </a:lnTo>
                <a:lnTo>
                  <a:pt x="6319" y="118904"/>
                </a:lnTo>
                <a:lnTo>
                  <a:pt x="8211" y="120596"/>
                </a:lnTo>
                <a:lnTo>
                  <a:pt x="65248" y="171230"/>
                </a:lnTo>
                <a:lnTo>
                  <a:pt x="167004" y="2898"/>
                </a:lnTo>
                <a:lnTo>
                  <a:pt x="168332" y="725"/>
                </a:lnTo>
                <a:lnTo>
                  <a:pt x="171190" y="0"/>
                </a:lnTo>
                <a:lnTo>
                  <a:pt x="173364" y="1329"/>
                </a:lnTo>
                <a:lnTo>
                  <a:pt x="175537" y="2657"/>
                </a:lnTo>
                <a:lnTo>
                  <a:pt x="176262" y="5514"/>
                </a:lnTo>
                <a:lnTo>
                  <a:pt x="174933" y="7687"/>
                </a:lnTo>
                <a:lnTo>
                  <a:pt x="70279" y="180811"/>
                </a:lnTo>
                <a:lnTo>
                  <a:pt x="69555" y="181978"/>
                </a:lnTo>
                <a:lnTo>
                  <a:pt x="68387" y="182784"/>
                </a:lnTo>
                <a:lnTo>
                  <a:pt x="67020" y="182986"/>
                </a:lnTo>
                <a:lnTo>
                  <a:pt x="66777" y="183025"/>
                </a:lnTo>
                <a:lnTo>
                  <a:pt x="66576" y="183025"/>
                </a:lnTo>
                <a:close/>
              </a:path>
            </a:pathLst>
          </a:cu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 err="1">
              <a:solidFill>
                <a:schemeClr val="bg1"/>
              </a:solidFill>
            </a:endParaRPr>
          </a:p>
        </p:txBody>
      </p:sp>
      <p:sp>
        <p:nvSpPr>
          <p:cNvPr id="173" name="Checkmark 65">
            <a:extLst>
              <a:ext uri="{FF2B5EF4-FFF2-40B4-BE49-F238E27FC236}">
                <a16:creationId xmlns:a16="http://schemas.microsoft.com/office/drawing/2014/main" id="{CBDE0755-7F34-474F-B681-BA2DF364C369}"/>
              </a:ext>
            </a:extLst>
          </p:cNvPr>
          <p:cNvSpPr>
            <a:spLocks noChangeAspect="1"/>
          </p:cNvSpPr>
          <p:nvPr>
            <p:custDataLst>
              <p:tags r:id="rId63"/>
            </p:custDataLst>
          </p:nvPr>
        </p:nvSpPr>
        <p:spPr>
          <a:xfrm>
            <a:off x="4777553" y="3098448"/>
            <a:ext cx="175990" cy="182743"/>
          </a:xfrm>
          <a:custGeom>
            <a:avLst/>
            <a:gdLst/>
            <a:ahLst/>
            <a:cxnLst/>
            <a:rect l="0" t="0" r="0" b="0"/>
            <a:pathLst>
              <a:path w="176263" h="183026">
                <a:moveTo>
                  <a:pt x="66335" y="183025"/>
                </a:moveTo>
                <a:lnTo>
                  <a:pt x="65208" y="183025"/>
                </a:lnTo>
                <a:lnTo>
                  <a:pt x="64121" y="182624"/>
                </a:lnTo>
                <a:lnTo>
                  <a:pt x="63276" y="181858"/>
                </a:lnTo>
                <a:lnTo>
                  <a:pt x="2093" y="127518"/>
                </a:lnTo>
                <a:lnTo>
                  <a:pt x="201" y="125827"/>
                </a:lnTo>
                <a:lnTo>
                  <a:pt x="0" y="122889"/>
                </a:lnTo>
                <a:lnTo>
                  <a:pt x="1691" y="120997"/>
                </a:lnTo>
                <a:lnTo>
                  <a:pt x="3381" y="119065"/>
                </a:lnTo>
                <a:lnTo>
                  <a:pt x="6319" y="118904"/>
                </a:lnTo>
                <a:lnTo>
                  <a:pt x="8211" y="120596"/>
                </a:lnTo>
                <a:lnTo>
                  <a:pt x="65248" y="171230"/>
                </a:lnTo>
                <a:lnTo>
                  <a:pt x="167004" y="2898"/>
                </a:lnTo>
                <a:lnTo>
                  <a:pt x="168332" y="725"/>
                </a:lnTo>
                <a:lnTo>
                  <a:pt x="171190" y="0"/>
                </a:lnTo>
                <a:lnTo>
                  <a:pt x="173364" y="1329"/>
                </a:lnTo>
                <a:lnTo>
                  <a:pt x="175537" y="2657"/>
                </a:lnTo>
                <a:lnTo>
                  <a:pt x="176262" y="5514"/>
                </a:lnTo>
                <a:lnTo>
                  <a:pt x="174933" y="7687"/>
                </a:lnTo>
                <a:lnTo>
                  <a:pt x="70279" y="180811"/>
                </a:lnTo>
                <a:lnTo>
                  <a:pt x="69555" y="181978"/>
                </a:lnTo>
                <a:lnTo>
                  <a:pt x="68387" y="182784"/>
                </a:lnTo>
                <a:lnTo>
                  <a:pt x="67020" y="182986"/>
                </a:lnTo>
                <a:lnTo>
                  <a:pt x="66777" y="183025"/>
                </a:lnTo>
                <a:lnTo>
                  <a:pt x="66576" y="183025"/>
                </a:lnTo>
                <a:close/>
              </a:path>
            </a:pathLst>
          </a:cu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 err="1">
              <a:solidFill>
                <a:schemeClr val="bg1"/>
              </a:solidFill>
            </a:endParaRPr>
          </a:p>
        </p:txBody>
      </p:sp>
      <p:sp>
        <p:nvSpPr>
          <p:cNvPr id="174" name="Checkmark 65">
            <a:extLst>
              <a:ext uri="{FF2B5EF4-FFF2-40B4-BE49-F238E27FC236}">
                <a16:creationId xmlns:a16="http://schemas.microsoft.com/office/drawing/2014/main" id="{B3EEC84D-3202-4C45-9F42-45AEA9054389}"/>
              </a:ext>
            </a:extLst>
          </p:cNvPr>
          <p:cNvSpPr>
            <a:spLocks noChangeAspect="1"/>
          </p:cNvSpPr>
          <p:nvPr>
            <p:custDataLst>
              <p:tags r:id="rId64"/>
            </p:custDataLst>
          </p:nvPr>
        </p:nvSpPr>
        <p:spPr>
          <a:xfrm>
            <a:off x="4777553" y="3402835"/>
            <a:ext cx="175990" cy="182743"/>
          </a:xfrm>
          <a:custGeom>
            <a:avLst/>
            <a:gdLst/>
            <a:ahLst/>
            <a:cxnLst/>
            <a:rect l="0" t="0" r="0" b="0"/>
            <a:pathLst>
              <a:path w="176263" h="183026">
                <a:moveTo>
                  <a:pt x="66335" y="183025"/>
                </a:moveTo>
                <a:lnTo>
                  <a:pt x="65208" y="183025"/>
                </a:lnTo>
                <a:lnTo>
                  <a:pt x="64121" y="182624"/>
                </a:lnTo>
                <a:lnTo>
                  <a:pt x="63276" y="181858"/>
                </a:lnTo>
                <a:lnTo>
                  <a:pt x="2093" y="127518"/>
                </a:lnTo>
                <a:lnTo>
                  <a:pt x="201" y="125827"/>
                </a:lnTo>
                <a:lnTo>
                  <a:pt x="0" y="122889"/>
                </a:lnTo>
                <a:lnTo>
                  <a:pt x="1691" y="120997"/>
                </a:lnTo>
                <a:lnTo>
                  <a:pt x="3381" y="119065"/>
                </a:lnTo>
                <a:lnTo>
                  <a:pt x="6319" y="118904"/>
                </a:lnTo>
                <a:lnTo>
                  <a:pt x="8211" y="120596"/>
                </a:lnTo>
                <a:lnTo>
                  <a:pt x="65248" y="171230"/>
                </a:lnTo>
                <a:lnTo>
                  <a:pt x="167004" y="2898"/>
                </a:lnTo>
                <a:lnTo>
                  <a:pt x="168332" y="725"/>
                </a:lnTo>
                <a:lnTo>
                  <a:pt x="171190" y="0"/>
                </a:lnTo>
                <a:lnTo>
                  <a:pt x="173364" y="1329"/>
                </a:lnTo>
                <a:lnTo>
                  <a:pt x="175537" y="2657"/>
                </a:lnTo>
                <a:lnTo>
                  <a:pt x="176262" y="5514"/>
                </a:lnTo>
                <a:lnTo>
                  <a:pt x="174933" y="7687"/>
                </a:lnTo>
                <a:lnTo>
                  <a:pt x="70279" y="180811"/>
                </a:lnTo>
                <a:lnTo>
                  <a:pt x="69555" y="181978"/>
                </a:lnTo>
                <a:lnTo>
                  <a:pt x="68387" y="182784"/>
                </a:lnTo>
                <a:lnTo>
                  <a:pt x="67020" y="182986"/>
                </a:lnTo>
                <a:lnTo>
                  <a:pt x="66777" y="183025"/>
                </a:lnTo>
                <a:lnTo>
                  <a:pt x="66576" y="183025"/>
                </a:lnTo>
                <a:close/>
              </a:path>
            </a:pathLst>
          </a:cu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 err="1">
              <a:solidFill>
                <a:schemeClr val="bg1"/>
              </a:solidFill>
            </a:endParaRPr>
          </a:p>
        </p:txBody>
      </p:sp>
      <p:sp>
        <p:nvSpPr>
          <p:cNvPr id="175" name="Checkmark 65">
            <a:extLst>
              <a:ext uri="{FF2B5EF4-FFF2-40B4-BE49-F238E27FC236}">
                <a16:creationId xmlns:a16="http://schemas.microsoft.com/office/drawing/2014/main" id="{34CE4568-17C7-45BC-A46C-BDF0841B04B5}"/>
              </a:ext>
            </a:extLst>
          </p:cNvPr>
          <p:cNvSpPr>
            <a:spLocks noChangeAspect="1"/>
          </p:cNvSpPr>
          <p:nvPr>
            <p:custDataLst>
              <p:tags r:id="rId65"/>
            </p:custDataLst>
          </p:nvPr>
        </p:nvSpPr>
        <p:spPr>
          <a:xfrm>
            <a:off x="4777553" y="4021616"/>
            <a:ext cx="175990" cy="182743"/>
          </a:xfrm>
          <a:custGeom>
            <a:avLst/>
            <a:gdLst/>
            <a:ahLst/>
            <a:cxnLst/>
            <a:rect l="0" t="0" r="0" b="0"/>
            <a:pathLst>
              <a:path w="176263" h="183026">
                <a:moveTo>
                  <a:pt x="66335" y="183025"/>
                </a:moveTo>
                <a:lnTo>
                  <a:pt x="65208" y="183025"/>
                </a:lnTo>
                <a:lnTo>
                  <a:pt x="64121" y="182624"/>
                </a:lnTo>
                <a:lnTo>
                  <a:pt x="63276" y="181858"/>
                </a:lnTo>
                <a:lnTo>
                  <a:pt x="2093" y="127518"/>
                </a:lnTo>
                <a:lnTo>
                  <a:pt x="201" y="125827"/>
                </a:lnTo>
                <a:lnTo>
                  <a:pt x="0" y="122889"/>
                </a:lnTo>
                <a:lnTo>
                  <a:pt x="1691" y="120997"/>
                </a:lnTo>
                <a:lnTo>
                  <a:pt x="3381" y="119065"/>
                </a:lnTo>
                <a:lnTo>
                  <a:pt x="6319" y="118904"/>
                </a:lnTo>
                <a:lnTo>
                  <a:pt x="8211" y="120596"/>
                </a:lnTo>
                <a:lnTo>
                  <a:pt x="65248" y="171230"/>
                </a:lnTo>
                <a:lnTo>
                  <a:pt x="167004" y="2898"/>
                </a:lnTo>
                <a:lnTo>
                  <a:pt x="168332" y="725"/>
                </a:lnTo>
                <a:lnTo>
                  <a:pt x="171190" y="0"/>
                </a:lnTo>
                <a:lnTo>
                  <a:pt x="173364" y="1329"/>
                </a:lnTo>
                <a:lnTo>
                  <a:pt x="175537" y="2657"/>
                </a:lnTo>
                <a:lnTo>
                  <a:pt x="176262" y="5514"/>
                </a:lnTo>
                <a:lnTo>
                  <a:pt x="174933" y="7687"/>
                </a:lnTo>
                <a:lnTo>
                  <a:pt x="70279" y="180811"/>
                </a:lnTo>
                <a:lnTo>
                  <a:pt x="69555" y="181978"/>
                </a:lnTo>
                <a:lnTo>
                  <a:pt x="68387" y="182784"/>
                </a:lnTo>
                <a:lnTo>
                  <a:pt x="67020" y="182986"/>
                </a:lnTo>
                <a:lnTo>
                  <a:pt x="66777" y="183025"/>
                </a:lnTo>
                <a:lnTo>
                  <a:pt x="66576" y="183025"/>
                </a:lnTo>
                <a:close/>
              </a:path>
            </a:pathLst>
          </a:cu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 err="1">
              <a:solidFill>
                <a:schemeClr val="bg1"/>
              </a:solidFill>
            </a:endParaRPr>
          </a:p>
        </p:txBody>
      </p:sp>
      <p:sp>
        <p:nvSpPr>
          <p:cNvPr id="176" name="Checkmark 65">
            <a:extLst>
              <a:ext uri="{FF2B5EF4-FFF2-40B4-BE49-F238E27FC236}">
                <a16:creationId xmlns:a16="http://schemas.microsoft.com/office/drawing/2014/main" id="{7AE6D145-3084-4341-8ADE-73E605774565}"/>
              </a:ext>
            </a:extLst>
          </p:cNvPr>
          <p:cNvSpPr>
            <a:spLocks noChangeAspect="1"/>
          </p:cNvSpPr>
          <p:nvPr>
            <p:custDataLst>
              <p:tags r:id="rId66"/>
            </p:custDataLst>
          </p:nvPr>
        </p:nvSpPr>
        <p:spPr>
          <a:xfrm>
            <a:off x="4777553" y="4619785"/>
            <a:ext cx="175990" cy="182743"/>
          </a:xfrm>
          <a:custGeom>
            <a:avLst/>
            <a:gdLst/>
            <a:ahLst/>
            <a:cxnLst/>
            <a:rect l="0" t="0" r="0" b="0"/>
            <a:pathLst>
              <a:path w="176263" h="183026">
                <a:moveTo>
                  <a:pt x="66335" y="183025"/>
                </a:moveTo>
                <a:lnTo>
                  <a:pt x="65208" y="183025"/>
                </a:lnTo>
                <a:lnTo>
                  <a:pt x="64121" y="182624"/>
                </a:lnTo>
                <a:lnTo>
                  <a:pt x="63276" y="181858"/>
                </a:lnTo>
                <a:lnTo>
                  <a:pt x="2093" y="127518"/>
                </a:lnTo>
                <a:lnTo>
                  <a:pt x="201" y="125827"/>
                </a:lnTo>
                <a:lnTo>
                  <a:pt x="0" y="122889"/>
                </a:lnTo>
                <a:lnTo>
                  <a:pt x="1691" y="120997"/>
                </a:lnTo>
                <a:lnTo>
                  <a:pt x="3381" y="119065"/>
                </a:lnTo>
                <a:lnTo>
                  <a:pt x="6319" y="118904"/>
                </a:lnTo>
                <a:lnTo>
                  <a:pt x="8211" y="120596"/>
                </a:lnTo>
                <a:lnTo>
                  <a:pt x="65248" y="171230"/>
                </a:lnTo>
                <a:lnTo>
                  <a:pt x="167004" y="2898"/>
                </a:lnTo>
                <a:lnTo>
                  <a:pt x="168332" y="725"/>
                </a:lnTo>
                <a:lnTo>
                  <a:pt x="171190" y="0"/>
                </a:lnTo>
                <a:lnTo>
                  <a:pt x="173364" y="1329"/>
                </a:lnTo>
                <a:lnTo>
                  <a:pt x="175537" y="2657"/>
                </a:lnTo>
                <a:lnTo>
                  <a:pt x="176262" y="5514"/>
                </a:lnTo>
                <a:lnTo>
                  <a:pt x="174933" y="7687"/>
                </a:lnTo>
                <a:lnTo>
                  <a:pt x="70279" y="180811"/>
                </a:lnTo>
                <a:lnTo>
                  <a:pt x="69555" y="181978"/>
                </a:lnTo>
                <a:lnTo>
                  <a:pt x="68387" y="182784"/>
                </a:lnTo>
                <a:lnTo>
                  <a:pt x="67020" y="182986"/>
                </a:lnTo>
                <a:lnTo>
                  <a:pt x="66777" y="183025"/>
                </a:lnTo>
                <a:lnTo>
                  <a:pt x="66576" y="183025"/>
                </a:lnTo>
                <a:close/>
              </a:path>
            </a:pathLst>
          </a:cu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 err="1">
              <a:solidFill>
                <a:schemeClr val="bg1"/>
              </a:solidFill>
            </a:endParaRPr>
          </a:p>
        </p:txBody>
      </p:sp>
      <p:sp>
        <p:nvSpPr>
          <p:cNvPr id="177" name="Checkmark 65">
            <a:extLst>
              <a:ext uri="{FF2B5EF4-FFF2-40B4-BE49-F238E27FC236}">
                <a16:creationId xmlns:a16="http://schemas.microsoft.com/office/drawing/2014/main" id="{1F237BE2-BF9B-4A8D-B562-C97600F2F2F0}"/>
              </a:ext>
            </a:extLst>
          </p:cNvPr>
          <p:cNvSpPr>
            <a:spLocks noChangeAspect="1"/>
          </p:cNvSpPr>
          <p:nvPr>
            <p:custDataLst>
              <p:tags r:id="rId67"/>
            </p:custDataLst>
          </p:nvPr>
        </p:nvSpPr>
        <p:spPr>
          <a:xfrm>
            <a:off x="4777553" y="5698479"/>
            <a:ext cx="175990" cy="182743"/>
          </a:xfrm>
          <a:custGeom>
            <a:avLst/>
            <a:gdLst/>
            <a:ahLst/>
            <a:cxnLst/>
            <a:rect l="0" t="0" r="0" b="0"/>
            <a:pathLst>
              <a:path w="176263" h="183026">
                <a:moveTo>
                  <a:pt x="66335" y="183025"/>
                </a:moveTo>
                <a:lnTo>
                  <a:pt x="65208" y="183025"/>
                </a:lnTo>
                <a:lnTo>
                  <a:pt x="64121" y="182624"/>
                </a:lnTo>
                <a:lnTo>
                  <a:pt x="63276" y="181858"/>
                </a:lnTo>
                <a:lnTo>
                  <a:pt x="2093" y="127518"/>
                </a:lnTo>
                <a:lnTo>
                  <a:pt x="201" y="125827"/>
                </a:lnTo>
                <a:lnTo>
                  <a:pt x="0" y="122889"/>
                </a:lnTo>
                <a:lnTo>
                  <a:pt x="1691" y="120997"/>
                </a:lnTo>
                <a:lnTo>
                  <a:pt x="3381" y="119065"/>
                </a:lnTo>
                <a:lnTo>
                  <a:pt x="6319" y="118904"/>
                </a:lnTo>
                <a:lnTo>
                  <a:pt x="8211" y="120596"/>
                </a:lnTo>
                <a:lnTo>
                  <a:pt x="65248" y="171230"/>
                </a:lnTo>
                <a:lnTo>
                  <a:pt x="167004" y="2898"/>
                </a:lnTo>
                <a:lnTo>
                  <a:pt x="168332" y="725"/>
                </a:lnTo>
                <a:lnTo>
                  <a:pt x="171190" y="0"/>
                </a:lnTo>
                <a:lnTo>
                  <a:pt x="173364" y="1329"/>
                </a:lnTo>
                <a:lnTo>
                  <a:pt x="175537" y="2657"/>
                </a:lnTo>
                <a:lnTo>
                  <a:pt x="176262" y="5514"/>
                </a:lnTo>
                <a:lnTo>
                  <a:pt x="174933" y="7687"/>
                </a:lnTo>
                <a:lnTo>
                  <a:pt x="70279" y="180811"/>
                </a:lnTo>
                <a:lnTo>
                  <a:pt x="69555" y="181978"/>
                </a:lnTo>
                <a:lnTo>
                  <a:pt x="68387" y="182784"/>
                </a:lnTo>
                <a:lnTo>
                  <a:pt x="67020" y="182986"/>
                </a:lnTo>
                <a:lnTo>
                  <a:pt x="66777" y="183025"/>
                </a:lnTo>
                <a:lnTo>
                  <a:pt x="66576" y="183025"/>
                </a:lnTo>
                <a:close/>
              </a:path>
            </a:pathLst>
          </a:cu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 err="1">
              <a:solidFill>
                <a:schemeClr val="bg1"/>
              </a:solidFill>
            </a:endParaRPr>
          </a:p>
        </p:txBody>
      </p:sp>
      <p:sp>
        <p:nvSpPr>
          <p:cNvPr id="178" name="Checkmark 65">
            <a:extLst>
              <a:ext uri="{FF2B5EF4-FFF2-40B4-BE49-F238E27FC236}">
                <a16:creationId xmlns:a16="http://schemas.microsoft.com/office/drawing/2014/main" id="{37BC8088-747A-45AD-80A3-46C5D9088915}"/>
              </a:ext>
            </a:extLst>
          </p:cNvPr>
          <p:cNvSpPr>
            <a:spLocks noChangeAspect="1"/>
          </p:cNvSpPr>
          <p:nvPr>
            <p:custDataLst>
              <p:tags r:id="rId68"/>
            </p:custDataLst>
          </p:nvPr>
        </p:nvSpPr>
        <p:spPr>
          <a:xfrm>
            <a:off x="4777553" y="1812634"/>
            <a:ext cx="175990" cy="182743"/>
          </a:xfrm>
          <a:custGeom>
            <a:avLst/>
            <a:gdLst/>
            <a:ahLst/>
            <a:cxnLst/>
            <a:rect l="0" t="0" r="0" b="0"/>
            <a:pathLst>
              <a:path w="176263" h="183026">
                <a:moveTo>
                  <a:pt x="66335" y="183025"/>
                </a:moveTo>
                <a:lnTo>
                  <a:pt x="65208" y="183025"/>
                </a:lnTo>
                <a:lnTo>
                  <a:pt x="64121" y="182624"/>
                </a:lnTo>
                <a:lnTo>
                  <a:pt x="63276" y="181858"/>
                </a:lnTo>
                <a:lnTo>
                  <a:pt x="2093" y="127518"/>
                </a:lnTo>
                <a:lnTo>
                  <a:pt x="201" y="125827"/>
                </a:lnTo>
                <a:lnTo>
                  <a:pt x="0" y="122889"/>
                </a:lnTo>
                <a:lnTo>
                  <a:pt x="1691" y="120997"/>
                </a:lnTo>
                <a:lnTo>
                  <a:pt x="3381" y="119065"/>
                </a:lnTo>
                <a:lnTo>
                  <a:pt x="6319" y="118904"/>
                </a:lnTo>
                <a:lnTo>
                  <a:pt x="8211" y="120596"/>
                </a:lnTo>
                <a:lnTo>
                  <a:pt x="65248" y="171230"/>
                </a:lnTo>
                <a:lnTo>
                  <a:pt x="167004" y="2898"/>
                </a:lnTo>
                <a:lnTo>
                  <a:pt x="168332" y="725"/>
                </a:lnTo>
                <a:lnTo>
                  <a:pt x="171190" y="0"/>
                </a:lnTo>
                <a:lnTo>
                  <a:pt x="173364" y="1329"/>
                </a:lnTo>
                <a:lnTo>
                  <a:pt x="175537" y="2657"/>
                </a:lnTo>
                <a:lnTo>
                  <a:pt x="176262" y="5514"/>
                </a:lnTo>
                <a:lnTo>
                  <a:pt x="174933" y="7687"/>
                </a:lnTo>
                <a:lnTo>
                  <a:pt x="70279" y="180811"/>
                </a:lnTo>
                <a:lnTo>
                  <a:pt x="69555" y="181978"/>
                </a:lnTo>
                <a:lnTo>
                  <a:pt x="68387" y="182784"/>
                </a:lnTo>
                <a:lnTo>
                  <a:pt x="67020" y="182986"/>
                </a:lnTo>
                <a:lnTo>
                  <a:pt x="66777" y="183025"/>
                </a:lnTo>
                <a:lnTo>
                  <a:pt x="66576" y="183025"/>
                </a:lnTo>
                <a:close/>
              </a:path>
            </a:pathLst>
          </a:cu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 err="1">
              <a:solidFill>
                <a:schemeClr val="bg1"/>
              </a:solidFill>
            </a:endParaRPr>
          </a:p>
        </p:txBody>
      </p:sp>
      <p:sp>
        <p:nvSpPr>
          <p:cNvPr id="179" name="Checkmark 65">
            <a:extLst>
              <a:ext uri="{FF2B5EF4-FFF2-40B4-BE49-F238E27FC236}">
                <a16:creationId xmlns:a16="http://schemas.microsoft.com/office/drawing/2014/main" id="{3F350368-8BF3-47C1-B72A-A4ECF45C11E8}"/>
              </a:ext>
            </a:extLst>
          </p:cNvPr>
          <p:cNvSpPr>
            <a:spLocks noChangeAspect="1"/>
          </p:cNvSpPr>
          <p:nvPr>
            <p:custDataLst>
              <p:tags r:id="rId69"/>
            </p:custDataLst>
          </p:nvPr>
        </p:nvSpPr>
        <p:spPr>
          <a:xfrm>
            <a:off x="4777553" y="5033837"/>
            <a:ext cx="175990" cy="182743"/>
          </a:xfrm>
          <a:custGeom>
            <a:avLst/>
            <a:gdLst/>
            <a:ahLst/>
            <a:cxnLst/>
            <a:rect l="0" t="0" r="0" b="0"/>
            <a:pathLst>
              <a:path w="176263" h="183026">
                <a:moveTo>
                  <a:pt x="66335" y="183025"/>
                </a:moveTo>
                <a:lnTo>
                  <a:pt x="65208" y="183025"/>
                </a:lnTo>
                <a:lnTo>
                  <a:pt x="64121" y="182624"/>
                </a:lnTo>
                <a:lnTo>
                  <a:pt x="63276" y="181858"/>
                </a:lnTo>
                <a:lnTo>
                  <a:pt x="2093" y="127518"/>
                </a:lnTo>
                <a:lnTo>
                  <a:pt x="201" y="125827"/>
                </a:lnTo>
                <a:lnTo>
                  <a:pt x="0" y="122889"/>
                </a:lnTo>
                <a:lnTo>
                  <a:pt x="1691" y="120997"/>
                </a:lnTo>
                <a:lnTo>
                  <a:pt x="3381" y="119065"/>
                </a:lnTo>
                <a:lnTo>
                  <a:pt x="6319" y="118904"/>
                </a:lnTo>
                <a:lnTo>
                  <a:pt x="8211" y="120596"/>
                </a:lnTo>
                <a:lnTo>
                  <a:pt x="65248" y="171230"/>
                </a:lnTo>
                <a:lnTo>
                  <a:pt x="167004" y="2898"/>
                </a:lnTo>
                <a:lnTo>
                  <a:pt x="168332" y="725"/>
                </a:lnTo>
                <a:lnTo>
                  <a:pt x="171190" y="0"/>
                </a:lnTo>
                <a:lnTo>
                  <a:pt x="173364" y="1329"/>
                </a:lnTo>
                <a:lnTo>
                  <a:pt x="175537" y="2657"/>
                </a:lnTo>
                <a:lnTo>
                  <a:pt x="176262" y="5514"/>
                </a:lnTo>
                <a:lnTo>
                  <a:pt x="174933" y="7687"/>
                </a:lnTo>
                <a:lnTo>
                  <a:pt x="70279" y="180811"/>
                </a:lnTo>
                <a:lnTo>
                  <a:pt x="69555" y="181978"/>
                </a:lnTo>
                <a:lnTo>
                  <a:pt x="68387" y="182784"/>
                </a:lnTo>
                <a:lnTo>
                  <a:pt x="67020" y="182986"/>
                </a:lnTo>
                <a:lnTo>
                  <a:pt x="66777" y="183025"/>
                </a:lnTo>
                <a:lnTo>
                  <a:pt x="66576" y="183025"/>
                </a:lnTo>
                <a:close/>
              </a:path>
            </a:pathLst>
          </a:cu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9470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8" name="Object 6" hidden="1">
            <a:extLst>
              <a:ext uri="{FF2B5EF4-FFF2-40B4-BE49-F238E27FC236}">
                <a16:creationId xmlns:a16="http://schemas.microsoft.com/office/drawing/2014/main" id="{C7B44461-3E8E-4C0F-AC68-648D1E000BF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9678" name="think-cell Slide" r:id="rId72" imgW="395" imgH="396" progId="TCLayout.ActiveDocument.1">
                  <p:embed/>
                </p:oleObj>
              </mc:Choice>
              <mc:Fallback>
                <p:oleObj name="think-cell Slide" r:id="rId72" imgW="395" imgH="396" progId="TCLayout.ActiveDocument.1">
                  <p:embed/>
                  <p:pic>
                    <p:nvPicPr>
                      <p:cNvPr id="98" name="Object 6" hidden="1">
                        <a:extLst>
                          <a:ext uri="{FF2B5EF4-FFF2-40B4-BE49-F238E27FC236}">
                            <a16:creationId xmlns:a16="http://schemas.microsoft.com/office/drawing/2014/main" id="{C7B44461-3E8E-4C0F-AC68-648D1E000BF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" name="Rectangle 1" hidden="1">
            <a:extLst>
              <a:ext uri="{FF2B5EF4-FFF2-40B4-BE49-F238E27FC236}">
                <a16:creationId xmlns:a16="http://schemas.microsoft.com/office/drawing/2014/main" id="{E3EF68F9-9738-4AAA-B6A6-7B9202FF486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6E63ACDE-4CDB-48CD-8936-CA6AA692FCB5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516380" y="198166"/>
            <a:ext cx="10120883" cy="3847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r>
              <a:rPr lang="fr-FR" dirty="0"/>
              <a:t>Des vaccins complexes à transporter, stocker et administrer</a:t>
            </a:r>
            <a:endParaRPr lang="fr-FR" sz="2200" dirty="0"/>
          </a:p>
        </p:txBody>
      </p:sp>
      <p:pic>
        <p:nvPicPr>
          <p:cNvPr id="17" name="CustomIcon">
            <a:extLst>
              <a:ext uri="{FF2B5EF4-FFF2-40B4-BE49-F238E27FC236}">
                <a16:creationId xmlns:a16="http://schemas.microsoft.com/office/drawing/2014/main" id="{74A8DF72-310C-4C14-AD83-B5E0A334096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74">
            <a:extLst>
              <a:ext uri="{96DAC541-7B7A-43D3-8B79-37D633B846F1}">
                <asvg:svgBlip xmlns:asvg="http://schemas.microsoft.com/office/drawing/2016/SVG/main" xmlns="" r:embed="rId75"/>
              </a:ext>
            </a:extLst>
          </a:blip>
          <a:stretch>
            <a:fillRect/>
          </a:stretch>
        </p:blipFill>
        <p:spPr>
          <a:xfrm>
            <a:off x="625576" y="1962221"/>
            <a:ext cx="406296" cy="490753"/>
          </a:xfrm>
          <a:prstGeom prst="rect">
            <a:avLst/>
          </a:prstGeom>
        </p:spPr>
      </p:pic>
      <p:pic>
        <p:nvPicPr>
          <p:cNvPr id="99" name="CustomIcon">
            <a:extLst>
              <a:ext uri="{FF2B5EF4-FFF2-40B4-BE49-F238E27FC236}">
                <a16:creationId xmlns:a16="http://schemas.microsoft.com/office/drawing/2014/main" id="{EC0C6D04-0CE9-45E9-8432-DAE6A7A9A657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6">
            <a:extLst>
              <a:ext uri="{96DAC541-7B7A-43D3-8B79-37D633B846F1}">
                <asvg:svgBlip xmlns:asvg="http://schemas.microsoft.com/office/drawing/2016/SVG/main" xmlns="" r:embed="rId77"/>
              </a:ext>
            </a:extLst>
          </a:blip>
          <a:stretch>
            <a:fillRect/>
          </a:stretch>
        </p:blipFill>
        <p:spPr>
          <a:xfrm>
            <a:off x="639092" y="5877159"/>
            <a:ext cx="379265" cy="458103"/>
          </a:xfrm>
          <a:prstGeom prst="rect">
            <a:avLst/>
          </a:prstGeom>
        </p:spPr>
      </p:pic>
      <p:pic>
        <p:nvPicPr>
          <p:cNvPr id="103" name="CustomIcon">
            <a:extLst>
              <a:ext uri="{FF2B5EF4-FFF2-40B4-BE49-F238E27FC236}">
                <a16:creationId xmlns:a16="http://schemas.microsoft.com/office/drawing/2014/main" id="{6DC8AFA5-BB9E-4606-BB3D-CA349092A043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78">
            <a:extLst>
              <a:ext uri="{96DAC541-7B7A-43D3-8B79-37D633B846F1}">
                <asvg:svgBlip xmlns:asvg="http://schemas.microsoft.com/office/drawing/2016/SVG/main" xmlns="" r:embed="rId79"/>
              </a:ext>
            </a:extLst>
          </a:blip>
          <a:stretch>
            <a:fillRect/>
          </a:stretch>
        </p:blipFill>
        <p:spPr>
          <a:xfrm>
            <a:off x="629647" y="5130381"/>
            <a:ext cx="398155" cy="480919"/>
          </a:xfrm>
          <a:prstGeom prst="rect">
            <a:avLst/>
          </a:prstGeom>
        </p:spPr>
      </p:pic>
      <p:pic>
        <p:nvPicPr>
          <p:cNvPr id="7" name="CustomIcon">
            <a:extLst>
              <a:ext uri="{FF2B5EF4-FFF2-40B4-BE49-F238E27FC236}">
                <a16:creationId xmlns:a16="http://schemas.microsoft.com/office/drawing/2014/main" id="{B323702B-432B-4857-B924-D28A6F15F449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80">
            <a:extLst>
              <a:ext uri="{96DAC541-7B7A-43D3-8B79-37D633B846F1}">
                <asvg:svgBlip xmlns:asvg="http://schemas.microsoft.com/office/drawing/2016/SVG/main" xmlns="" r:embed="rId81"/>
              </a:ext>
            </a:extLst>
          </a:blip>
          <a:stretch>
            <a:fillRect/>
          </a:stretch>
        </p:blipFill>
        <p:spPr>
          <a:xfrm>
            <a:off x="601989" y="2835766"/>
            <a:ext cx="453470" cy="547732"/>
          </a:xfrm>
          <a:prstGeom prst="rect">
            <a:avLst/>
          </a:prstGeom>
        </p:spPr>
      </p:pic>
      <p:pic>
        <p:nvPicPr>
          <p:cNvPr id="24" name="CustomIcon">
            <a:extLst>
              <a:ext uri="{FF2B5EF4-FFF2-40B4-BE49-F238E27FC236}">
                <a16:creationId xmlns:a16="http://schemas.microsoft.com/office/drawing/2014/main" id="{CA5B10F6-534D-4916-A1B4-A78D5B0EFF9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2">
            <a:extLst>
              <a:ext uri="{96DAC541-7B7A-43D3-8B79-37D633B846F1}">
                <asvg:svgBlip xmlns:asvg="http://schemas.microsoft.com/office/drawing/2016/SVG/main" xmlns="" r:embed="rId83"/>
              </a:ext>
            </a:extLst>
          </a:blip>
          <a:stretch>
            <a:fillRect/>
          </a:stretch>
        </p:blipFill>
        <p:spPr>
          <a:xfrm>
            <a:off x="657419" y="3471867"/>
            <a:ext cx="342610" cy="41382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AFF5038-77A6-43E4-8E4A-E9D1190E47E1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1294733" y="1910693"/>
            <a:ext cx="1555223" cy="43043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100" b="1" dirty="0"/>
              <a:t>Stockage </a:t>
            </a:r>
            <a:br>
              <a:rPr lang="fr-FR" sz="1100" b="1" dirty="0"/>
            </a:br>
            <a:r>
              <a:rPr lang="fr-FR" sz="1100" b="1" dirty="0"/>
              <a:t>Long terme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2F75D1-97DF-470C-AFE9-0209E17C8C0B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1294733" y="2417402"/>
            <a:ext cx="1555223" cy="21521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endParaRPr lang="fr-FR" sz="11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1FEC622-68E7-4BC4-849C-E30389536F8E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1294733" y="3399463"/>
            <a:ext cx="1555223" cy="43043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100" b="1" dirty="0"/>
              <a:t>Stockage </a:t>
            </a:r>
            <a:br>
              <a:rPr lang="fr-FR" sz="1100" b="1" dirty="0"/>
            </a:br>
            <a:r>
              <a:rPr lang="fr-FR" sz="1100" b="1" dirty="0"/>
              <a:t>Last mile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191F5C-C3A5-4A56-AACA-0AB975D5FE56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1294733" y="3906172"/>
            <a:ext cx="1555223" cy="21521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endParaRPr lang="fr-FR" sz="11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019DEDC-5615-4A4A-9226-F32E5E03E88C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1294733" y="4513009"/>
            <a:ext cx="1555223" cy="21521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endParaRPr lang="fr-FR" sz="11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54C0E13-B422-4950-9A34-184526596E84}"/>
              </a:ext>
            </a:extLst>
          </p:cNvPr>
          <p:cNvSpPr txBox="1">
            <a:spLocks/>
          </p:cNvSpPr>
          <p:nvPr>
            <p:custDataLst>
              <p:tags r:id="rId15"/>
            </p:custDataLst>
          </p:nvPr>
        </p:nvSpPr>
        <p:spPr>
          <a:xfrm>
            <a:off x="3015064" y="5299117"/>
            <a:ext cx="2909186" cy="207547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endParaRPr lang="fr-FR" sz="11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A84F5A3-646A-4171-A0CD-1010C1F880A7}"/>
              </a:ext>
            </a:extLst>
          </p:cNvPr>
          <p:cNvSpPr txBox="1">
            <a:spLocks/>
          </p:cNvSpPr>
          <p:nvPr>
            <p:custDataLst>
              <p:tags r:id="rId16"/>
            </p:custDataLst>
          </p:nvPr>
        </p:nvSpPr>
        <p:spPr>
          <a:xfrm>
            <a:off x="1294733" y="5299114"/>
            <a:ext cx="2269734" cy="207547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100" b="1" dirty="0"/>
              <a:t>Nombre de doses par flacon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79BC7A0C-57D7-4948-8C73-04B5E1034129}"/>
              </a:ext>
            </a:extLst>
          </p:cNvPr>
          <p:cNvSpPr txBox="1">
            <a:spLocks/>
          </p:cNvSpPr>
          <p:nvPr>
            <p:custDataLst>
              <p:tags r:id="rId17"/>
            </p:custDataLst>
          </p:nvPr>
        </p:nvSpPr>
        <p:spPr>
          <a:xfrm>
            <a:off x="1294732" y="5876234"/>
            <a:ext cx="2269734" cy="207547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100" b="1" dirty="0"/>
              <a:t>Administration nb doses / espacement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E4A858A4-FDC1-4002-A3ED-378D31BD081D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1294733" y="2861150"/>
            <a:ext cx="1555223" cy="20754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100" b="1" dirty="0"/>
              <a:t>Transport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834EDE5-982D-4BA5-BDB5-6E095CF2F134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2254188" y="1910693"/>
            <a:ext cx="1329121" cy="43043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100" b="1" dirty="0"/>
              <a:t>Température de stockage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121463-1D38-4302-87F2-ED0074C60210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2254188" y="2417402"/>
            <a:ext cx="1329121" cy="20754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100" b="1" dirty="0"/>
              <a:t>Durée de stockage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FF127C7-EAFF-46D2-A56B-523AFE909304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2254188" y="3399463"/>
            <a:ext cx="1329121" cy="43043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100" b="1" dirty="0"/>
              <a:t>Température de stockage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941A8E2-83A7-4641-8DCC-7856A20C6904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2254188" y="3906172"/>
            <a:ext cx="1329121" cy="20754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100" b="1" dirty="0"/>
              <a:t>Durée de stockage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0E04AE2-0A8D-46B4-9CC1-57E2855908BE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2254188" y="4513009"/>
            <a:ext cx="1329121" cy="21521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100" b="1" dirty="0"/>
              <a:t>Additionnel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7EBC8CE2-DE71-491A-B438-0C1F4CF9CF2B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2254188" y="2888619"/>
            <a:ext cx="1329121" cy="41509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100" b="1" dirty="0"/>
              <a:t>Température de transport</a:t>
            </a:r>
          </a:p>
        </p:txBody>
      </p: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0FC3A5CA-7658-4BC3-BA25-84248D2A9E5B}"/>
              </a:ext>
            </a:extLst>
          </p:cNvPr>
          <p:cNvCxnSpPr>
            <a:cxnSpLocks/>
          </p:cNvCxnSpPr>
          <p:nvPr/>
        </p:nvCxnSpPr>
        <p:spPr>
          <a:xfrm>
            <a:off x="558787" y="5068164"/>
            <a:ext cx="11064899" cy="59137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3B843A71-B9B1-4451-9054-B01E2B9469DC}"/>
              </a:ext>
            </a:extLst>
          </p:cNvPr>
          <p:cNvCxnSpPr>
            <a:cxnSpLocks/>
          </p:cNvCxnSpPr>
          <p:nvPr/>
        </p:nvCxnSpPr>
        <p:spPr>
          <a:xfrm>
            <a:off x="558787" y="1851556"/>
            <a:ext cx="11064899" cy="0"/>
          </a:xfrm>
          <a:prstGeom prst="line">
            <a:avLst/>
          </a:prstGeom>
          <a:ln w="1270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2822DE43-C5D5-41AC-B9F3-3433B1B6793C}"/>
              </a:ext>
            </a:extLst>
          </p:cNvPr>
          <p:cNvCxnSpPr>
            <a:cxnSpLocks/>
          </p:cNvCxnSpPr>
          <p:nvPr/>
        </p:nvCxnSpPr>
        <p:spPr>
          <a:xfrm>
            <a:off x="558787" y="5794239"/>
            <a:ext cx="11064899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3BB36734-3FF2-44F3-ACC3-2692EF9D554D}"/>
              </a:ext>
            </a:extLst>
          </p:cNvPr>
          <p:cNvCxnSpPr>
            <a:cxnSpLocks/>
          </p:cNvCxnSpPr>
          <p:nvPr/>
        </p:nvCxnSpPr>
        <p:spPr>
          <a:xfrm>
            <a:off x="558787" y="3346369"/>
            <a:ext cx="11064899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B9A7B096-3F76-4657-B7DF-91F94FECE18B}"/>
              </a:ext>
            </a:extLst>
          </p:cNvPr>
          <p:cNvCxnSpPr>
            <a:cxnSpLocks/>
          </p:cNvCxnSpPr>
          <p:nvPr/>
        </p:nvCxnSpPr>
        <p:spPr>
          <a:xfrm>
            <a:off x="2254188" y="2364305"/>
            <a:ext cx="9369498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D293A34E-6C51-4A78-B72C-0555E4AD5873}"/>
              </a:ext>
            </a:extLst>
          </p:cNvPr>
          <p:cNvCxnSpPr>
            <a:cxnSpLocks/>
          </p:cNvCxnSpPr>
          <p:nvPr/>
        </p:nvCxnSpPr>
        <p:spPr>
          <a:xfrm>
            <a:off x="2254188" y="3853078"/>
            <a:ext cx="9369498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E81D4440-C736-407B-A01A-9409AC1E8F04}"/>
              </a:ext>
            </a:extLst>
          </p:cNvPr>
          <p:cNvCxnSpPr>
            <a:cxnSpLocks/>
          </p:cNvCxnSpPr>
          <p:nvPr/>
        </p:nvCxnSpPr>
        <p:spPr>
          <a:xfrm>
            <a:off x="2254188" y="4459914"/>
            <a:ext cx="9369498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E6D52532-81B5-4B0B-B3FF-203136FC0CC6}"/>
              </a:ext>
            </a:extLst>
          </p:cNvPr>
          <p:cNvCxnSpPr>
            <a:cxnSpLocks/>
          </p:cNvCxnSpPr>
          <p:nvPr/>
        </p:nvCxnSpPr>
        <p:spPr>
          <a:xfrm>
            <a:off x="558787" y="2851407"/>
            <a:ext cx="11064899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2A1367E1-4095-4E79-AC3E-063290CACBE0}"/>
              </a:ext>
            </a:extLst>
          </p:cNvPr>
          <p:cNvSpPr txBox="1">
            <a:spLocks/>
          </p:cNvSpPr>
          <p:nvPr>
            <p:custDataLst>
              <p:tags r:id="rId25"/>
            </p:custDataLst>
          </p:nvPr>
        </p:nvSpPr>
        <p:spPr>
          <a:xfrm>
            <a:off x="3889536" y="1507513"/>
            <a:ext cx="1602396" cy="264151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b="1" dirty="0"/>
              <a:t>Pfizer-</a:t>
            </a:r>
            <a:r>
              <a:rPr lang="fr-FR" sz="1400" b="1" dirty="0" err="1"/>
              <a:t>BioNTech</a:t>
            </a:r>
            <a:endParaRPr lang="fr-FR" sz="14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58CE0B4-AD80-4FD4-B55B-37A6192D7A66}"/>
              </a:ext>
            </a:extLst>
          </p:cNvPr>
          <p:cNvSpPr txBox="1">
            <a:spLocks/>
          </p:cNvSpPr>
          <p:nvPr>
            <p:custDataLst>
              <p:tags r:id="rId26"/>
            </p:custDataLst>
          </p:nvPr>
        </p:nvSpPr>
        <p:spPr>
          <a:xfrm>
            <a:off x="3889536" y="1910693"/>
            <a:ext cx="1602396" cy="176086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50" dirty="0"/>
              <a:t>-75°C +/-15°C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1DEF7BF-CB2A-494C-92C5-B1AD850DB190}"/>
              </a:ext>
            </a:extLst>
          </p:cNvPr>
          <p:cNvSpPr txBox="1">
            <a:spLocks/>
          </p:cNvSpPr>
          <p:nvPr>
            <p:custDataLst>
              <p:tags r:id="rId27"/>
            </p:custDataLst>
          </p:nvPr>
        </p:nvSpPr>
        <p:spPr>
          <a:xfrm>
            <a:off x="3889536" y="2417402"/>
            <a:ext cx="1602396" cy="176086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50" dirty="0"/>
              <a:t>6 mois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26755D1-3098-4343-B213-1B23B6426CA5}"/>
              </a:ext>
            </a:extLst>
          </p:cNvPr>
          <p:cNvSpPr txBox="1">
            <a:spLocks/>
          </p:cNvSpPr>
          <p:nvPr>
            <p:custDataLst>
              <p:tags r:id="rId28"/>
            </p:custDataLst>
          </p:nvPr>
        </p:nvSpPr>
        <p:spPr>
          <a:xfrm>
            <a:off x="3889536" y="3399463"/>
            <a:ext cx="1602396" cy="176086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50" dirty="0"/>
              <a:t>2-8°C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D7B8114-F5E3-4B96-A261-DAA36FE515A1}"/>
              </a:ext>
            </a:extLst>
          </p:cNvPr>
          <p:cNvSpPr txBox="1">
            <a:spLocks/>
          </p:cNvSpPr>
          <p:nvPr>
            <p:custDataLst>
              <p:tags r:id="rId29"/>
            </p:custDataLst>
          </p:nvPr>
        </p:nvSpPr>
        <p:spPr>
          <a:xfrm>
            <a:off x="3889536" y="3906172"/>
            <a:ext cx="1602396" cy="176086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50" dirty="0"/>
              <a:t>5 jours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2DE1A46-E18A-4E12-8812-3D78DBB61FEE}"/>
              </a:ext>
            </a:extLst>
          </p:cNvPr>
          <p:cNvSpPr txBox="1">
            <a:spLocks/>
          </p:cNvSpPr>
          <p:nvPr>
            <p:custDataLst>
              <p:tags r:id="rId30"/>
            </p:custDataLst>
          </p:nvPr>
        </p:nvSpPr>
        <p:spPr>
          <a:xfrm>
            <a:off x="3889536" y="4513009"/>
            <a:ext cx="1602396" cy="16981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50" dirty="0"/>
              <a:t>6h température ambiante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8726D48-F1A9-4EE9-BC58-35F59EE7D774}"/>
              </a:ext>
            </a:extLst>
          </p:cNvPr>
          <p:cNvSpPr txBox="1">
            <a:spLocks/>
          </p:cNvSpPr>
          <p:nvPr>
            <p:custDataLst>
              <p:tags r:id="rId31"/>
            </p:custDataLst>
          </p:nvPr>
        </p:nvSpPr>
        <p:spPr>
          <a:xfrm>
            <a:off x="3889536" y="5299115"/>
            <a:ext cx="1602396" cy="176086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50" dirty="0"/>
              <a:t>5 doses par flacon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408D0C90-A6C6-4917-B809-E21AEE7F997C}"/>
              </a:ext>
            </a:extLst>
          </p:cNvPr>
          <p:cNvSpPr txBox="1">
            <a:spLocks/>
          </p:cNvSpPr>
          <p:nvPr>
            <p:custDataLst>
              <p:tags r:id="rId32"/>
            </p:custDataLst>
          </p:nvPr>
        </p:nvSpPr>
        <p:spPr>
          <a:xfrm>
            <a:off x="3889536" y="5887336"/>
            <a:ext cx="1602396" cy="35217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50" dirty="0"/>
              <a:t>2 doses espacées de 21j +/- 2j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DCC7D0B0-B47D-48F5-A79C-CFF6759C8D9E}"/>
              </a:ext>
            </a:extLst>
          </p:cNvPr>
          <p:cNvSpPr txBox="1">
            <a:spLocks/>
          </p:cNvSpPr>
          <p:nvPr>
            <p:custDataLst>
              <p:tags r:id="rId33"/>
            </p:custDataLst>
          </p:nvPr>
        </p:nvSpPr>
        <p:spPr>
          <a:xfrm>
            <a:off x="3889536" y="2921192"/>
            <a:ext cx="1602396" cy="176086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50" dirty="0"/>
              <a:t>2-8°C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D6E1548-BF48-436F-93CA-7F10F09C0F68}"/>
              </a:ext>
            </a:extLst>
          </p:cNvPr>
          <p:cNvSpPr txBox="1"/>
          <p:nvPr>
            <p:custDataLst>
              <p:tags r:id="rId34"/>
            </p:custDataLst>
          </p:nvPr>
        </p:nvSpPr>
        <p:spPr>
          <a:xfrm>
            <a:off x="5816790" y="1507513"/>
            <a:ext cx="1304175" cy="26415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b="1" dirty="0"/>
              <a:t>Moderna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252A483-C2C4-4A3E-99F2-352EEA28349A}"/>
              </a:ext>
            </a:extLst>
          </p:cNvPr>
          <p:cNvSpPr txBox="1"/>
          <p:nvPr>
            <p:custDataLst>
              <p:tags r:id="rId35"/>
            </p:custDataLst>
          </p:nvPr>
        </p:nvSpPr>
        <p:spPr>
          <a:xfrm>
            <a:off x="5816790" y="1910693"/>
            <a:ext cx="1304175" cy="16158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50" dirty="0"/>
              <a:t>-20°C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05A4D31-3D81-4C4B-B899-4473B359FFD8}"/>
              </a:ext>
            </a:extLst>
          </p:cNvPr>
          <p:cNvSpPr txBox="1"/>
          <p:nvPr>
            <p:custDataLst>
              <p:tags r:id="rId36"/>
            </p:custDataLst>
          </p:nvPr>
        </p:nvSpPr>
        <p:spPr>
          <a:xfrm>
            <a:off x="5816790" y="2417402"/>
            <a:ext cx="1304175" cy="16158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50" dirty="0"/>
              <a:t>6 mois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502C84E-844F-4616-A4CC-26BD0BA1723D}"/>
              </a:ext>
            </a:extLst>
          </p:cNvPr>
          <p:cNvSpPr txBox="1"/>
          <p:nvPr>
            <p:custDataLst>
              <p:tags r:id="rId37"/>
            </p:custDataLst>
          </p:nvPr>
        </p:nvSpPr>
        <p:spPr>
          <a:xfrm>
            <a:off x="5816790" y="3399463"/>
            <a:ext cx="1304175" cy="16158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50" dirty="0"/>
              <a:t>2-8°C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D9841FA-FA35-446C-92D3-05C3AF15429E}"/>
              </a:ext>
            </a:extLst>
          </p:cNvPr>
          <p:cNvSpPr txBox="1"/>
          <p:nvPr>
            <p:custDataLst>
              <p:tags r:id="rId38"/>
            </p:custDataLst>
          </p:nvPr>
        </p:nvSpPr>
        <p:spPr>
          <a:xfrm>
            <a:off x="5816790" y="3906172"/>
            <a:ext cx="1304175" cy="16158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50" dirty="0"/>
              <a:t>30 jours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22DD3ED-6EEB-43E3-9069-3CBFB12DBC43}"/>
              </a:ext>
            </a:extLst>
          </p:cNvPr>
          <p:cNvSpPr txBox="1"/>
          <p:nvPr>
            <p:custDataLst>
              <p:tags r:id="rId39"/>
            </p:custDataLst>
          </p:nvPr>
        </p:nvSpPr>
        <p:spPr>
          <a:xfrm>
            <a:off x="5816790" y="4513009"/>
            <a:ext cx="1304175" cy="48474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50" dirty="0"/>
              <a:t>12h température ambiante / 6h une fois ouvert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19D6306-E9B0-48F0-B230-41555225AA19}"/>
              </a:ext>
            </a:extLst>
          </p:cNvPr>
          <p:cNvSpPr txBox="1"/>
          <p:nvPr>
            <p:custDataLst>
              <p:tags r:id="rId40"/>
            </p:custDataLst>
          </p:nvPr>
        </p:nvSpPr>
        <p:spPr>
          <a:xfrm>
            <a:off x="5816790" y="5299115"/>
            <a:ext cx="1304175" cy="16158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50" dirty="0"/>
              <a:t>10 doses par flacon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CB07CE7C-C18A-4027-B46B-095D32F1C0FD}"/>
              </a:ext>
            </a:extLst>
          </p:cNvPr>
          <p:cNvSpPr txBox="1"/>
          <p:nvPr>
            <p:custDataLst>
              <p:tags r:id="rId41"/>
            </p:custDataLst>
          </p:nvPr>
        </p:nvSpPr>
        <p:spPr>
          <a:xfrm>
            <a:off x="5870684" y="5887336"/>
            <a:ext cx="1304175" cy="32316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50" dirty="0"/>
              <a:t>2 doses espacées de 28j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4E365097-10D5-4AEB-9666-9EF016CA93EC}"/>
              </a:ext>
            </a:extLst>
          </p:cNvPr>
          <p:cNvSpPr txBox="1"/>
          <p:nvPr>
            <p:custDataLst>
              <p:tags r:id="rId42"/>
            </p:custDataLst>
          </p:nvPr>
        </p:nvSpPr>
        <p:spPr>
          <a:xfrm>
            <a:off x="5816790" y="2921192"/>
            <a:ext cx="1304175" cy="32316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50" dirty="0"/>
              <a:t>-20°C –</a:t>
            </a:r>
            <a:r>
              <a:rPr lang="fr-FR" sz="1050" i="1" dirty="0"/>
              <a:t> en attente de précision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9712319-C874-45A3-8A3D-FDB065E30F5D}"/>
              </a:ext>
            </a:extLst>
          </p:cNvPr>
          <p:cNvSpPr txBox="1"/>
          <p:nvPr>
            <p:custDataLst>
              <p:tags r:id="rId43"/>
            </p:custDataLst>
          </p:nvPr>
        </p:nvSpPr>
        <p:spPr>
          <a:xfrm>
            <a:off x="10163324" y="1507513"/>
            <a:ext cx="1469783" cy="26415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b="1" dirty="0" err="1"/>
              <a:t>AstraZeneca</a:t>
            </a:r>
            <a:endParaRPr lang="fr-FR" sz="1400" b="1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162B71D-82C3-4A61-AE96-6E45BCA8F650}"/>
              </a:ext>
            </a:extLst>
          </p:cNvPr>
          <p:cNvSpPr txBox="1"/>
          <p:nvPr>
            <p:custDataLst>
              <p:tags r:id="rId44"/>
            </p:custDataLst>
          </p:nvPr>
        </p:nvSpPr>
        <p:spPr>
          <a:xfrm>
            <a:off x="10163324" y="1910693"/>
            <a:ext cx="1304175" cy="16158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50" dirty="0"/>
              <a:t>2-8°C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CED0058-1D9C-4C38-9A6D-C5DAA49004B4}"/>
              </a:ext>
            </a:extLst>
          </p:cNvPr>
          <p:cNvSpPr txBox="1"/>
          <p:nvPr>
            <p:custDataLst>
              <p:tags r:id="rId45"/>
            </p:custDataLst>
          </p:nvPr>
        </p:nvSpPr>
        <p:spPr>
          <a:xfrm>
            <a:off x="10163324" y="2417402"/>
            <a:ext cx="1304175" cy="16158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50" i="1" dirty="0">
                <a:solidFill>
                  <a:schemeClr val="tx2">
                    <a:lumMod val="65000"/>
                  </a:schemeClr>
                </a:solidFill>
              </a:rPr>
              <a:t>A définir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834EF09-4E1D-46C9-8D9C-199B05E5853B}"/>
              </a:ext>
            </a:extLst>
          </p:cNvPr>
          <p:cNvSpPr txBox="1"/>
          <p:nvPr>
            <p:custDataLst>
              <p:tags r:id="rId46"/>
            </p:custDataLst>
          </p:nvPr>
        </p:nvSpPr>
        <p:spPr>
          <a:xfrm>
            <a:off x="10163324" y="3399463"/>
            <a:ext cx="1304175" cy="16158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50" dirty="0"/>
              <a:t>2-8°C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6C38029-B676-469F-86CF-9BCF68CEB9EE}"/>
              </a:ext>
            </a:extLst>
          </p:cNvPr>
          <p:cNvSpPr txBox="1"/>
          <p:nvPr>
            <p:custDataLst>
              <p:tags r:id="rId47"/>
            </p:custDataLst>
          </p:nvPr>
        </p:nvSpPr>
        <p:spPr>
          <a:xfrm>
            <a:off x="10163324" y="3906172"/>
            <a:ext cx="1304175" cy="16158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endParaRPr lang="fr-FR" sz="1050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19D6107-6B73-4B1E-B63B-2D5364B21954}"/>
              </a:ext>
            </a:extLst>
          </p:cNvPr>
          <p:cNvSpPr txBox="1"/>
          <p:nvPr>
            <p:custDataLst>
              <p:tags r:id="rId48"/>
            </p:custDataLst>
          </p:nvPr>
        </p:nvSpPr>
        <p:spPr>
          <a:xfrm>
            <a:off x="10163324" y="4513009"/>
            <a:ext cx="1304175" cy="16158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endParaRPr lang="fr-FR" sz="1050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379998C-8075-4693-AF1F-58C21F11AA90}"/>
              </a:ext>
            </a:extLst>
          </p:cNvPr>
          <p:cNvSpPr txBox="1"/>
          <p:nvPr>
            <p:custDataLst>
              <p:tags r:id="rId49"/>
            </p:custDataLst>
          </p:nvPr>
        </p:nvSpPr>
        <p:spPr>
          <a:xfrm>
            <a:off x="10163324" y="5299115"/>
            <a:ext cx="1304175" cy="16158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50" dirty="0"/>
              <a:t>10 doses par flacon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8DF9A403-52B8-4044-A696-AD1AC9BBC87C}"/>
              </a:ext>
            </a:extLst>
          </p:cNvPr>
          <p:cNvSpPr txBox="1"/>
          <p:nvPr>
            <p:custDataLst>
              <p:tags r:id="rId50"/>
            </p:custDataLst>
          </p:nvPr>
        </p:nvSpPr>
        <p:spPr>
          <a:xfrm>
            <a:off x="10163324" y="3906172"/>
            <a:ext cx="1304175" cy="16158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50" i="1" dirty="0">
                <a:solidFill>
                  <a:schemeClr val="tx2">
                    <a:lumMod val="65000"/>
                  </a:schemeClr>
                </a:solidFill>
              </a:rPr>
              <a:t>A définir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858D7BF0-614A-47C2-B5F5-F0874EEA32BB}"/>
              </a:ext>
            </a:extLst>
          </p:cNvPr>
          <p:cNvSpPr txBox="1"/>
          <p:nvPr>
            <p:custDataLst>
              <p:tags r:id="rId51"/>
            </p:custDataLst>
          </p:nvPr>
        </p:nvSpPr>
        <p:spPr>
          <a:xfrm>
            <a:off x="10163324" y="4513009"/>
            <a:ext cx="1304175" cy="16158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50" i="1" dirty="0">
                <a:solidFill>
                  <a:schemeClr val="tx2">
                    <a:lumMod val="65000"/>
                  </a:schemeClr>
                </a:solidFill>
              </a:rPr>
              <a:t>A définir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DF893EE2-0E61-4121-8B08-CFC2E118C168}"/>
              </a:ext>
            </a:extLst>
          </p:cNvPr>
          <p:cNvSpPr txBox="1"/>
          <p:nvPr>
            <p:custDataLst>
              <p:tags r:id="rId52"/>
            </p:custDataLst>
          </p:nvPr>
        </p:nvSpPr>
        <p:spPr>
          <a:xfrm>
            <a:off x="10163324" y="5887336"/>
            <a:ext cx="1304175" cy="32316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50" dirty="0"/>
              <a:t>2 doses espacées de 28j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66FF7603-3F7E-4B73-A035-42C563D6EF66}"/>
              </a:ext>
            </a:extLst>
          </p:cNvPr>
          <p:cNvSpPr txBox="1"/>
          <p:nvPr>
            <p:custDataLst>
              <p:tags r:id="rId53"/>
            </p:custDataLst>
          </p:nvPr>
        </p:nvSpPr>
        <p:spPr>
          <a:xfrm>
            <a:off x="10163324" y="2921192"/>
            <a:ext cx="1304175" cy="16158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50" dirty="0"/>
              <a:t>2-8°C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0DBCAB9-7118-4836-8038-7CB301E8C9D4}"/>
              </a:ext>
            </a:extLst>
          </p:cNvPr>
          <p:cNvSpPr txBox="1"/>
          <p:nvPr>
            <p:custDataLst>
              <p:tags r:id="rId54"/>
            </p:custDataLst>
          </p:nvPr>
        </p:nvSpPr>
        <p:spPr>
          <a:xfrm>
            <a:off x="8623873" y="1507513"/>
            <a:ext cx="1291262" cy="2488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b="1" dirty="0" err="1"/>
              <a:t>Curevac</a:t>
            </a:r>
            <a:r>
              <a:rPr lang="fr-FR" sz="1400" b="1" dirty="0"/>
              <a:t> 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598ACA-E6AC-484B-A2A8-756EBD6096DB}"/>
              </a:ext>
            </a:extLst>
          </p:cNvPr>
          <p:cNvSpPr txBox="1"/>
          <p:nvPr>
            <p:custDataLst>
              <p:tags r:id="rId55"/>
            </p:custDataLst>
          </p:nvPr>
        </p:nvSpPr>
        <p:spPr>
          <a:xfrm>
            <a:off x="8623873" y="1910693"/>
            <a:ext cx="1291262" cy="16158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50" dirty="0"/>
              <a:t>2-8°C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F706945-57FB-4378-8FCA-7D1AC0E168C8}"/>
              </a:ext>
            </a:extLst>
          </p:cNvPr>
          <p:cNvSpPr txBox="1"/>
          <p:nvPr>
            <p:custDataLst>
              <p:tags r:id="rId56"/>
            </p:custDataLst>
          </p:nvPr>
        </p:nvSpPr>
        <p:spPr>
          <a:xfrm>
            <a:off x="8623873" y="2417402"/>
            <a:ext cx="1291262" cy="16158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50" dirty="0"/>
              <a:t>4 mois minimum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34653A1-E1DF-430A-99B9-9621216DE00B}"/>
              </a:ext>
            </a:extLst>
          </p:cNvPr>
          <p:cNvSpPr txBox="1"/>
          <p:nvPr>
            <p:custDataLst>
              <p:tags r:id="rId57"/>
            </p:custDataLst>
          </p:nvPr>
        </p:nvSpPr>
        <p:spPr>
          <a:xfrm>
            <a:off x="8623873" y="3399463"/>
            <a:ext cx="1291262" cy="16158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50" dirty="0"/>
              <a:t>2-8°C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98E331F-3E6A-4060-A1C4-DE885A615F1D}"/>
              </a:ext>
            </a:extLst>
          </p:cNvPr>
          <p:cNvSpPr txBox="1"/>
          <p:nvPr>
            <p:custDataLst>
              <p:tags r:id="rId58"/>
            </p:custDataLst>
          </p:nvPr>
        </p:nvSpPr>
        <p:spPr>
          <a:xfrm>
            <a:off x="8623873" y="4471064"/>
            <a:ext cx="1485557" cy="64633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FR" sz="1050" dirty="0"/>
              <a:t>22h température ambiante une fois reconstitué / 2h dans la seringue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EBD53C5-DE89-46A1-B0B2-98B0F00D2344}"/>
              </a:ext>
            </a:extLst>
          </p:cNvPr>
          <p:cNvSpPr txBox="1"/>
          <p:nvPr>
            <p:custDataLst>
              <p:tags r:id="rId59"/>
            </p:custDataLst>
          </p:nvPr>
        </p:nvSpPr>
        <p:spPr>
          <a:xfrm>
            <a:off x="8623873" y="5299115"/>
            <a:ext cx="1291262" cy="16158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50" dirty="0"/>
              <a:t>20 doses par flacon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80F36DF6-DC0D-40D2-ABC8-A7FC1E2758F1}"/>
              </a:ext>
            </a:extLst>
          </p:cNvPr>
          <p:cNvSpPr txBox="1"/>
          <p:nvPr>
            <p:custDataLst>
              <p:tags r:id="rId60"/>
            </p:custDataLst>
          </p:nvPr>
        </p:nvSpPr>
        <p:spPr>
          <a:xfrm>
            <a:off x="8627421" y="5887336"/>
            <a:ext cx="1291262" cy="32316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50" dirty="0"/>
              <a:t>2 doses espacées de 28j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E7DA5B7C-A9BA-4D1F-B708-15DF0EDE4ABA}"/>
              </a:ext>
            </a:extLst>
          </p:cNvPr>
          <p:cNvSpPr txBox="1"/>
          <p:nvPr>
            <p:custDataLst>
              <p:tags r:id="rId61"/>
            </p:custDataLst>
          </p:nvPr>
        </p:nvSpPr>
        <p:spPr>
          <a:xfrm>
            <a:off x="8623873" y="2921192"/>
            <a:ext cx="1291262" cy="16158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50" i="1" dirty="0"/>
              <a:t>A définir – 2-8°C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CA9B1A8-047E-447F-8012-CEF1C98CC715}"/>
              </a:ext>
            </a:extLst>
          </p:cNvPr>
          <p:cNvSpPr txBox="1"/>
          <p:nvPr>
            <p:custDataLst>
              <p:tags r:id="rId62"/>
            </p:custDataLst>
          </p:nvPr>
        </p:nvSpPr>
        <p:spPr>
          <a:xfrm>
            <a:off x="7214551" y="1507513"/>
            <a:ext cx="1469785" cy="26415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b="1" dirty="0"/>
              <a:t>Janssen/J&amp;J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241AE83-5305-4F74-BD58-924C087F2164}"/>
              </a:ext>
            </a:extLst>
          </p:cNvPr>
          <p:cNvSpPr txBox="1"/>
          <p:nvPr>
            <p:custDataLst>
              <p:tags r:id="rId63"/>
            </p:custDataLst>
          </p:nvPr>
        </p:nvSpPr>
        <p:spPr>
          <a:xfrm>
            <a:off x="7214552" y="1910693"/>
            <a:ext cx="1304174" cy="16158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50" dirty="0"/>
              <a:t>-20°C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89F978C5-AD3A-414E-9766-2149FB4E62B7}"/>
              </a:ext>
            </a:extLst>
          </p:cNvPr>
          <p:cNvSpPr txBox="1"/>
          <p:nvPr>
            <p:custDataLst>
              <p:tags r:id="rId64"/>
            </p:custDataLst>
          </p:nvPr>
        </p:nvSpPr>
        <p:spPr>
          <a:xfrm>
            <a:off x="7214552" y="2417402"/>
            <a:ext cx="1304174" cy="16158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Clr>
                <a:srgbClr val="000000"/>
              </a:buClr>
            </a:pPr>
            <a:r>
              <a:rPr lang="fr-FR" sz="1050" dirty="0">
                <a:solidFill>
                  <a:srgbClr val="000000"/>
                </a:solidFill>
              </a:rPr>
              <a:t>24 mois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D4F86DF9-6183-4022-A3B0-6B2EE4E85956}"/>
              </a:ext>
            </a:extLst>
          </p:cNvPr>
          <p:cNvSpPr txBox="1"/>
          <p:nvPr>
            <p:custDataLst>
              <p:tags r:id="rId65"/>
            </p:custDataLst>
          </p:nvPr>
        </p:nvSpPr>
        <p:spPr>
          <a:xfrm>
            <a:off x="7214552" y="3399463"/>
            <a:ext cx="1304174" cy="16158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Clr>
                <a:srgbClr val="000000"/>
              </a:buClr>
            </a:pPr>
            <a:r>
              <a:rPr lang="fr-FR" sz="1050" dirty="0">
                <a:solidFill>
                  <a:srgbClr val="000000"/>
                </a:solidFill>
              </a:rPr>
              <a:t>2 – 8°C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01B5555-6A8C-4420-BB51-FD2BA67C2BA8}"/>
              </a:ext>
            </a:extLst>
          </p:cNvPr>
          <p:cNvSpPr txBox="1"/>
          <p:nvPr>
            <p:custDataLst>
              <p:tags r:id="rId66"/>
            </p:custDataLst>
          </p:nvPr>
        </p:nvSpPr>
        <p:spPr>
          <a:xfrm>
            <a:off x="7214552" y="3906172"/>
            <a:ext cx="1304174" cy="32316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Clr>
                <a:srgbClr val="000000"/>
              </a:buClr>
            </a:pPr>
            <a:r>
              <a:rPr lang="fr-FR" sz="1050" dirty="0">
                <a:solidFill>
                  <a:srgbClr val="000000"/>
                </a:solidFill>
              </a:rPr>
              <a:t>3 mois (à déduire des 24 mois) de stockage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97C5895-7CA0-4D8F-8DEE-922358B639B7}"/>
              </a:ext>
            </a:extLst>
          </p:cNvPr>
          <p:cNvSpPr txBox="1"/>
          <p:nvPr>
            <p:custDataLst>
              <p:tags r:id="rId67"/>
            </p:custDataLst>
          </p:nvPr>
        </p:nvSpPr>
        <p:spPr>
          <a:xfrm>
            <a:off x="7214552" y="4513009"/>
            <a:ext cx="1304174" cy="16158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Clr>
                <a:srgbClr val="000000"/>
              </a:buClr>
            </a:pPr>
            <a:r>
              <a:rPr lang="fr-FR" sz="1050" dirty="0">
                <a:solidFill>
                  <a:srgbClr val="000000"/>
                </a:solidFill>
              </a:rPr>
              <a:t>4 – 6h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C82E5A76-A68C-400D-9D06-57A86E78F82B}"/>
              </a:ext>
            </a:extLst>
          </p:cNvPr>
          <p:cNvSpPr txBox="1"/>
          <p:nvPr>
            <p:custDataLst>
              <p:tags r:id="rId68"/>
            </p:custDataLst>
          </p:nvPr>
        </p:nvSpPr>
        <p:spPr>
          <a:xfrm>
            <a:off x="7214552" y="5299115"/>
            <a:ext cx="1304174" cy="16158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Clr>
                <a:srgbClr val="000000"/>
              </a:buClr>
            </a:pPr>
            <a:r>
              <a:rPr lang="fr-FR" sz="1050" dirty="0">
                <a:solidFill>
                  <a:srgbClr val="000000"/>
                </a:solidFill>
              </a:rPr>
              <a:t>5 doses par flacon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1C92C26A-A40A-42E7-803C-AC831C7FE4B4}"/>
              </a:ext>
            </a:extLst>
          </p:cNvPr>
          <p:cNvSpPr txBox="1"/>
          <p:nvPr>
            <p:custDataLst>
              <p:tags r:id="rId69"/>
            </p:custDataLst>
          </p:nvPr>
        </p:nvSpPr>
        <p:spPr>
          <a:xfrm>
            <a:off x="7214552" y="5887336"/>
            <a:ext cx="1304174" cy="16158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50" dirty="0"/>
              <a:t>1 ou deux doses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B0F6BEAE-3639-4E57-9743-3FE1576240E0}"/>
              </a:ext>
            </a:extLst>
          </p:cNvPr>
          <p:cNvSpPr txBox="1"/>
          <p:nvPr>
            <p:custDataLst>
              <p:tags r:id="rId70"/>
            </p:custDataLst>
          </p:nvPr>
        </p:nvSpPr>
        <p:spPr>
          <a:xfrm>
            <a:off x="7214552" y="2921192"/>
            <a:ext cx="1304174" cy="16158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50" dirty="0"/>
              <a:t>-20°C</a:t>
            </a:r>
          </a:p>
        </p:txBody>
      </p:sp>
    </p:spTree>
    <p:extLst>
      <p:ext uri="{BB962C8B-B14F-4D97-AF65-F5344CB8AC3E}">
        <p14:creationId xmlns:p14="http://schemas.microsoft.com/office/powerpoint/2010/main" val="55672566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TYLE_ID" val="c90ee1e1-c015-415f-8aa1-dd21303cc84c"/>
  <p:tag name="NEWVI" val="true"/>
  <p:tag name="TEMPLATELASTEDITTED" val="2019-02-25 12:05 PM"/>
  <p:tag name="TEMPLATECREATED" val="2019-02-27 01:18 PM"/>
  <p:tag name="TEMPLATEVERSION" val="3"/>
  <p:tag name="BLUEONEFOURTHTITLEFONTCOLORFIXED" val="true"/>
  <p:tag name="DARKLAYOUTNAMESCHANGEDTOCONTRAST" val="true"/>
  <p:tag name="CTFIXED" val="Yes"/>
  <p:tag name="TEMPLATELASTEDITED" val="2020-11-29 06:06 "/>
  <p:tag name="ICONENCLOSURE" val="False"/>
  <p:tag name="THINKCELLPRESENTATIONDONOTDELETE" val="&lt;?xml version=&quot;1.0&quot; encoding=&quot;UTF-16&quot; standalone=&quot;yes&quot;?&gt;&lt;root reqver=&quot;25060&quot;&gt;&lt;version val=&quot;28430&quot;/&gt;&lt;CPresentation id=&quot;1&quot;&gt;&lt;m_precDefaultNumber&gt;&lt;m_bNumberIsYear val=&quot;1&quot;/&gt;&lt;m_chMinusSymbol&gt;-&lt;/m_chMinusSymbol&gt;&lt;m_chDecimalSymbol17909&gt;,&lt;/m_chDecimalSymbol17909&gt;&lt;m_nGroupingDigits17909 val=&quot;2147483647&quot;/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.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-%1-%Y&lt;/m_strFormatTime&gt;&lt;m_yearfmt&gt;&lt;begin val=&quot;0&quot;/&gt;&lt;end val=&quot;0&quot;/&gt;&lt;/m_yearfmt&gt;&lt;/m_precDefaultDate&gt;&lt;m_precDefaultYear&gt;&lt;m_bNumberIsYear val=&quot;0&quot;/&gt;&lt;m_strFormatTime&gt;%Y&lt;/m_strFormatTime&gt;&lt;m_yearfmt&gt;&lt;begin val=&quot;0&quot;/&gt;&lt;end val=&quot;0&quot;/&gt;&lt;/m_yearfmt&gt;&lt;/m_precDefaultYear&gt;&lt;m_precDefaultQuarter&gt;&lt;m_bNumberIsYear val=&quot;0&quot;/&gt;&lt;m_strFormatTime&gt;Q%5&lt;/m_strFormatTime&gt;&lt;m_yearfmt&gt;&lt;begin val=&quot;0&quot;/&gt;&lt;end val=&quot;4&quot;/&gt;&lt;/m_yearfmt&gt;&lt;/m_precDefaultQuarter&gt;&lt;m_precDefaultMonth&gt;&lt;m_bNumberIsYear val=&quot;0&quot;/&gt;&lt;m_strFormatTime&gt;%1&lt;/m_strFormatTime&gt;&lt;m_yearfmt&gt;&lt;begin val=&quot;0&quot;/&gt;&lt;end val=&quot;4&quot;/&gt;&lt;/m_yearfmt&gt;&lt;/m_precDefaultMonth&gt;&lt;m_precDefaultWeek&gt;&lt;m_bNumberIsYear val=&quot;0&quot;/&gt;&lt;m_strFormatTime&gt;%4&lt;/m_strFormatTime&gt;&lt;m_yearfmt&gt;&lt;begin val=&quot;0&quot;/&gt;&lt;end val=&quot;4&quot;/&gt;&lt;/m_yearfmt&gt;&lt;/m_precDefaultWeek&gt;&lt;m_precDefaultDay&gt;&lt;m_bNumberIsYear val=&quot;0&quot;/&gt;&lt;m_strFormatTime&gt;%d&lt;/m_strFormatTime&gt;&lt;m_yearfmt&gt;&lt;begin val=&quot;0&quot;/&gt;&lt;end val=&quot;4&quot;/&gt;&lt;/m_yearfmt&gt;&lt;/m_precDefaultDay&gt;&lt;m_mruColor&gt;&lt;m_vecMRU length=&quot;10&quot;&gt;&lt;elem m_fUsage=&quot;1.85776792454961037215E+00&quot;&gt;&lt;m_msothmcolidx val=&quot;0&quot;/&gt;&lt;m_rgb r=&quot;02&quot; g=&quot;6C&quot; b=&quot;05&quot;/&gt;&lt;m_nBrightness endver=&quot;26206&quot; val=&quot;0&quot;/&gt;&lt;/elem&gt;&lt;elem m_fUsage=&quot;1.81477844010000022301E+00&quot;&gt;&lt;m_msothmcolidx val=&quot;0&quot;/&gt;&lt;m_rgb r=&quot;E7&quot; g=&quot;80&quot; b=&quot;0E&quot;/&gt;&lt;m_nBrightness endver=&quot;26206&quot; val=&quot;0&quot;/&gt;&lt;/elem&gt;&lt;elem m_fUsage=&quot;1.00000000000000000000E+00&quot;&gt;&lt;m_msothmcolidx val=&quot;0&quot;/&gt;&lt;m_rgb r=&quot;00&quot; g=&quot;00&quot; b=&quot;6D&quot;/&gt;&lt;m_nBrightness endver=&quot;26206&quot; val=&quot;0&quot;/&gt;&lt;/elem&gt;&lt;elem m_fUsage=&quot;9.83660621571000204355E-01&quot;&gt;&lt;m_msothmcolidx val=&quot;0&quot;/&gt;&lt;m_rgb r=&quot;FD&quot; g=&quot;C4&quot; b=&quot;B0&quot;/&gt;&lt;m_nBrightness endver=&quot;26206&quot; val=&quot;0&quot;/&gt;&lt;/elem&gt;&lt;elem m_fUsage=&quot;5.90490000000000181402E-01&quot;&gt;&lt;m_msothmcolidx val=&quot;0&quot;/&gt;&lt;m_rgb r=&quot;F8&quot; g=&quot;CB&quot; b=&quot;CC&quot;/&gt;&lt;m_nBrightness endver=&quot;26206&quot; val=&quot;0&quot;/&gt;&lt;/elem&gt;&lt;elem m_fUsage=&quot;5.31441000000000163261E-01&quot;&gt;&lt;m_msothmcolidx val=&quot;0&quot;/&gt;&lt;m_rgb r=&quot;FF&quot; g=&quot;E6&quot; b=&quot;E8&quot;/&gt;&lt;m_nBrightness endver=&quot;26206&quot; val=&quot;0&quot;/&gt;&lt;/elem&gt;&lt;elem m_fUsage=&quot;4.78296900000000135833E-01&quot;&gt;&lt;m_msothmcolidx val=&quot;0&quot;/&gt;&lt;m_rgb r=&quot;FE&quot; g=&quot;D8&quot; b=&quot;CB&quot;/&gt;&lt;m_nBrightness endver=&quot;26206&quot; val=&quot;0&quot;/&gt;&lt;/elem&gt;&lt;elem m_fUsage=&quot;4.60077714927549119572E-01&quot;&gt;&lt;m_msothmcolidx val=&quot;0&quot;/&gt;&lt;m_rgb r=&quot;E3&quot; g=&quot;EB&quot; b=&quot;FB&quot;/&gt;&lt;m_nBrightness endver=&quot;26206&quot; val=&quot;0&quot;/&gt;&lt;/elem&gt;&lt;elem m_fUsage=&quot;4.30467210000000155556E-01&quot;&gt;&lt;m_msothmcolidx val=&quot;0&quot;/&gt;&lt;m_rgb r=&quot;FC&quot; g=&quot;95&quot; b=&quot;72&quot;/&gt;&lt;m_nBrightness endver=&quot;26206&quot; val=&quot;0&quot;/&gt;&lt;/elem&gt;&lt;elem m_fUsage=&quot;1.85302018885184188735E-01&quot;&gt;&lt;m_msothmcolidx val=&quot;0&quot;/&gt;&lt;m_rgb r=&quot;CB&quot; g=&quot;D9&quot; b=&quot;F8&quot;/&gt;&lt;m_nBrightness endver=&quot;26206&quot; val=&quot;0&quot;/&gt;&lt;/elem&gt;&lt;/m_vecMRU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cgoWEzLgA0_64VDvMxGG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CE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RYLYSbLzP8DsqQ5_IDvMg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Grid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CET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jyaNf2rcWst2qrssyERQg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WrJZYiK81Dqg3AKqhPXmQ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qRLcqlXddAIBcoL4_FmkA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FTi586bxaRXNGLyq6cjUQ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RnDxEIFDMpZ7XFucXEwcQ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lpk7TYHRxaIHe6.SUx9jg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A0evTD9FXplcSqw.av8MA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Grid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w4BZlnvKEO9ZCIa9.28.w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sPW_hDOis6m9RnB0Db28Q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.k66Z31iaTIYnvz_SKG7w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_ib0_0yyAHfmxzLB.JG9g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grRvFhifuldSlJwlPHgQQ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WE6mrh60pLPgSBAAVuIlQ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t5ux4UjDX6PSFi1mCQmmg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pJEBh8a6ghwnrGKSD8quw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DGG3zrFaG5jLlZ9rwLdaA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8372747585351"/>
  <p:tag name="LEFT" val="45"/>
  <p:tag name="WIDTH" val="276.6667"/>
  <p:tag name="HEIGHT" val="19.38748"/>
  <p:tag name="TOP" val="110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8372747585351"/>
  <p:tag name="LEFT" val="45"/>
  <p:tag name="WIDTH" val="276.6667"/>
  <p:tag name="TOP" val="387.8775"/>
  <p:tag name="HEIGHT" val="52.12252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48372747585351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48372747585351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48372747585351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8372747585351"/>
  <p:tag name="LEFT" val="45"/>
  <p:tag name="WIDTH" val="276.6667"/>
  <p:tag name="TOP" val="139.3874"/>
  <p:tag name="HEIGHT" val="52.12252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8372747585351"/>
  <p:tag name="LEFT" val="45"/>
  <p:tag name="WIDTH" val="276.6667"/>
  <p:tag name="TOP" val="201.5099"/>
  <p:tag name="HEIGHT" val="52.12252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8372747585351"/>
  <p:tag name="LEFT" val="45"/>
  <p:tag name="WIDTH" val="276.6667"/>
  <p:tag name="TOP" val="263.6324"/>
  <p:tag name="HEIGHT" val="52.12252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8372747585351"/>
  <p:tag name="LEFT" val="45"/>
  <p:tag name="WIDTH" val="276.6667"/>
  <p:tag name="TOP" val="325.755"/>
  <p:tag name="HEIGHT" val="52.12252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48372747585351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48372747585351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48372747585351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48372747585351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8372747585351"/>
  <p:tag name="LEFT" val="341.6667"/>
  <p:tag name="WIDTH" val="276.6667"/>
  <p:tag name="HEIGHT" val="19.38748"/>
  <p:tag name="TOP" val="110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BuHtzRQuR9stroZsl2hdQ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QCcSUsAbsb1GvUeavCC1Q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QzBzbEmfVihKSOj07fSDA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xQq1ev_.jjSgTnOcYtwYQ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IsvKh5ZigXGY5Ht5QlxPg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aOEuG95w0_F9wqZ1siRNw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o2It.VoqsLfkOYczgDaw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Di1c7CAwvOHogm8LNqWyg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aXCFr707iFPjcwnNcf_Sg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jtY3BEXKdql_6sGdOrZzA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oeXo4Wv77SfO.RpndGRwQ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bpV4RWAX8T.6A1dBlVN7w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EdMfqhLIPi0HDib8DptVA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7asWDvyPuJtnIGdBE08ew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m9IxtSmF5cfgBgI4im8Yg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Hlqfz0TL_1v3_mBAlWPng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ZWk2h0l2QojF7gsattSeg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81zVj4pMwcyTZ0RaKhOEA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Blue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Blue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Blue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Blue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Blue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Blue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8372747585351"/>
  <p:tag name="LEFT" val="45"/>
  <p:tag name="WIDTH" val="276.6667"/>
  <p:tag name="TOP" val="387.8775"/>
  <p:tag name="HEIGHT" val="52.12252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Blue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Blue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Blue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Blue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Blue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8372747585351"/>
  <p:tag name="LEFT" val="341.6667"/>
  <p:tag name="WIDTH" val="276.6667"/>
  <p:tag name="HEIGHT" val="19.38748"/>
  <p:tag name="TOP" val="110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Blue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48372747585351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8372747585351"/>
  <p:tag name="LEFT" val="45"/>
  <p:tag name="WIDTH" val="276.6667"/>
  <p:tag name="TOP" val="325.755"/>
  <p:tag name="HEIGHT" val="52.12252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atSaQgFsWT.YmzbzjkVgA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LEVEL" val="3"/>
  <p:tag name="2LEVEL" val="1.5"/>
  <p:tag name="3LEVEL" val="0.75"/>
  <p:tag name="4LEVEL" val="0.38"/>
  <p:tag name="5LEVEL" val="0.19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ixQ35i5lDjba3bQBmVNoQ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3Uk0ZXcBduRQ1cjl.BiVg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WZwCP6pmxDSWuPaPcqZVg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poGMPPudvlLhRlAOTzSfA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PbjXilzzNOu2kvi12Kr5g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Ee07Jt615PeRpJkERMlSQ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PHtmzHnsZeO_ty30K0NSQ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7ghgcnPBlgNkgdpRmsxYw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Q_id4fEdeWUBp6wdeHJYQ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xDGhR8yWcJUfGvy5Kj2FA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X9nv6ZenlIlgFTLHYpSLw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MjwTLQMgzbDe7R4ZFZ63A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xMpyje0flb5L4yFEpVurg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TrQoHTwXIFOhJRRlzJBdg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GmfGKOielPfUd7E.XVAiw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Ki7uPVhrIz6GNaFmLCU0A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h1VPzuLKaR.XVhCy3OiTw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wz53.tN7UADmEGPI7f6bw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8jHM.BtkNi.shPqeWexbQ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cjAuF7MStlDAB5hDnOLFw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9.NoufRMzxi6KXHM1zrZg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vH5Kvr7bQpkvh42b5Q3_g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SjY_0RXKahZfEq_JumXWw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4sbmbQHVDLDmgnSS68L2A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.Fzfrm9qteD_ResK6ybpA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ZiNHgSCG7xzUwvSHtAASg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4UEUe_P_PyzXnYDNJ4LjA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o20qm13vA0rv8kG5QU4aQ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OKCNMS9thvttEa29a6I.g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4rqGiDCwm_8Eu4RMcOoRQ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Fd_xdXrsW3hbmFg4vYn_w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3AVtU_kthN_T3K1Scro9Q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xvHXwaLMECxJT4nwHsYeQ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sOgR1ak.XgyOp5rNGneLQ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VeLHBDN1miKrsw7zsVipg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TAD3XVe0Nn6ehR5EGdi3w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SdCJUY63RClK3qcY4GrDw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8idA_Spf9ht8OA3bb0tGA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9oYSSE7o9KwTz9Ba4an_Q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7hj_NTGSjU_N8uctt1Ngg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9hg_AjHeGc_sju7JiYuqA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XnHzvqgpI19s394opk74g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dfSq6JiYfS8Q1oS0zu.BA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C97wrQMTgkCLm80sh03HA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ls4vWdQ6wWWN1hSYTBwIg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LtgN5CaMxaJiDXW_89yFQ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jJfpLzbwgmcdA9oH.qCbw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ij8Ff68AVZQ6kZ6Gqd6_Q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wysXyAVzIKJZOwVSMp9dA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epe9WaRDKGYRQesVC04Fw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GbABjGCrM04qBENQALoUg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7MqApoRKDz5klO6q_86aQ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J1JRyU8u7ZNx46wxqm0hg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fZ4GFWq76wziXJFrqD.ng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35xRlb3Dl17yKAa6GRhmg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p2rEOrpCJXOTJeb136MoA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4vnvnkPdgrHIqLepkPlOg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H1zpTjb6IChE.KqQp5zsQ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xpYDZjdcuGCAj.wRSo20g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HYMeoBUsMy.3AO06Y5jUw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cYQDeYTjtKKNWNBIavjZQ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DX46RrubR_AxW.UvMrmiA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YzJ6txFBMkmRnuaAEXK2Q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h3MoRoL6gl8REVPEVk80A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FFmtmVs9YDyZRxWEoioFA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KUPCNBihqwXQySXFL13Kw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NnFlJjhJ_pRRXFKpwUdDg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GNQj.RU5eaJ4ilqHu61qA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2qbnYtIIDAzgLekpHy7sA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WMawycx_y5B.gOc97_V7g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Pj6cgz0_cNkC8gasc3paQ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lnAvZKxg0PslSfteDPq_w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rkkL1C5f1N27dqWHP_cdg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mRdCi0hIRU51s9K6kYR2Q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Rw3f0thImPqarSpTU7_tA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Kd4733ZaBYORStIpXZTkg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w_ZlBh7Lrcc9S1VwxLkhA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Rq3Y9RbO4ZhIpr5tbZmEw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7YKFolzop4w59nMoTZ0jw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mlaXRGbaApHNbyrnwMGtA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.B8pwjiALevFkLvJgumQg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PM2CkWbf96Uf6WOMGc8Vg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PmE9DNt55HiIPNRqZsAwA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E8ziIwTL7re55bheuMcdA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w_a7EhPLmRiiAzLcEPwEA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VrjAUT4U7WNfg2MAdc8rQ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dBOsjVqijAmIFRd67ZUUw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bwTsUdXALLu7H70pduwEA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vu1YrrPJYNMwLCrTcMpHQ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c9BDo.QfUmPVfaDmxhpog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R4q0WWKfBonkaulcVZP_g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j4sLTv2JgH2FJ_JRCvN.w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dkOALHJooTGy3SWnxdZtw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0oEEilq2.C2wNI9.OarEw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JrIK62x32LcshrlNDg7Uw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EBMYyc2scwIrdpzrEE4EA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9oWPki53V7tvCwVtMPNXA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CGvMMP5Vjy7DXlz935_3Q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0_OcI8Ut1eTV2bUZggsPQ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V1J408WOrrV6IuYvlWmKA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U5HbSjaZoIBVe.QA.02Jg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a4aW5rwFX24WFFIJbuUrQ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jKKgrBH2SL9qDnQHpKDAw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4p42N47mE0.BEadsnSx.w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5O.yeDscHWiSJ7OXTJmKg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l3f33477mpDAVWaS6zZLg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uTWZrdS37f.YKR24nm0LQ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ML5I1okzY7q26rgQYjX9g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Ua0sIFpkIfWuFt1UafqOQ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SBQloXmO26QF8W5Sxmt8A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XzO8e7ivs2I6coKAYuvsg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hAm5eoWki9lN_c3WZzL7w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FdvE2.yoQi3jx3mh3uWSQ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pUT5jTG33O21yCkXIP01g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8zlPKlRfEld1rZNvptp8A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YN9d531EBIcSFA6ZcWwFQ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oK7B452rkP76bMaWdRlpg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TiqJ_wZLo.SClkODVm3cA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EZLNarB2EOXGqGU.SjH7g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AJcvix_yGzvePbolqhfpA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MWO7Q4V72a6zD7kpfqqWA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saW3XoGWV4Oawtg6BB2BQ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IEqHWQOG8RVnUCzngd_qQ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R6O6P.8vSkbgd9npwfOog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qylS5fWAP2m9AePPEu0CA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n8ngiPPIW7bUKunODO7og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aBQwTYa03GeGSf8SLGyrA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Xu1e3ecd8OkeRayGA4uNQ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jPgrcaypeWc_1Wy9DuODQ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Default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1QKdgRiiwXboRXoHmB9Tw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8HlPvMJRirR.rVEsgXrKg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.p_yLmaYG5StOTH3QRtXw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MNp_upy4oVNd1qjB.EdaQ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THHV.WfkKB3Rzge9bQEEA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d_RtduMXBqg3IhyFKoVlg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_XWGyVZ6v4YqMwZQCydtg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qDs.Z5pmmSk3_vFp0Ei5w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U2k.Se5kC7TbC3PGLWxuw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kUHVIC0qNmjD9BZc3PVsg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G2sZtS1CtFDilAvZTmNNw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95r0jE3B0FQITpLy2.ijA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AZgejB8DKbcrrj8nE_qFg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xCYnMiDhyZr90pdqcanJA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HcqOEzEZVhxAl5KufVWnw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Aao3ttAAvOWHEukV5zRpA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pxksQsvuZVAJN36jQrbA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AJt2_PcP1ZkwgdfR3aUxg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04MBkj0CBdFG6RfjqZVtQ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TMZkSAbGEIfUUYRlU89_w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fGlkwO7MMrsHI18uR0MPw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WKPjz4jGsyeNqcnHlRMbw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Default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White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White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White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White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White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White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White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White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White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White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White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White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White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White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Default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ContentSeparatorDefaultVertical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ContentSeparatorDefaultVertical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5rfvRbxuR6ugNl6vD4QpA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110"/>
  <p:tag name="HEIGHT" val="113.3333"/>
  <p:tag name="WIDTH" val="276.6667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Strong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Strong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Strong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Strong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243.3333"/>
  <p:tag name="HEIGHT" val="113.3333"/>
  <p:tag name="WIDTH" val="276.6667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376.6667"/>
  <p:tag name="HEIGHT" val="113.3333"/>
  <p:tag name="WIDTH" val="276.6667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243.3333"/>
  <p:tag name="HEIGHT" val="113.3333"/>
  <p:tag name="WIDTH" val="276.6667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376.6667"/>
  <p:tag name="HEIGHT" val="113.3333"/>
  <p:tag name="WIDTH" val="276.6667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376.6667"/>
  <p:tag name="HEIGHT" val="113.3333"/>
  <p:tag name="WIDTH" val="276.6667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376.6667"/>
  <p:tag name="HEIGHT" val="113.3333"/>
  <p:tag name="WIDTH" val="276.6667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243.3333"/>
  <p:tag name="HEIGHT" val="113.3333"/>
  <p:tag name="WIDTH" val="276.6667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243.3333"/>
  <p:tag name="HEIGHT" val="113.3333"/>
  <p:tag name="WIDTH" val="276.6667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376.6667"/>
  <p:tag name="HEIGHT" val="113.3333"/>
  <p:tag name="WIDTH" val="276.6667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Blue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Blue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Blue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Blue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Blue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Blue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Blue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Blue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Blue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Strong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376.6667"/>
  <p:tag name="HEIGHT" val="113.3333"/>
  <p:tag name="WIDTH" val="276.6667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110"/>
  <p:tag name="HEIGHT" val="113.3333"/>
  <p:tag name="WIDTH" val="276.6667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243.3333"/>
  <p:tag name="HEIGHT" val="113.3333"/>
  <p:tag name="WIDTH" val="276.6667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243.3333"/>
  <p:tag name="HEIGHT" val="113.3333"/>
  <p:tag name="WIDTH" val="276.6667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243.3333"/>
  <p:tag name="HEIGHT" val="113.3333"/>
  <p:tag name="WIDTH" val="276.6667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243.3333"/>
  <p:tag name="HEIGHT" val="113.3333"/>
  <p:tag name="WIDTH" val="276.6667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243.3333"/>
  <p:tag name="HEIGHT" val="113.3333"/>
  <p:tag name="WIDTH" val="276.6667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243.3333"/>
  <p:tag name="HEIGHT" val="113.3333"/>
  <p:tag name="WIDTH" val="276.6667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243.3333"/>
  <p:tag name="HEIGHT" val="113.3333"/>
  <p:tag name="WIDTH" val="276.6667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243.3333"/>
  <p:tag name="HEIGHT" val="113.3333"/>
  <p:tag name="WIDTH" val="276.6667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YMBOLNAME" val="Chevron"/>
  <p:tag name="CIRCLESTATUS" val="Blue"/>
  <p:tag name="NAME" val="ChevronBlue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Strong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Strong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Strong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em65nP6YHcDQCZwkl3dFQ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Strong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Strong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Strong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Strong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Strong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Strong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Strong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Strong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.k66Z31iaTIYnvz_SKG7w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wXuJcUGr50kESZVIUaJ4g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_ib0_0yyAHfmxzLB.JG9g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GCEqIipR18KRbxHQC4CMA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tPtkllhh0NoZe7cvAMo3A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S6Ik4KJJr4qhwoIvr_Bzg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P_MARVIN_VG_TB_SLIDE_IDENTIFIER" val="cc28a8718bcc0d50521c3bfdf712244f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tTVucl7o1rp0mZeeuIxZQ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YMBOLNAME" val="Chevron"/>
  <p:tag name="CIRCLESTATUS" val="Blue"/>
  <p:tag name="NAME" val="ChevronBlue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YMBOLNAME" val="Chevron"/>
  <p:tag name="CIRCLESTATUS" val="Blue"/>
  <p:tag name="NAME" val="ChevronBlue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IUdCIjAwuKbly1JkjlIww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LEVEL" val="1"/>
  <p:tag name="2LEVEL" val="0.5"/>
  <p:tag name="3LEVEL" val="0.25"/>
  <p:tag name="4LEVEL" val="0.12"/>
  <p:tag name="5LEVEL" val="0.06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klwqUqpGJjKAe0Q.plsRw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Flow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Flow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Flow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LEVEL" val="10"/>
  <p:tag name="2LEVEL" val="5"/>
  <p:tag name="3LEVEL" val="2.5"/>
  <p:tag name="4LEVEL" val="1.25"/>
  <p:tag name="5LEVEL" val="0.62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LEVEL" val="10"/>
  <p:tag name="2LEVEL" val="5"/>
  <p:tag name="3LEVEL" val="2.5"/>
  <p:tag name="4LEVEL" val="1.25"/>
  <p:tag name="5LEVEL" val="0.62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LEVEL" val="10"/>
  <p:tag name="2LEVEL" val="5"/>
  <p:tag name="3LEVEL" val="2.5"/>
  <p:tag name="4LEVEL" val="1.25"/>
  <p:tag name="5LEVEL" val="0.62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Text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Text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Text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Ep24zpSUFW9T.lUyAYR8g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LEVEL" val="15"/>
  <p:tag name="2LEVEL" val="7.5"/>
  <p:tag name="3LEVEL" val="3.75"/>
  <p:tag name="4LEVEL" val="1.88"/>
  <p:tag name="5LEVEL" val="0.94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LEVEL" val="15"/>
  <p:tag name="2LEVEL" val="7.5"/>
  <p:tag name="3LEVEL" val="3.75"/>
  <p:tag name="4LEVEL" val="1.88"/>
  <p:tag name="5LEVEL" val="0.94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LEVEL" val="15"/>
  <p:tag name="2LEVEL" val="7.5"/>
  <p:tag name="3LEVEL" val="3.75"/>
  <p:tag name="4LEVEL" val="1.88"/>
  <p:tag name="5LEVEL" val="0.94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LEVEL" val="15"/>
  <p:tag name="2LEVEL" val="7.5"/>
  <p:tag name="3LEVEL" val="3.75"/>
  <p:tag name="4LEVEL" val="1.88"/>
  <p:tag name="5LEVEL" val="0.94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Flow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Flow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Flow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Flow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Text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Text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Text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Text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.k66Z31iaTIYnvz_SKG7w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PTpBwFfy0BnDOCvuWd.GA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HzdreseiuOm0Y2Fejw96w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FH4goN8wX6I9Lvl9gk3eg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rYmAsH8KeoMgY5QwujE5w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UIiRabbSRJyBxuNqLJ.OA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P_MARVIN_VG_TB_SLIDE_IDENTIFIER" val="5f493e0903075646a74ff69a6acb504d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geP98vIIleKrhgSknK6Tw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LEVEL" val="0"/>
  <p:tag name="2LEVEL" val="0"/>
  <p:tag name="3LEVEL" val="0"/>
  <p:tag name="4LEVEL" val="0"/>
  <p:tag name="5LEVEL" val="0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LEVEL" val="0"/>
  <p:tag name="2LEVEL" val="0"/>
  <p:tag name="3LEVEL" val="0"/>
  <p:tag name="4LEVEL" val="0"/>
  <p:tag name="5LEVEL" val="0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LEVEL" val="0"/>
  <p:tag name="2LEVEL" val="0"/>
  <p:tag name="3LEVEL" val="0"/>
  <p:tag name="4LEVEL" val="0"/>
  <p:tag name="5LEVEL" val="0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LEVEL" val="0"/>
  <p:tag name="2LEVEL" val="0"/>
  <p:tag name="3LEVEL" val="0"/>
  <p:tag name="4LEVEL" val="0"/>
  <p:tag name="5LEVEL" val="0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ContentSeparatorDefaultVertical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ContentSeparatorDefaultVertical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ContentSeparatorDefaultVertical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ContentSeparatorDefaultVertical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ContentSeparatorDefaultVertical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ContentSeparatorDefaultVertical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ContentSeparatorDefaultVertical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Default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Default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yADSR1_JSEEkRSk4tDw_g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Impact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P_MARVIN_VG_TB_SLIDE_IDENTIFIER" val="7491085c76c4111348e418205ad9b461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i6NeukrxnaRGI.2AjJvTg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5. Source"/>
  <p:tag name="SHAPENAME" val="5. Source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LEVEL" val="3"/>
  <p:tag name="2LEVEL" val="1.5"/>
  <p:tag name="3LEVEL" val="0.75"/>
  <p:tag name="4LEVEL" val="0.38"/>
  <p:tag name="5LEVEL" val="0.19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Default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Default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Default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White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White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White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White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White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White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White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White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White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White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White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White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White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White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White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White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White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White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White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White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White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White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White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White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White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White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White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.k66Z31iaTIYnvz_SKG7w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1Ob3u91mTBA9L7p.bEt1w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Qauo19DkeF310nlUJ8vxQ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fsxPCECQG_zxN5Xs4YA4w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FH4goN8wX6I9Lvl9gk3eg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DvOCNcR8gnSy6VaIst3PQ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FoH3e8uyNaI24r5DvXODQ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Fxm33cUczcXWxY41F4MEg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p12om3E2s28S.Lkjzj5dA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SLkB6mE3pmid13.muTkEg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RiaAvx71EwL0wJqbXOy5g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acmnuA3YEi7yahXFct4Fg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mpUbC28P0V_dC3QDfcg2w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t8.9e1qS0GpE8E7_JBvCg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LHl3do94itNfzx4zTM8Ng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xLRNNQH5RDnQRvUwAlhvw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G6w6.ZhesJ2CgQDZbd7iw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PXQ5j.m__UX8pJmPvamZg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cHRxJQxDu1YbcbSLzvvEw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_rxNy._oVEq2JUh7gf2Ag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BMviJ63Z8pJpr_BfDeYcA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K9B_gjPHS.KhhVGVk1QLw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AIV5vjJb6ie7EWWiwg0Ew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eDL9Yvah3bcRfvdSA92mw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B5q6YLHh4iQtDLLlyu4Hw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Q4J4TVzy2rP1qF6uRPrIQ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HKDjKHNFng.kWASFrg0TA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iKJUhX17vqsVyuGt1rACg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Default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Default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Default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Default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N8pgJ1b0zPShPkFY9KUJg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sbbxDTPw2tNOGYuOwbyXg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79J0D0y3w8kEmbVmGXDVg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wN0ZEjRLyFDla2tHC.TGg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Default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RfOJsgOI7oDUgFeVhYolA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7xK8q.K9TjXUTyy3QAmA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WKpJD9crX3evWKCffb0sw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SqJC7yinHm.hB0mwSfe5A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LV0PRPDD2FyFUkrCeRlYg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XYASnHBqbE.MpaagqbuQ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LmJ41LJUGHBvTsBETVTRg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BTZzk5DN.0TM2c2yGDSjQ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wE9MdFPH3B48GRzVoDfEQ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1PAhQfA1GuYN7nwJS2FHw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9RfKjvoNgjauZxuQU5vXQ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L2_wZROHwEQcCzsOG7dpg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R.OMCyPLbUEVSq_idOPjA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n6Ljes5436ocsk0sByrjw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QP1tHjaV5hgRPvmOjGACg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NQPGjVqQ6spSyGkHAs.9g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dy5QnK3WzgJ8jDNxZJceg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zerzBD7VhqpF7048sHlKg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Zs_GCfQqqzOOthKKC81tQ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vfQIR3q97fT9N5BocHhMw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0dRqqHavSkOzWpfTPyPUw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vbxZzBb8owGClifSDbxyA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R5GoKJSsw1o1OUVdwRViQ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r5qO4vg_yMFYDndUOjN_g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Default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ZKZn1dISsvsCQ6aAKckQw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Default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Default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Default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Default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zOmrpfAYB.wHlL_b4HB7w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Default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.718325051347876"/>
  <p:tag name="LEFT" val="45"/>
  <p:tag name="WIDTH" val="425"/>
  <p:tag name="TOP" val="139.3875"/>
  <p:tag name="HEIGHT" val="100.2042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.718325051347876"/>
  <p:tag name="LEFT" val="45"/>
  <p:tag name="WIDTH" val="425"/>
  <p:tag name="TOP" val="139.3875"/>
  <p:tag name="HEIGHT" val="100.2042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.718325051347876"/>
  <p:tag name="LEFT" val="45"/>
  <p:tag name="WIDTH" val="425"/>
  <p:tag name="TOP" val="139.3875"/>
  <p:tag name="HEIGHT" val="100.2042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.718325051347876"/>
  <p:tag name="LEFT" val="45"/>
  <p:tag name="WIDTH" val="425"/>
  <p:tag name="TOP" val="139.3875"/>
  <p:tag name="HEIGHT" val="100.2042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.718325051347876"/>
  <p:tag name="LEFT" val="45"/>
  <p:tag name="WIDTH" val="425"/>
  <p:tag name="TOP" val="139.3875"/>
  <p:tag name="HEIGHT" val="100.2042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ZKZn1dISsvsCQ6aAKckQw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Default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Default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Default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Default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.718325051347876"/>
  <p:tag name="LEFT" val="45"/>
  <p:tag name="WIDTH" val="425"/>
  <p:tag name="TOP" val="139.3875"/>
  <p:tag name="HEIGHT" val="100.2042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.718325051347876"/>
  <p:tag name="LEFT" val="45"/>
  <p:tag name="WIDTH" val="425"/>
  <p:tag name="TOP" val="139.3875"/>
  <p:tag name="HEIGHT" val="100.2042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.718325051347876"/>
  <p:tag name="LEFT" val="45"/>
  <p:tag name="WIDTH" val="425"/>
  <p:tag name="TOP" val="139.3875"/>
  <p:tag name="HEIGHT" val="100.2042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.718325051347876"/>
  <p:tag name="LEFT" val="45"/>
  <p:tag name="WIDTH" val="425"/>
  <p:tag name="TOP" val="139.3875"/>
  <p:tag name="HEIGHT" val="100.2042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.718325051347876"/>
  <p:tag name="LEFT" val="45"/>
  <p:tag name="WIDTH" val="425"/>
  <p:tag name="TOP" val="139.3875"/>
  <p:tag name="HEIGHT" val="100.2042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.k66Z31iaTIYnvz_SKG7w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Y2W_pAdlFGlCwByZ6sbiQ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SzlxDNLVlQ_sSAOlVNwtA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4EmlOpopJTGx_HtsBOkSg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LUtMJ2oDCTXhmoPQM598Q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_ib0_0yyAHfmxzLB.JG9g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oPtBu4ZqVFwLX4NdexkXA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zOmrpfAYB.wHlL_b4HB7w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.649034988902991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.649034988902991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.649034988902991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.649034988902991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.649034988902991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.649034988902991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vJwYfKtJTpvDhK0ofU0OA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kejC6x1Q.y28h5BacFSag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Q5UIN5mhE3k1TOpkZZtEA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sjLzxVziyKE6MajDZfARQ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7jZgm_vPIGkNXk3MYfzoQ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TxH66nTQ8PVHrJpi3A9GQ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DmdyNQaZ_dCcHdXXbNBCQ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aWWEZBdrKlRiuPMlRVdvg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l6BWcYWVsle6_pcN2gHvA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dTLSQ5cEg7PCi8vRr5QTA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VjdRDK9VTeTUbsuG5PpBg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_X7A342fGehFY9AdPaenQ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Qn_132yZz1D5m_WBAr60Q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6o0aVbpgrevIB3XVtk11A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xBwN.GktbPOnOKulMwCkg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Lg5sjNW8QxgJp_EeMpruw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a3J1vru_wM5EUM46EL5iw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PqeO2EtRuksLwGlqXZV.A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ywp7QDHY9Qtyg67myjuNw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oR1yJHYSWe6isNNhYU1OQ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ZxyWkSmDJk6orJItj_0xA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mo2sG5ELNGEGRYKVjwnow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OuqMyzJV19VPDOwc.Mf6g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qJeeejcEscCi8DUE3dWgw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.649034988902991"/>
  <p:tag name="LEFT" val="45"/>
  <p:tag name="WIDTH" val="202.5"/>
  <p:tag name="TOP" val="320"/>
  <p:tag name="HEIGHT" val="20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.649034988902991"/>
  <p:tag name="LEFT" val="45"/>
  <p:tag name="WIDTH" val="202.5"/>
  <p:tag name="TOP" val="230"/>
  <p:tag name="HEIGHT" val="20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.649034988902991"/>
  <p:tag name="LEFT" val="45"/>
  <p:tag name="WIDTH" val="202.5"/>
  <p:tag name="TOP" val="200"/>
  <p:tag name="HEIGHT" val="20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.649034988902991"/>
  <p:tag name="LEFT" val="45"/>
  <p:tag name="WIDTH" val="202.5"/>
  <p:tag name="TOP" val="170"/>
  <p:tag name="HEIGHT" val="20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.649034988902991"/>
  <p:tag name="LEFT" val="45"/>
  <p:tag name="WIDTH" val="202.5"/>
  <p:tag name="TOP" val="140"/>
  <p:tag name="HEIGHT" val="20"/>
</p:tagLst>
</file>

<file path=ppt/tags/tag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.649034988902991"/>
  <p:tag name="LEFT" val="45"/>
  <p:tag name="WIDTH" val="202.5"/>
  <p:tag name="TOP" val="260"/>
  <p:tag name="HEIGHT" val="20"/>
</p:tagLst>
</file>

<file path=ppt/tags/tag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.649034988902991"/>
  <p:tag name="LEFT" val="45"/>
  <p:tag name="WIDTH" val="202.5"/>
  <p:tag name="TOP" val="350"/>
  <p:tag name="HEIGHT" val="20"/>
</p:tagLst>
</file>

<file path=ppt/tags/tag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.649034988902991"/>
  <p:tag name="LEFT" val="45"/>
  <p:tag name="WIDTH" val="202.5"/>
  <p:tag name="TOP" val="350"/>
  <p:tag name="HEIGHT" val="20"/>
</p:tagLst>
</file>

<file path=ppt/tags/tag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.649034988902991"/>
</p:tagLst>
</file>

<file path=ppt/tags/tag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.649034988902991"/>
</p:tagLst>
</file>

<file path=ppt/tags/tag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.649034988902991"/>
</p:tagLst>
</file>

<file path=ppt/tags/tag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.649034988902991"/>
</p:tagLst>
</file>

<file path=ppt/tags/tag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.649034988902991"/>
</p:tagLst>
</file>

<file path=ppt/tags/tag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.649034988902991"/>
</p:tagLst>
</file>

<file path=ppt/tags/tag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.649034988902991"/>
</p:tagLst>
</file>

<file path=ppt/tags/tag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.649034988902991"/>
</p:tagLst>
</file>

<file path=ppt/tags/tag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oPtBu4ZqVFwLX4NdexkXA"/>
</p:tagLst>
</file>

<file path=ppt/tags/tag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zOmrpfAYB.wHlL_b4HB7w"/>
</p:tagLst>
</file>

<file path=ppt/tags/tag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.649034988902991"/>
</p:tagLst>
</file>

<file path=ppt/tags/tag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.649034988902991"/>
  <p:tag name="LEFT" val="45"/>
  <p:tag name="WIDTH" val="202.5"/>
  <p:tag name="TOP" val="140"/>
  <p:tag name="HEIGHT" val="20"/>
</p:tagLst>
</file>

<file path=ppt/tags/tag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pOwm_WxCIZInSWHIFg_sg"/>
</p:tagLst>
</file>

<file path=ppt/tags/tag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CvtPXwXEdD1hqWD8ZKAQQ"/>
</p:tagLst>
</file>

<file path=ppt/tags/tag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Q5UIN5mhE3k1TOpkZZtEA"/>
</p:tagLst>
</file>

<file path=ppt/tags/tag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av7l035ewjsV0y5k4EgMw"/>
</p:tagLst>
</file>

<file path=ppt/tags/tag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lRvAz29jLHCY6.j3VoXGA"/>
</p:tagLst>
</file>

<file path=ppt/tags/tag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urNqZ8WXH8eK5JmAlQoMw"/>
</p:tagLst>
</file>

<file path=ppt/tags/tag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xh3LCbRdDvLI9pgfRu_AQ"/>
</p:tagLst>
</file>

<file path=ppt/tags/tag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QJUgDnwYDDHm0Hb7pm79Q"/>
</p:tagLst>
</file>

<file path=ppt/tags/tag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ZK1fz7FgO3gEPEypy0sCQ"/>
</p:tagLst>
</file>

<file path=ppt/tags/tag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bik6NIqzhmveWg_6.eA"/>
</p:tagLst>
</file>

<file path=ppt/tags/tag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kSRy5kUWNtn27TD16kG4w"/>
</p:tagLst>
</file>

<file path=ppt/tags/tag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OLhekql1WzD6V8yCZod6A"/>
</p:tagLst>
</file>

<file path=ppt/tags/tag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mM6e8579aZg5rmazGI.SA"/>
</p:tagLst>
</file>

<file path=ppt/tags/tag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LdXz477ksVO9YhLl6cPGA"/>
</p:tagLst>
</file>

<file path=ppt/tags/tag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WeTOUfb6tCLlFydxxAMlw"/>
</p:tagLst>
</file>

<file path=ppt/tags/tag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Iv1C9s5uvgSszTQwo85sg"/>
</p:tagLst>
</file>

<file path=ppt/tags/tag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9.ch4dMmeA84azZRLEIxw"/>
</p:tagLst>
</file>

<file path=ppt/tags/tag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bduiLiJd067zVtQr6DA7A"/>
</p:tagLst>
</file>

<file path=ppt/tags/tag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Q_GQkW7nYbYrFnGYnHnXA"/>
</p:tagLst>
</file>

<file path=ppt/tags/tag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GBUO2wJbMAZXbSeiuiIw"/>
</p:tagLst>
</file>

<file path=ppt/tags/tag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.649034988902991"/>
  <p:tag name="LEFT" val="45"/>
  <p:tag name="WIDTH" val="202.5"/>
  <p:tag name="TOP" val="140"/>
  <p:tag name="HEIGHT" val="20"/>
</p:tagLst>
</file>

<file path=ppt/tags/tag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.649034988902991"/>
  <p:tag name="LEFT" val="45"/>
  <p:tag name="WIDTH" val="202.5"/>
  <p:tag name="TOP" val="140"/>
  <p:tag name="HEIGHT" val="20"/>
</p:tagLst>
</file>

<file path=ppt/tags/tag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.649034988902991"/>
</p:tagLst>
</file>

<file path=ppt/tags/tag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.649034988902991"/>
</p:tagLst>
</file>

<file path=ppt/tags/tag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.649034988902991"/>
</p:tagLst>
</file>

<file path=ppt/tags/tag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.649034988902991"/>
</p:tagLst>
</file>

<file path=ppt/tags/tag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.649034988902991"/>
</p:tagLst>
</file>

<file path=ppt/tags/tag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5rfvRbxuR6ugNl6vD4QpA"/>
</p:tagLst>
</file>

<file path=ppt/tags/tag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110"/>
  <p:tag name="HEIGHT" val="113.3333"/>
  <p:tag name="WIDTH" val="276.6667"/>
</p:tagLst>
</file>

<file path=ppt/tags/tag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Strong"/>
</p:tagLst>
</file>

<file path=ppt/tags/tag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Strong"/>
</p:tagLst>
</file>

<file path=ppt/tags/tag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Strong"/>
</p:tagLst>
</file>

<file path=ppt/tags/tag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Strong"/>
</p:tagLst>
</file>

<file path=ppt/tags/tag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243.3333"/>
  <p:tag name="HEIGHT" val="113.3333"/>
  <p:tag name="WIDTH" val="276.6667"/>
</p:tagLst>
</file>

<file path=ppt/tags/tag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376.6667"/>
  <p:tag name="HEIGHT" val="113.3333"/>
  <p:tag name="WIDTH" val="276.6667"/>
</p:tagLst>
</file>

<file path=ppt/tags/tag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243.3333"/>
  <p:tag name="HEIGHT" val="113.3333"/>
  <p:tag name="WIDTH" val="276.6667"/>
</p:tagLst>
</file>

<file path=ppt/tags/tag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376.6667"/>
  <p:tag name="HEIGHT" val="113.3333"/>
  <p:tag name="WIDTH" val="276.6667"/>
</p:tagLst>
</file>

<file path=ppt/tags/tag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376.6667"/>
  <p:tag name="HEIGHT" val="113.3333"/>
  <p:tag name="WIDTH" val="276.6667"/>
</p:tagLst>
</file>

<file path=ppt/tags/tag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376.6667"/>
  <p:tag name="HEIGHT" val="113.3333"/>
  <p:tag name="WIDTH" val="276.6667"/>
</p:tagLst>
</file>

<file path=ppt/tags/tag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243.3333"/>
  <p:tag name="HEIGHT" val="113.3333"/>
  <p:tag name="WIDTH" val="276.6667"/>
</p:tagLst>
</file>

<file path=ppt/tags/tag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243.3333"/>
  <p:tag name="HEIGHT" val="113.3333"/>
  <p:tag name="WIDTH" val="276.6667"/>
</p:tagLst>
</file>

<file path=ppt/tags/tag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376.6667"/>
  <p:tag name="HEIGHT" val="113.3333"/>
  <p:tag name="WIDTH" val="276.6667"/>
</p:tagLst>
</file>

<file path=ppt/tags/tag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Blue"/>
</p:tagLst>
</file>

<file path=ppt/tags/tag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Blue"/>
</p:tagLst>
</file>

<file path=ppt/tags/tag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Blue"/>
</p:tagLst>
</file>

<file path=ppt/tags/tag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Blue"/>
</p:tagLst>
</file>

<file path=ppt/tags/tag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Blue"/>
</p:tagLst>
</file>

<file path=ppt/tags/tag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Blue"/>
</p:tagLst>
</file>

<file path=ppt/tags/tag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Blue"/>
</p:tagLst>
</file>

<file path=ppt/tags/tag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Blue"/>
</p:tagLst>
</file>

<file path=ppt/tags/tag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Blue"/>
</p:tagLst>
</file>

<file path=ppt/tags/tag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Strong"/>
</p:tagLst>
</file>

<file path=ppt/tags/tag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376.6667"/>
  <p:tag name="HEIGHT" val="113.3333"/>
  <p:tag name="WIDTH" val="276.6667"/>
</p:tagLst>
</file>

<file path=ppt/tags/tag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110"/>
  <p:tag name="HEIGHT" val="113.3333"/>
  <p:tag name="WIDTH" val="276.6667"/>
</p:tagLst>
</file>

<file path=ppt/tags/tag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110"/>
  <p:tag name="HEIGHT" val="113.3333"/>
  <p:tag name="WIDTH" val="276.6667"/>
</p:tagLst>
</file>

<file path=ppt/tags/tag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243.3333"/>
  <p:tag name="HEIGHT" val="113.3333"/>
  <p:tag name="WIDTH" val="276.6667"/>
</p:tagLst>
</file>

<file path=ppt/tags/tag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243.3333"/>
  <p:tag name="HEIGHT" val="113.3333"/>
  <p:tag name="WIDTH" val="276.6667"/>
</p:tagLst>
</file>

<file path=ppt/tags/tag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243.3333"/>
  <p:tag name="HEIGHT" val="113.3333"/>
  <p:tag name="WIDTH" val="276.6667"/>
</p:tagLst>
</file>

<file path=ppt/tags/tag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243.3333"/>
  <p:tag name="HEIGHT" val="113.3333"/>
  <p:tag name="WIDTH" val="276.6667"/>
</p:tagLst>
</file>

<file path=ppt/tags/tag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110"/>
  <p:tag name="HEIGHT" val="113.3333"/>
  <p:tag name="WIDTH" val="276.6667"/>
</p:tagLst>
</file>

<file path=ppt/tags/tag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110"/>
  <p:tag name="HEIGHT" val="113.3333"/>
  <p:tag name="WIDTH" val="276.6667"/>
</p:tagLst>
</file>

<file path=ppt/tags/tag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110"/>
  <p:tag name="HEIGHT" val="113.3333"/>
  <p:tag name="WIDTH" val="276.6667"/>
</p:tagLst>
</file>

<file path=ppt/tags/tag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110"/>
  <p:tag name="HEIGHT" val="113.3333"/>
  <p:tag name="WIDTH" val="276.6667"/>
</p:tagLst>
</file>

<file path=ppt/tags/tag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110"/>
  <p:tag name="HEIGHT" val="113.3333"/>
  <p:tag name="WIDTH" val="276.6667"/>
</p:tagLst>
</file>

<file path=ppt/tags/tag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110"/>
  <p:tag name="HEIGHT" val="113.3333"/>
  <p:tag name="WIDTH" val="276.6667"/>
</p:tagLst>
</file>

<file path=ppt/tags/tag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110"/>
  <p:tag name="HEIGHT" val="113.3333"/>
  <p:tag name="WIDTH" val="276.6667"/>
</p:tagLst>
</file>

<file path=ppt/tags/tag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110"/>
  <p:tag name="HEIGHT" val="113.3333"/>
  <p:tag name="WIDTH" val="276.6667"/>
</p:tagLst>
</file>

<file path=ppt/tags/tag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110"/>
  <p:tag name="HEIGHT" val="113.3333"/>
  <p:tag name="WIDTH" val="276.6667"/>
</p:tagLst>
</file>

<file path=ppt/tags/tag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110"/>
  <p:tag name="HEIGHT" val="113.3333"/>
  <p:tag name="WIDTH" val="276.6667"/>
</p:tagLst>
</file>

<file path=ppt/tags/tag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110"/>
  <p:tag name="HEIGHT" val="113.3333"/>
  <p:tag name="WIDTH" val="276.6667"/>
</p:tagLst>
</file>

<file path=ppt/tags/tag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110"/>
  <p:tag name="HEIGHT" val="113.3333"/>
  <p:tag name="WIDTH" val="276.6667"/>
</p:tagLst>
</file>

<file path=ppt/tags/tag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110"/>
  <p:tag name="HEIGHT" val="113.3333"/>
  <p:tag name="WIDTH" val="276.6667"/>
</p:tagLst>
</file>

<file path=ppt/tags/tag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110"/>
  <p:tag name="HEIGHT" val="113.3333"/>
  <p:tag name="WIDTH" val="276.6667"/>
</p:tagLst>
</file>

<file path=ppt/tags/tag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110"/>
  <p:tag name="HEIGHT" val="113.3333"/>
  <p:tag name="WIDTH" val="276.6667"/>
</p:tagLst>
</file>

<file path=ppt/tags/tag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110"/>
  <p:tag name="HEIGHT" val="113.3333"/>
  <p:tag name="WIDTH" val="276.6667"/>
</p:tagLst>
</file>

<file path=ppt/tags/tag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110"/>
  <p:tag name="HEIGHT" val="113.3333"/>
  <p:tag name="WIDTH" val="276.6667"/>
</p:tagLst>
</file>

<file path=ppt/tags/tag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110"/>
  <p:tag name="HEIGHT" val="113.3333"/>
  <p:tag name="WIDTH" val="276.6667"/>
</p:tagLst>
</file>

<file path=ppt/tags/tag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110"/>
  <p:tag name="HEIGHT" val="113.3333"/>
  <p:tag name="WIDTH" val="276.6667"/>
</p:tagLst>
</file>

<file path=ppt/tags/tag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110"/>
  <p:tag name="HEIGHT" val="113.3333"/>
  <p:tag name="WIDTH" val="276.6667"/>
</p:tagLst>
</file>

<file path=ppt/tags/tag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110"/>
  <p:tag name="HEIGHT" val="113.3333"/>
  <p:tag name="WIDTH" val="276.6667"/>
</p:tagLst>
</file>

<file path=ppt/tags/tag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243.3333"/>
  <p:tag name="HEIGHT" val="113.3333"/>
  <p:tag name="WIDTH" val="276.6667"/>
</p:tagLst>
</file>

<file path=ppt/tags/tag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243.3333"/>
  <p:tag name="HEIGHT" val="113.3333"/>
  <p:tag name="WIDTH" val="276.6667"/>
</p:tagLst>
</file>

<file path=ppt/tags/tag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243.3333"/>
  <p:tag name="HEIGHT" val="113.3333"/>
  <p:tag name="WIDTH" val="276.6667"/>
</p:tagLst>
</file>

<file path=ppt/tags/tag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243.3333"/>
  <p:tag name="HEIGHT" val="113.3333"/>
  <p:tag name="WIDTH" val="276.6667"/>
</p:tagLst>
</file>

<file path=ppt/tags/tag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440060020163683"/>
  <p:tag name="LEFT" val="45"/>
  <p:tag name="TOP" val="110"/>
  <p:tag name="HEIGHT" val="113.3333"/>
  <p:tag name="WIDTH" val="276.6667"/>
</p:tagLst>
</file>

<file path=ppt/tags/tag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YMBOLNAME" val="Checkmark"/>
  <p:tag name="NAME" val="Checkmark"/>
</p:tagLst>
</file>

<file path=ppt/tags/tag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YMBOLNAME" val="Checkmark"/>
  <p:tag name="NAME" val="Checkmark"/>
</p:tagLst>
</file>

<file path=ppt/tags/tag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YMBOLNAME" val="Checkmark"/>
  <p:tag name="NAME" val="Checkmark"/>
</p:tagLst>
</file>

<file path=ppt/tags/tag9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YMBOLNAME" val="Checkmark"/>
  <p:tag name="NAME" val="Checkmark"/>
</p:tagLst>
</file>

<file path=ppt/tags/tag9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YMBOLNAME" val="Checkmark"/>
  <p:tag name="NAME" val="Checkmark"/>
</p:tagLst>
</file>

<file path=ppt/tags/tag9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YMBOLNAME" val="Checkmark"/>
  <p:tag name="NAME" val="Checkmark"/>
</p:tagLst>
</file>

<file path=ppt/tags/tag9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YMBOLNAME" val="Checkmark"/>
  <p:tag name="NAME" val="Checkmark"/>
</p:tagLst>
</file>

<file path=ppt/tags/tag9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YMBOLNAME" val="Checkmark"/>
  <p:tag name="NAME" val="Checkmark"/>
</p:tagLst>
</file>

<file path=ppt/tags/tag9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e59L0B7yT4EUxvess9GAw"/>
</p:tagLst>
</file>

<file path=ppt/tags/tag9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9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9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9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9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9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9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45"/>
  <p:tag name="TOP" val="150"/>
  <p:tag name="HEIGHT" val="20"/>
  <p:tag name="WIDTH" val="78.8889"/>
</p:tagLst>
</file>

<file path=ppt/tags/tag9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45"/>
  <p:tag name="TOP" val="190"/>
  <p:tag name="HEIGHT" val="20"/>
  <p:tag name="WIDTH" val="78.8889"/>
</p:tagLst>
</file>

<file path=ppt/tags/tag9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45"/>
  <p:tag name="TOP" val="230"/>
  <p:tag name="HEIGHT" val="20"/>
  <p:tag name="WIDTH" val="78.8889"/>
</p:tagLst>
</file>

<file path=ppt/tags/tag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45"/>
  <p:tag name="TOP" val="270"/>
  <p:tag name="HEIGHT" val="20"/>
  <p:tag name="WIDTH" val="78.8889"/>
</p:tagLst>
</file>

<file path=ppt/tags/tag9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45"/>
  <p:tag name="TOP" val="310"/>
  <p:tag name="HEIGHT" val="20"/>
  <p:tag name="WIDTH" val="78.8889"/>
</p:tagLst>
</file>

<file path=ppt/tags/tag9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143.8889"/>
  <p:tag name="TOP" val="430"/>
  <p:tag name="HEIGHT" val="20"/>
  <p:tag name="WIDTH" val="78.8889"/>
</p:tagLst>
</file>

<file path=ppt/tags/tag9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45"/>
  <p:tag name="TOP" val="430"/>
  <p:tag name="HEIGHT" val="20"/>
  <p:tag name="WIDTH" val="78.8889"/>
</p:tagLst>
</file>

<file path=ppt/tags/tag9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45"/>
  <p:tag name="TOP" val="230"/>
  <p:tag name="HEIGHT" val="20"/>
  <p:tag name="WIDTH" val="78.8889"/>
</p:tagLst>
</file>

<file path=ppt/tags/tag9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45"/>
  <p:tag name="TOP" val="150"/>
  <p:tag name="HEIGHT" val="20"/>
  <p:tag name="WIDTH" val="78.8889"/>
</p:tagLst>
</file>

<file path=ppt/tags/tag9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143.8889"/>
  <p:tag name="TOP" val="150"/>
  <p:tag name="HEIGHT" val="20"/>
  <p:tag name="WIDTH" val="78.8889"/>
</p:tagLst>
</file>

<file path=ppt/tags/tag9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143.8889"/>
  <p:tag name="TOP" val="190"/>
  <p:tag name="HEIGHT" val="20"/>
  <p:tag name="WIDTH" val="78.8889"/>
</p:tagLst>
</file>

<file path=ppt/tags/tag9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143.8889"/>
  <p:tag name="TOP" val="230"/>
  <p:tag name="HEIGHT" val="20"/>
  <p:tag name="WIDTH" val="78.8889"/>
</p:tagLst>
</file>

<file path=ppt/tags/tag9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143.8889"/>
  <p:tag name="TOP" val="270"/>
  <p:tag name="HEIGHT" val="20"/>
  <p:tag name="WIDTH" val="78.8889"/>
</p:tagLst>
</file>

<file path=ppt/tags/tag9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143.8889"/>
  <p:tag name="TOP" val="310"/>
  <p:tag name="HEIGHT" val="20"/>
  <p:tag name="WIDTH" val="78.8889"/>
</p:tagLst>
</file>

<file path=ppt/tags/tag9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143.8889"/>
  <p:tag name="TOP" val="150"/>
  <p:tag name="HEIGHT" val="20"/>
  <p:tag name="WIDTH" val="78.8889"/>
</p:tagLst>
</file>

<file path=ppt/tags/tag9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242.7778"/>
  <p:tag name="TOP" val="110"/>
  <p:tag name="HEIGHT" val="20"/>
  <p:tag name="WIDTH" val="78.8889"/>
</p:tagLst>
</file>

<file path=ppt/tags/tag9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242.7778"/>
  <p:tag name="TOP" val="150"/>
  <p:tag name="HEIGHT" val="20"/>
  <p:tag name="WIDTH" val="78.8889"/>
</p:tagLst>
</file>

<file path=ppt/tags/tag9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242.7778"/>
  <p:tag name="TOP" val="190"/>
  <p:tag name="HEIGHT" val="20"/>
  <p:tag name="WIDTH" val="78.8889"/>
</p:tagLst>
</file>

<file path=ppt/tags/tag9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242.7778"/>
  <p:tag name="TOP" val="230"/>
  <p:tag name="HEIGHT" val="20"/>
  <p:tag name="WIDTH" val="78.8889"/>
</p:tagLst>
</file>

<file path=ppt/tags/tag9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242.7778"/>
  <p:tag name="TOP" val="270"/>
  <p:tag name="HEIGHT" val="20"/>
  <p:tag name="WIDTH" val="78.8889"/>
</p:tagLst>
</file>

<file path=ppt/tags/tag9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242.7778"/>
  <p:tag name="TOP" val="310"/>
  <p:tag name="HEIGHT" val="20"/>
  <p:tag name="WIDTH" val="78.8889"/>
</p:tagLst>
</file>

<file path=ppt/tags/tag9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242.7778"/>
  <p:tag name="TOP" val="430"/>
  <p:tag name="HEIGHT" val="20"/>
  <p:tag name="WIDTH" val="78.8889"/>
</p:tagLst>
</file>

<file path=ppt/tags/tag9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242.7778"/>
  <p:tag name="TOP" val="310"/>
  <p:tag name="HEIGHT" val="20"/>
  <p:tag name="WIDTH" val="78.8889"/>
</p:tagLst>
</file>

<file path=ppt/tags/tag9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242.7778"/>
  <p:tag name="TOP" val="150"/>
  <p:tag name="HEIGHT" val="20"/>
  <p:tag name="WIDTH" val="78.8889"/>
</p:tagLst>
</file>

<file path=ppt/tags/tag9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341.6667"/>
  <p:tag name="TOP" val="110"/>
  <p:tag name="HEIGHT" val="20"/>
  <p:tag name="WIDTH" val="78.8889"/>
</p:tagLst>
</file>

<file path=ppt/tags/tag9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341.6667"/>
  <p:tag name="TOP" val="150"/>
  <p:tag name="HEIGHT" val="20"/>
  <p:tag name="WIDTH" val="78.8889"/>
</p:tagLst>
</file>

<file path=ppt/tags/tag9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341.6667"/>
  <p:tag name="TOP" val="190"/>
  <p:tag name="HEIGHT" val="20"/>
  <p:tag name="WIDTH" val="78.8889"/>
</p:tagLst>
</file>

<file path=ppt/tags/tag9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341.6667"/>
  <p:tag name="TOP" val="230"/>
  <p:tag name="HEIGHT" val="20"/>
  <p:tag name="WIDTH" val="78.8889"/>
</p:tagLst>
</file>

<file path=ppt/tags/tag9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341.6667"/>
  <p:tag name="TOP" val="270"/>
  <p:tag name="HEIGHT" val="20"/>
  <p:tag name="WIDTH" val="78.8889"/>
</p:tagLst>
</file>

<file path=ppt/tags/tag9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341.6667"/>
  <p:tag name="TOP" val="310"/>
  <p:tag name="HEIGHT" val="20"/>
  <p:tag name="WIDTH" val="78.8889"/>
</p:tagLst>
</file>

<file path=ppt/tags/tag9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341.6667"/>
  <p:tag name="TOP" val="430"/>
  <p:tag name="HEIGHT" val="20"/>
  <p:tag name="WIDTH" val="78.8889"/>
</p:tagLst>
</file>

<file path=ppt/tags/tag9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638.3333"/>
  <p:tag name="TOP" val="310"/>
  <p:tag name="HEIGHT" val="20"/>
  <p:tag name="WIDTH" val="78.8889"/>
</p:tagLst>
</file>

<file path=ppt/tags/tag9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341.6667"/>
  <p:tag name="TOP" val="150"/>
  <p:tag name="HEIGHT" val="20"/>
  <p:tag name="WIDTH" val="78.8889"/>
</p:tagLst>
</file>

<file path=ppt/tags/tag9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440.5555"/>
  <p:tag name="TOP" val="110"/>
  <p:tag name="HEIGHT" val="20"/>
  <p:tag name="WIDTH" val="78.8889"/>
</p:tagLst>
</file>

<file path=ppt/tags/tag9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440.5555"/>
  <p:tag name="TOP" val="150"/>
  <p:tag name="HEIGHT" val="20"/>
  <p:tag name="WIDTH" val="78.8889"/>
</p:tagLst>
</file>

<file path=ppt/tags/tag9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440.5555"/>
  <p:tag name="TOP" val="190"/>
  <p:tag name="HEIGHT" val="20"/>
  <p:tag name="WIDTH" val="78.8889"/>
</p:tagLst>
</file>

<file path=ppt/tags/tag9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440.5555"/>
  <p:tag name="TOP" val="230"/>
  <p:tag name="HEIGHT" val="20"/>
  <p:tag name="WIDTH" val="78.8889"/>
</p:tagLst>
</file>

<file path=ppt/tags/tag9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440.5555"/>
  <p:tag name="TOP" val="270"/>
  <p:tag name="HEIGHT" val="20"/>
  <p:tag name="WIDTH" val="78.8889"/>
</p:tagLst>
</file>

<file path=ppt/tags/tag9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440.5555"/>
  <p:tag name="TOP" val="310"/>
  <p:tag name="HEIGHT" val="20"/>
  <p:tag name="WIDTH" val="78.8889"/>
</p:tagLst>
</file>

<file path=ppt/tags/tag9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440.5555"/>
  <p:tag name="TOP" val="430"/>
  <p:tag name="HEIGHT" val="20"/>
  <p:tag name="WIDTH" val="78.8889"/>
</p:tagLst>
</file>

<file path=ppt/tags/tag9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638.3333"/>
  <p:tag name="TOP" val="270"/>
  <p:tag name="HEIGHT" val="20"/>
  <p:tag name="WIDTH" val="78.8889"/>
</p:tagLst>
</file>

<file path=ppt/tags/tag9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638.3333"/>
  <p:tag name="TOP" val="310"/>
  <p:tag name="HEIGHT" val="20"/>
  <p:tag name="WIDTH" val="78.8889"/>
</p:tagLst>
</file>

<file path=ppt/tags/tag9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341.6667"/>
  <p:tag name="TOP" val="310"/>
  <p:tag name="HEIGHT" val="20"/>
  <p:tag name="WIDTH" val="78.8889"/>
</p:tagLst>
</file>

<file path=ppt/tags/tag9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440.5555"/>
  <p:tag name="TOP" val="150"/>
  <p:tag name="HEIGHT" val="20"/>
  <p:tag name="WIDTH" val="78.8889"/>
</p:tagLst>
</file>

<file path=ppt/tags/tag9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539.4445"/>
  <p:tag name="TOP" val="110"/>
  <p:tag name="HEIGHT" val="20"/>
  <p:tag name="WIDTH" val="78.8889"/>
</p:tagLst>
</file>

<file path=ppt/tags/tag9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539.4445"/>
  <p:tag name="TOP" val="150"/>
  <p:tag name="HEIGHT" val="20"/>
  <p:tag name="WIDTH" val="78.8889"/>
</p:tagLst>
</file>

<file path=ppt/tags/tag9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539.4445"/>
  <p:tag name="TOP" val="190"/>
  <p:tag name="HEIGHT" val="20"/>
  <p:tag name="WIDTH" val="78.8889"/>
</p:tagLst>
</file>

<file path=ppt/tags/tag9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539.4445"/>
  <p:tag name="TOP" val="230"/>
  <p:tag name="HEIGHT" val="20"/>
  <p:tag name="WIDTH" val="78.8889"/>
</p:tagLst>
</file>

<file path=ppt/tags/tag9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539.4445"/>
  <p:tag name="TOP" val="310"/>
  <p:tag name="HEIGHT" val="20"/>
  <p:tag name="WIDTH" val="78.8889"/>
</p:tagLst>
</file>

<file path=ppt/tags/tag9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539.4445"/>
  <p:tag name="TOP" val="430"/>
  <p:tag name="HEIGHT" val="20"/>
  <p:tag name="WIDTH" val="78.8889"/>
</p:tagLst>
</file>

<file path=ppt/tags/tag9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638.3333"/>
  <p:tag name="TOP" val="310"/>
  <p:tag name="HEIGHT" val="20"/>
  <p:tag name="WIDTH" val="78.8889"/>
</p:tagLst>
</file>

<file path=ppt/tags/tag9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539.4445"/>
  <p:tag name="TOP" val="150"/>
  <p:tag name="HEIGHT" val="20"/>
  <p:tag name="WIDTH" val="78.8889"/>
</p:tagLst>
</file>

<file path=ppt/tags/tag9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638.3333"/>
  <p:tag name="TOP" val="110"/>
  <p:tag name="HEIGHT" val="20"/>
  <p:tag name="WIDTH" val="78.8889"/>
</p:tagLst>
</file>

<file path=ppt/tags/tag10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638.3333"/>
  <p:tag name="TOP" val="150"/>
  <p:tag name="HEIGHT" val="20"/>
  <p:tag name="WIDTH" val="78.8889"/>
</p:tagLst>
</file>

<file path=ppt/tags/tag10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638.3333"/>
  <p:tag name="TOP" val="190"/>
  <p:tag name="HEIGHT" val="20"/>
  <p:tag name="WIDTH" val="78.8889"/>
</p:tagLst>
</file>

<file path=ppt/tags/tag10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638.3333"/>
  <p:tag name="TOP" val="230"/>
  <p:tag name="HEIGHT" val="20"/>
  <p:tag name="WIDTH" val="78.8889"/>
</p:tagLst>
</file>

<file path=ppt/tags/tag10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638.3333"/>
  <p:tag name="TOP" val="270"/>
  <p:tag name="HEIGHT" val="20"/>
  <p:tag name="WIDTH" val="78.8889"/>
</p:tagLst>
</file>

<file path=ppt/tags/tag10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638.3333"/>
  <p:tag name="TOP" val="310"/>
  <p:tag name="HEIGHT" val="20"/>
  <p:tag name="WIDTH" val="78.8889"/>
</p:tagLst>
</file>

<file path=ppt/tags/tag10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638.3333"/>
  <p:tag name="TOP" val="430"/>
  <p:tag name="HEIGHT" val="20"/>
  <p:tag name="WIDTH" val="78.8889"/>
</p:tagLst>
</file>

<file path=ppt/tags/tag10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638.3333"/>
  <p:tag name="TOP" val="310"/>
  <p:tag name="HEIGHT" val="20"/>
  <p:tag name="WIDTH" val="78.8889"/>
</p:tagLst>
</file>

<file path=ppt/tags/tag10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0992484712504076"/>
  <p:tag name="LEFT" val="638.3333"/>
  <p:tag name="TOP" val="150"/>
  <p:tag name="HEIGHT" val="20"/>
  <p:tag name="WIDTH" val="78.8889"/>
</p:tagLst>
</file>

<file path=ppt/theme/theme1.xml><?xml version="1.0" encoding="utf-8"?>
<a:theme xmlns:a="http://schemas.openxmlformats.org/drawingml/2006/main" name="White">
  <a:themeElements>
    <a:clrScheme name="Custom 4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000091"/>
      </a:accent1>
      <a:accent2>
        <a:srgbClr val="476CB7"/>
      </a:accent2>
      <a:accent3>
        <a:srgbClr val="839CCF"/>
      </a:accent3>
      <a:accent4>
        <a:srgbClr val="BDCAE5"/>
      </a:accent4>
      <a:accent5>
        <a:srgbClr val="E1000F"/>
      </a:accent5>
      <a:accent6>
        <a:srgbClr val="550000"/>
      </a:accent6>
      <a:hlink>
        <a:srgbClr val="0000FF"/>
      </a:hlink>
      <a:folHlink>
        <a:srgbClr val="800080"/>
      </a:folHlink>
    </a:clrScheme>
    <a:fontScheme name="Custo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1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000091"/>
        </a:accent1>
        <a:accent2>
          <a:srgbClr val="E1000F"/>
        </a:accent2>
        <a:accent3>
          <a:srgbClr val="005841"/>
        </a:accent3>
        <a:accent4>
          <a:srgbClr val="FFD500"/>
        </a:accent4>
        <a:accent5>
          <a:srgbClr val="49311F"/>
        </a:accent5>
        <a:accent6>
          <a:srgbClr val="8C2237"/>
        </a:accent6>
        <a:hlink>
          <a:srgbClr val="0000FF"/>
        </a:hlink>
        <a:folHlink>
          <a:srgbClr val="800080"/>
        </a:folHlink>
      </a:clrScheme>
    </a:extraClrScheme>
  </a:extraClrSchemeLst>
  <a:custClrLst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  <a:custClr name="Custom Color6">
      <a:srgbClr val="21215A"/>
    </a:custClr>
    <a:custClr name="Custom Color7">
      <a:srgbClr val="EA5433"/>
    </a:custClr>
  </a:custClrLst>
  <a:extLst>
    <a:ext uri="{05A4C25C-085E-4340-85A3-A5531E510DB2}">
      <thm15:themeFamily xmlns:thm15="http://schemas.microsoft.com/office/thememl/2012/main" name="Template.potx" id="{200FF1CA-004A-4418-8E44-AA9F2A4534CD}" vid="{7FD4222D-D2CE-48E3-92F9-21FAA5437364}"/>
    </a:ext>
  </a:extLst>
</a:theme>
</file>

<file path=ppt/theme/theme2.xml><?xml version="1.0" encoding="utf-8"?>
<a:theme xmlns:a="http://schemas.openxmlformats.org/drawingml/2006/main" name="Contrast">
  <a:themeElements>
    <a:clrScheme name="Custom 5">
      <a:dk1>
        <a:srgbClr val="FFFFFF"/>
      </a:dk1>
      <a:lt1>
        <a:srgbClr val="000091"/>
      </a:lt1>
      <a:dk2>
        <a:srgbClr val="000000"/>
      </a:dk2>
      <a:lt2>
        <a:srgbClr val="000000"/>
      </a:lt2>
      <a:accent1>
        <a:srgbClr val="FFFFFF"/>
      </a:accent1>
      <a:accent2>
        <a:srgbClr val="476CB7"/>
      </a:accent2>
      <a:accent3>
        <a:srgbClr val="839CCF"/>
      </a:accent3>
      <a:accent4>
        <a:srgbClr val="BDCAE5"/>
      </a:accent4>
      <a:accent5>
        <a:srgbClr val="E10000"/>
      </a:accent5>
      <a:accent6>
        <a:srgbClr val="550000"/>
      </a:accent6>
      <a:hlink>
        <a:srgbClr val="0000FF"/>
      </a:hlink>
      <a:folHlink>
        <a:srgbClr val="800080"/>
      </a:folHlink>
    </a:clrScheme>
    <a:fontScheme name="Custo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2">
        <a:dk1>
          <a:srgbClr val="FFFFFF"/>
        </a:dk1>
        <a:lt1>
          <a:srgbClr val="000091"/>
        </a:lt1>
        <a:dk2>
          <a:srgbClr val="000000"/>
        </a:dk2>
        <a:lt2>
          <a:srgbClr val="000000"/>
        </a:lt2>
        <a:accent1>
          <a:srgbClr val="FFFFFF"/>
        </a:accent1>
        <a:accent2>
          <a:srgbClr val="E1000F"/>
        </a:accent2>
        <a:accent3>
          <a:srgbClr val="005841"/>
        </a:accent3>
        <a:accent4>
          <a:srgbClr val="FFD500"/>
        </a:accent4>
        <a:accent5>
          <a:srgbClr val="49311F"/>
        </a:accent5>
        <a:accent6>
          <a:srgbClr val="8C2237"/>
        </a:accent6>
        <a:hlink>
          <a:srgbClr val="0000FF"/>
        </a:hlink>
        <a:folHlink>
          <a:srgbClr val="800080"/>
        </a:folHlink>
      </a:clrScheme>
    </a:extraClrScheme>
  </a:extraClrSchemeLst>
  <a:custClrLst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  <a:custClr name="Custom Color6">
      <a:srgbClr val="21215A"/>
    </a:custClr>
    <a:custClr name="Custom Color7">
      <a:srgbClr val="EA5433"/>
    </a:custClr>
  </a:custClrLst>
  <a:extLst>
    <a:ext uri="{05A4C25C-085E-4340-85A3-A5531E510DB2}">
      <thm15:themeFamily xmlns:thm15="http://schemas.microsoft.com/office/thememl/2012/main" name="Template.potx" id="{200FF1CA-004A-4418-8E44-AA9F2A4534CD}" vid="{B3599382-E336-4EB2-A75B-25210C5C447C}"/>
    </a:ext>
  </a:extLst>
</a:theme>
</file>

<file path=ppt/theme/theme3.xml><?xml version="1.0" encoding="utf-8"?>
<a:theme xmlns:a="http://schemas.openxmlformats.org/drawingml/2006/main" name="Office Theme">
  <a:themeElements>
    <a:clrScheme name="Custom Scheme">
      <a:dk1>
        <a:srgbClr val="000000"/>
      </a:dk1>
      <a:lt1>
        <a:srgbClr val="FFFFFF"/>
      </a:lt1>
      <a:dk2>
        <a:srgbClr val="051C2C"/>
      </a:dk2>
      <a:lt2>
        <a:srgbClr val="FFFFFF"/>
      </a:lt2>
      <a:accent1>
        <a:srgbClr val="051C2C"/>
      </a:accent1>
      <a:accent2>
        <a:srgbClr val="00A9F4"/>
      </a:accent2>
      <a:accent3>
        <a:srgbClr val="1F40E6"/>
      </a:accent3>
      <a:accent4>
        <a:srgbClr val="AAE6F0"/>
      </a:accent4>
      <a:accent5>
        <a:srgbClr val="3C96B4"/>
      </a:accent5>
      <a:accent6>
        <a:srgbClr val="AFC3FF"/>
      </a:accent6>
      <a:hlink>
        <a:srgbClr val="00A9F4"/>
      </a:hlink>
      <a:folHlink>
        <a:srgbClr val="00A9F4"/>
      </a:folHlink>
    </a:clrScheme>
    <a:fontScheme name="Custom Scheme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Custom Scheme">
      <a:dk1>
        <a:srgbClr val="000000"/>
      </a:dk1>
      <a:lt1>
        <a:srgbClr val="FFFFFF"/>
      </a:lt1>
      <a:dk2>
        <a:srgbClr val="051C2C"/>
      </a:dk2>
      <a:lt2>
        <a:srgbClr val="FFFFFF"/>
      </a:lt2>
      <a:accent1>
        <a:srgbClr val="051C2C"/>
      </a:accent1>
      <a:accent2>
        <a:srgbClr val="00A9F4"/>
      </a:accent2>
      <a:accent3>
        <a:srgbClr val="1F40E6"/>
      </a:accent3>
      <a:accent4>
        <a:srgbClr val="AAE6F0"/>
      </a:accent4>
      <a:accent5>
        <a:srgbClr val="3C96B4"/>
      </a:accent5>
      <a:accent6>
        <a:srgbClr val="AFC3FF"/>
      </a:accent6>
      <a:hlink>
        <a:srgbClr val="00A9F4"/>
      </a:hlink>
      <a:folHlink>
        <a:srgbClr val="00A9F4"/>
      </a:folHlink>
    </a:clrScheme>
    <a:fontScheme name="Custom Scheme2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4241</Words>
  <Application>Microsoft Office PowerPoint</Application>
  <PresentationFormat>Grand écran</PresentationFormat>
  <Paragraphs>872</Paragraphs>
  <Slides>25</Slides>
  <Notes>4</Notes>
  <HiddenSlides>0</HiddenSlides>
  <MMClips>0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32" baseType="lpstr">
      <vt:lpstr>Wingdings</vt:lpstr>
      <vt:lpstr>Georgia</vt:lpstr>
      <vt:lpstr>Segoe UI</vt:lpstr>
      <vt:lpstr>Arial</vt:lpstr>
      <vt:lpstr>White</vt:lpstr>
      <vt:lpstr>Contrast</vt:lpstr>
      <vt:lpstr>think-cell Slide</vt:lpstr>
      <vt:lpstr>Vaccination contre la Covid-19 : Stratégie et organisation</vt:lpstr>
      <vt:lpstr>Ordre du jour</vt:lpstr>
      <vt:lpstr>Couverture des populations à qui la vaccination sera proposée</vt:lpstr>
      <vt:lpstr>Les approvisionnements prévus devraient permettre la couverture des étapes 1 à 3</vt:lpstr>
      <vt:lpstr>Options envisagées à date pour l’Etape 2</vt:lpstr>
      <vt:lpstr>Critères d’arbitrage des options </vt:lpstr>
      <vt:lpstr>Ordre du jour</vt:lpstr>
      <vt:lpstr>L’étape 1 de la campagne de vaccination se déroulera en 3 temps</vt:lpstr>
      <vt:lpstr>Dates et lieux d’arrivées des premiers vaccins Pfizer en France</vt:lpstr>
      <vt:lpstr>Check-list PUI établissements pivots de l’étape de lancement du 28 décembre au 4 janvier  </vt:lpstr>
      <vt:lpstr>Checklist USLD/ EHPAD soignants – Etape de lancement des vaccinations</vt:lpstr>
      <vt:lpstr>Ordre du jour</vt:lpstr>
      <vt:lpstr>Vue d’ensemble de la construction des plans de transport et du processus de remontée des besoins</vt:lpstr>
      <vt:lpstr>Répartition des départements par plateforme logistique</vt:lpstr>
      <vt:lpstr>Calendrier des livraisons et certification des congélateurs</vt:lpstr>
      <vt:lpstr>Ordre du jour</vt:lpstr>
      <vt:lpstr>Mise en œuvre progressive de la campagne de vaccination au Royaume-Uni avec ~138 000 personnes vaccinées la 1ère semaine</vt:lpstr>
      <vt:lpstr>Montée en charge des campagnes de vaccination au Royaume-Uni et en Allemagne</vt:lpstr>
      <vt:lpstr>La campagne de vaccination au Royaume-Uni s’articule autour de trois principaux piliers</vt:lpstr>
      <vt:lpstr>La campagne de vaccination au Allemagne s’articule en deux étapes, la première centralisée, la seconde décentralisée</vt:lpstr>
      <vt:lpstr>Ordre du jour</vt:lpstr>
      <vt:lpstr>Il sera proposé une vaccination à près de 1 million de personnes lors de l’étape 1 de la campagne</vt:lpstr>
      <vt:lpstr>L’étape 2 propose d’offrir la possibilité de se vacciner à jusqu’à ~13.5 millions de personnes</vt:lpstr>
      <vt:lpstr>Options envisagées à date pour l’Etape 2 - Détails</vt:lpstr>
      <vt:lpstr>Des vaccins complexes à transporter, stocker et administrer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created xsi:type="dcterms:W3CDTF">2020-11-30T19:03:57Z</dcterms:created>
  <dcterms:modified xsi:type="dcterms:W3CDTF">2020-12-24T07:48:15Z</dcterms:modified>
  <cp:category/>
  <cp:contentStatus/>
</cp:coreProperties>
</file>