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4"/>
    <p:sldMasterId id="2147483948" r:id="rId5"/>
    <p:sldMasterId id="2147483993" r:id="rId6"/>
  </p:sldMasterIdLst>
  <p:notesMasterIdLst>
    <p:notesMasterId r:id="rId10"/>
  </p:notesMasterIdLst>
  <p:sldIdLst>
    <p:sldId id="3024" r:id="rId7"/>
    <p:sldId id="3773" r:id="rId8"/>
    <p:sldId id="3812" r:id="rId9"/>
  </p:sldIdLst>
  <p:sldSz cx="9906000" cy="6858000" type="A4"/>
  <p:notesSz cx="7104063" cy="10234613"/>
  <p:custDataLst>
    <p:tags r:id="rId11"/>
  </p:custData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7" userDrawn="1">
          <p15:clr>
            <a:srgbClr val="A4A3A4"/>
          </p15:clr>
        </p15:guide>
        <p15:guide id="2" pos="597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MARD Fabien" initials="CF" lastIdx="3" clrIdx="0"/>
  <p:cmAuthor id="2" name="SAINTON Matthieu" initials="SM" lastIdx="1" clrIdx="1"/>
  <p:cmAuthor id="3" name="NICOLI Antoine-Mathieu" initials="NA" lastIdx="10" clrIdx="2"/>
  <p:cmAuthor id="4" name="SCHWARTZ Caroline" initials="SC" lastIdx="8" clrIdx="3"/>
  <p:cmAuthor id="5" name="BAUMANN Florian" initials="BF" lastIdx="5" clrIdx="4"/>
  <p:cmAuthor id="6" name="CALCOEN JEAN-BAPTISTE (CPAM MAYENNE)" initials="JBC" lastIdx="4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DBEA"/>
    <a:srgbClr val="70A9DC"/>
    <a:srgbClr val="C9D3DD"/>
    <a:srgbClr val="CEE1F2"/>
    <a:srgbClr val="A0C1E0"/>
    <a:srgbClr val="3F86C6"/>
    <a:srgbClr val="18436B"/>
    <a:srgbClr val="19486D"/>
    <a:srgbClr val="38761D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8754" autoAdjust="0"/>
  </p:normalViewPr>
  <p:slideViewPr>
    <p:cSldViewPr snapToGrid="0">
      <p:cViewPr>
        <p:scale>
          <a:sx n="90" d="100"/>
          <a:sy n="90" d="100"/>
        </p:scale>
        <p:origin x="-582" y="414"/>
      </p:cViewPr>
      <p:guideLst>
        <p:guide orient="horz" pos="187"/>
        <p:guide pos="597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/>
          <a:lstStyle>
            <a:lvl1pPr algn="l">
              <a:defRPr sz="1200" b="0" i="0">
                <a:latin typeface="Segoe UI Light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/>
          <a:lstStyle>
            <a:lvl1pPr algn="r">
              <a:defRPr sz="1200" b="0" i="0">
                <a:latin typeface="Segoe UI Light" panose="020B0502040204020203" pitchFamily="34" charset="0"/>
              </a:defRPr>
            </a:lvl1pPr>
          </a:lstStyle>
          <a:p>
            <a:fld id="{03A1D146-B4E0-1741-B9EE-9789392EFCC4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66763"/>
            <a:ext cx="5548313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98" tIns="47549" rIns="95098" bIns="475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5"/>
          </a:xfrm>
          <a:prstGeom prst="rect">
            <a:avLst/>
          </a:prstGeom>
        </p:spPr>
        <p:txBody>
          <a:bodyPr vert="horz" lIns="95098" tIns="47549" rIns="95098" bIns="475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 anchor="b"/>
          <a:lstStyle>
            <a:lvl1pPr algn="l">
              <a:defRPr sz="1200" b="0" i="0">
                <a:latin typeface="Segoe UI Light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 anchor="b"/>
          <a:lstStyle>
            <a:lvl1pPr algn="r">
              <a:defRPr sz="1200" b="0" i="0">
                <a:latin typeface="Segoe UI Light" panose="020B0502040204020203" pitchFamily="34" charset="0"/>
              </a:defRPr>
            </a:lvl1pPr>
          </a:lstStyle>
          <a:p>
            <a:fld id="{97863621-2E60-B848-8968-B0341E26A312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b="0" i="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609585" algn="l" defTabSz="609585" rtl="0" eaLnBrk="1" latinLnBrk="0" hangingPunct="1">
      <a:defRPr sz="1600" b="0" i="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1219170" algn="l" defTabSz="609585" rtl="0" eaLnBrk="1" latinLnBrk="0" hangingPunct="1">
      <a:defRPr sz="1600" b="0" i="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828754" algn="l" defTabSz="609585" rtl="0" eaLnBrk="1" latinLnBrk="0" hangingPunct="1">
      <a:defRPr sz="1600" b="0" i="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2438339" algn="l" defTabSz="609585" rtl="0" eaLnBrk="1" latinLnBrk="0" hangingPunct="1">
      <a:defRPr sz="1600" b="0" i="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952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832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119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>
            <a:normAutofit/>
          </a:bodyPr>
          <a:lstStyle>
            <a:lvl1pPr>
              <a:defRPr sz="29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7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059307A9-CCA1-C141-8CBA-EF3702A508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A1171052-1C83-E947-8934-6A56CD4DB0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716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40DC2DEF-D8DD-D647-9566-83D46914D4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4638"/>
            <a:ext cx="8420100" cy="425450"/>
          </a:xfrm>
        </p:spPr>
        <p:txBody>
          <a:bodyPr>
            <a:normAutofit/>
          </a:bodyPr>
          <a:lstStyle>
            <a:lvl1pPr marL="0" indent="0">
              <a:buNone/>
              <a:defRPr sz="228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C69B986-A51F-D245-9BCC-3B1679B13915}"/>
              </a:ext>
            </a:extLst>
          </p:cNvPr>
          <p:cNvSpPr/>
          <p:nvPr userDrawn="1"/>
        </p:nvSpPr>
        <p:spPr>
          <a:xfrm>
            <a:off x="0" y="5805264"/>
            <a:ext cx="9906000" cy="10527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635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75"/>
              </a:spcBef>
              <a:defRPr/>
            </a:lvl1pPr>
            <a:lvl2pPr>
              <a:spcBef>
                <a:spcPts val="975"/>
              </a:spcBef>
              <a:defRPr/>
            </a:lvl2pPr>
            <a:lvl3pPr>
              <a:spcBef>
                <a:spcPts val="975"/>
              </a:spcBef>
              <a:defRPr/>
            </a:lvl3pPr>
            <a:lvl4pPr>
              <a:spcBef>
                <a:spcPts val="975"/>
              </a:spcBef>
              <a:defRPr/>
            </a:lvl4pPr>
            <a:lvl5pPr>
              <a:spcBef>
                <a:spcPts val="975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E00F004F-2D04-7B4A-A582-B676C48B17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BB77093A-8FD9-C743-8AB9-68B77F906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88"/>
            <a:ext cx="8420100" cy="425450"/>
          </a:xfrm>
        </p:spPr>
        <p:txBody>
          <a:bodyPr>
            <a:normAutofit/>
          </a:bodyPr>
          <a:lstStyle>
            <a:lvl1pPr marL="0" indent="0">
              <a:buNone/>
              <a:defRPr sz="146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452423"/>
            <a:ext cx="8420100" cy="4627563"/>
          </a:xfrm>
        </p:spPr>
        <p:txBody>
          <a:bodyPr/>
          <a:lstStyle>
            <a:lvl1pPr>
              <a:spcBef>
                <a:spcPts val="975"/>
              </a:spcBef>
              <a:defRPr/>
            </a:lvl1pPr>
            <a:lvl2pPr>
              <a:spcBef>
                <a:spcPts val="975"/>
              </a:spcBef>
              <a:defRPr/>
            </a:lvl2pPr>
            <a:lvl3pPr>
              <a:spcBef>
                <a:spcPts val="975"/>
              </a:spcBef>
              <a:defRPr/>
            </a:lvl3pPr>
            <a:lvl4pPr>
              <a:spcBef>
                <a:spcPts val="975"/>
              </a:spcBef>
              <a:defRPr/>
            </a:lvl4pPr>
            <a:lvl5pPr>
              <a:spcBef>
                <a:spcPts val="975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="" xmlns:a16="http://schemas.microsoft.com/office/drawing/2014/main" id="{ADDB5E15-B132-604E-A96C-467AD56986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452423"/>
            <a:ext cx="84201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975"/>
              </a:spcBef>
              <a:buNone/>
              <a:defRPr sz="1300"/>
            </a:lvl1pPr>
            <a:lvl2pPr marL="185738" indent="-185738">
              <a:spcBef>
                <a:spcPts val="975"/>
              </a:spcBef>
              <a:buFont typeface="Arial" panose="020B0604020202020204" pitchFamily="34" charset="0"/>
              <a:buChar char="•"/>
              <a:defRPr sz="1300"/>
            </a:lvl2pPr>
            <a:lvl3pPr marL="371475" indent="-185738">
              <a:spcBef>
                <a:spcPts val="975"/>
              </a:spcBef>
              <a:buFont typeface="Open Sans Light" panose="020B0306030504020204" pitchFamily="34" charset="0"/>
              <a:buChar char="–"/>
              <a:defRPr sz="1300"/>
            </a:lvl3pPr>
            <a:lvl4pPr marL="557213" indent="-185738">
              <a:spcBef>
                <a:spcPts val="975"/>
              </a:spcBef>
              <a:buFont typeface="Arial" panose="020B0604020202020204" pitchFamily="34" charset="0"/>
              <a:buChar char="•"/>
              <a:defRPr sz="1300"/>
            </a:lvl4pPr>
            <a:lvl5pPr marL="742949" indent="-185738">
              <a:spcBef>
                <a:spcPts val="975"/>
              </a:spcBef>
              <a:buFont typeface="Open Sans Light" panose="020B0306030504020204" pitchFamily="34" charset="0"/>
              <a:buChar char="–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="" xmlns:a16="http://schemas.microsoft.com/office/drawing/2014/main" id="{18470461-A83A-E840-9104-A76AC7AEE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60648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452423"/>
            <a:ext cx="4127500" cy="4525963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52423"/>
            <a:ext cx="4127500" cy="4525963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11585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6B7B9635-D6E8-6542-8038-741450A4A3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1276909"/>
            <a:ext cx="4129220" cy="25006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625" b="1"/>
            </a:lvl1pPr>
            <a:lvl2pPr marL="495300" indent="0">
              <a:buNone/>
              <a:defRPr sz="2167" b="1"/>
            </a:lvl2pPr>
            <a:lvl3pPr marL="990601" indent="0">
              <a:buNone/>
              <a:defRPr sz="1950" b="1"/>
            </a:lvl3pPr>
            <a:lvl4pPr marL="1485900" indent="0">
              <a:buNone/>
              <a:defRPr sz="1733" b="1"/>
            </a:lvl4pPr>
            <a:lvl5pPr marL="1981199" indent="0">
              <a:buNone/>
              <a:defRPr sz="1733" b="1"/>
            </a:lvl5pPr>
            <a:lvl6pPr marL="2476500" indent="0">
              <a:buNone/>
              <a:defRPr sz="1733" b="1"/>
            </a:lvl6pPr>
            <a:lvl7pPr marL="2971800" indent="0">
              <a:buNone/>
              <a:defRPr sz="1733" b="1"/>
            </a:lvl7pPr>
            <a:lvl8pPr marL="3467100" indent="0">
              <a:buNone/>
              <a:defRPr sz="1733" b="1"/>
            </a:lvl8pPr>
            <a:lvl9pPr marL="3962400" indent="0">
              <a:buNone/>
              <a:defRPr sz="17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950" y="1560285"/>
            <a:ext cx="4129220" cy="4565877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1276909"/>
            <a:ext cx="4130939" cy="25006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625" b="1"/>
            </a:lvl1pPr>
            <a:lvl2pPr marL="495300" indent="0">
              <a:buNone/>
              <a:defRPr sz="2167" b="1"/>
            </a:lvl2pPr>
            <a:lvl3pPr marL="990601" indent="0">
              <a:buNone/>
              <a:defRPr sz="1950" b="1"/>
            </a:lvl3pPr>
            <a:lvl4pPr marL="1485900" indent="0">
              <a:buNone/>
              <a:defRPr sz="1733" b="1"/>
            </a:lvl4pPr>
            <a:lvl5pPr marL="1981199" indent="0">
              <a:buNone/>
              <a:defRPr sz="1733" b="1"/>
            </a:lvl5pPr>
            <a:lvl6pPr marL="2476500" indent="0">
              <a:buNone/>
              <a:defRPr sz="1733" b="1"/>
            </a:lvl6pPr>
            <a:lvl7pPr marL="2971800" indent="0">
              <a:buNone/>
              <a:defRPr sz="1733" b="1"/>
            </a:lvl7pPr>
            <a:lvl8pPr marL="3467100" indent="0">
              <a:buNone/>
              <a:defRPr sz="1733" b="1"/>
            </a:lvl8pPr>
            <a:lvl9pPr marL="3962400" indent="0">
              <a:buNone/>
              <a:defRPr sz="17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1560285"/>
            <a:ext cx="4130939" cy="4565877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D6DDDB84-1992-F648-B664-E15D6D7A6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6F39B69A-DF0C-C74B-AECB-8C84FDD6DF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88"/>
            <a:ext cx="8420100" cy="460375"/>
          </a:xfrm>
        </p:spPr>
        <p:txBody>
          <a:bodyPr>
            <a:normAutofit/>
          </a:bodyPr>
          <a:lstStyle>
            <a:lvl1pPr marL="0" indent="0">
              <a:buNone/>
              <a:defRPr sz="146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="" xmlns:a16="http://schemas.microsoft.com/office/drawing/2014/main" id="{83F19B5F-D435-1149-B342-0F2F0C45FA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7620EA93-C2A2-7F47-A352-980A54D240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88"/>
            <a:ext cx="8420100" cy="352425"/>
          </a:xfrm>
        </p:spPr>
        <p:txBody>
          <a:bodyPr>
            <a:normAutofit/>
          </a:bodyPr>
          <a:lstStyle>
            <a:lvl1pPr marL="0" indent="0">
              <a:buNone/>
              <a:defRPr sz="146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54348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9DE56FB2-AE45-264D-BFD7-170416578D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="" xmlns:a16="http://schemas.microsoft.com/office/drawing/2014/main" id="{00BEF6B9-7CF7-AD4D-9BD8-DD5984443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="" xmlns:a16="http://schemas.microsoft.com/office/drawing/2014/main" id="{04F20D2C-2F58-8341-84A1-6C9C6F946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54348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5654CB0F-3CD9-4441-AAA2-6FDC10CA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8420100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77326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954652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31977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77326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54652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431977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980582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961163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941743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922324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980582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961163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941743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922324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980582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961163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5941743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922324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48359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296717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945076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241792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593434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359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3296717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945076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8241792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93434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1648359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3296717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945076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8241792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593434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1648359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3296717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4945076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8241792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6593434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8892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0355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71818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="" xmlns:a16="http://schemas.microsoft.com/office/drawing/2014/main" id="{266B491E-8DB3-F043-AE38-6C1B8D9A25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="" xmlns:a16="http://schemas.microsoft.com/office/drawing/2014/main" id="{D865619C-6DC0-E340-8E4D-22F8BC9E9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600831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458712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="" xmlns:a16="http://schemas.microsoft.com/office/drawing/2014/main" id="{55499977-E8EC-4744-97B7-18E10E4DB2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4A3BACF1-BB88-5B4A-85B4-E6BA0E7023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600831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458712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6025935A-C352-B34F-8B46-598C300E4B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1818EA5D-75AA-DE4E-AE56-1C4B23543A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1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031010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3A56DBC1-759F-7441-9298-3445D016A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="" xmlns:a16="http://schemas.microsoft.com/office/drawing/2014/main" id="{B007D57B-268D-5C4C-AB39-804902E6BD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1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031010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0CF4CDE3-2F4A-FF48-9887-9A9C3DFF9E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EAD311C3-8CB6-3D4D-9C94-B2893CDD47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8425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900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9374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="" xmlns:a16="http://schemas.microsoft.com/office/drawing/2014/main" id="{FA31A7D9-010F-474B-9516-467EE97D83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D5DA64B4-19D6-4940-8229-DA7356FDE0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8425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900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9374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0CA93C7B-3531-4149-9503-30719B4B4A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07319F52-594E-E44B-9500-FA84984DD2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2704338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3055281"/>
            <a:ext cx="2704338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3055281"/>
            <a:ext cx="2704338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AAB8E42C-CA33-D44A-9946-4EFC2F8B41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95329BAE-3C57-B340-B862-946356B54B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="" xmlns:a16="http://schemas.microsoft.com/office/drawing/2014/main" id="{F19EB1A3-0042-CA45-B582-129198E99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79151B5C-00AA-CC48-90DA-C2DE47117A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="" xmlns:a16="http://schemas.microsoft.com/office/drawing/2014/main" id="{694989D7-F531-FE4F-B946-5BAD301BC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27634E98-0CB2-0A48-8FD4-40F397C3E3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1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84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47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0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125" y="4717010"/>
            <a:ext cx="1983677" cy="1326605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7600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074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8549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7421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8884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50347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1810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7" name="Graphique 16">
            <a:extLst>
              <a:ext uri="{FF2B5EF4-FFF2-40B4-BE49-F238E27FC236}">
                <a16:creationId xmlns="" xmlns:a16="http://schemas.microsoft.com/office/drawing/2014/main" id="{BB8D2062-AD3C-7D46-9953-DE503CF47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="" xmlns:a16="http://schemas.microsoft.com/office/drawing/2014/main" id="{621D69C5-DBA6-BF41-846B-6718080B62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1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84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47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0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125" y="4717010"/>
            <a:ext cx="1983677" cy="1326605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7600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074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8549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7421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8884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50347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1810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20" name="Graphique 19">
            <a:extLst>
              <a:ext uri="{FF2B5EF4-FFF2-40B4-BE49-F238E27FC236}">
                <a16:creationId xmlns="" xmlns:a16="http://schemas.microsoft.com/office/drawing/2014/main" id="{2A89A3B3-ED9F-B340-BD5B-E9699F947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="" xmlns:a16="http://schemas.microsoft.com/office/drawing/2014/main" id="{C3666FBF-6FAF-6F4B-8B30-7C54522AFC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720990"/>
            <a:ext cx="2704338" cy="1370248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4720990"/>
            <a:ext cx="2704338" cy="1370248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4720990"/>
            <a:ext cx="2704338" cy="1370248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42950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600831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458712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8" name="Graphique 17">
            <a:extLst>
              <a:ext uri="{FF2B5EF4-FFF2-40B4-BE49-F238E27FC236}">
                <a16:creationId xmlns="" xmlns:a16="http://schemas.microsoft.com/office/drawing/2014/main" id="{EEF6BB38-D89A-7C40-A577-40E43FEA08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="" xmlns:a16="http://schemas.microsoft.com/office/drawing/2014/main" id="{6D3CBC66-E198-B141-B0B1-B0DA212826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4191" y="1397000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2249" y="1397000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704408"/>
            <a:ext cx="4130802" cy="1339207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704408"/>
            <a:ext cx="4130802" cy="1339207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44191" y="3060985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032249" y="3060985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3" name="Graphique 12">
            <a:extLst>
              <a:ext uri="{FF2B5EF4-FFF2-40B4-BE49-F238E27FC236}">
                <a16:creationId xmlns="" xmlns:a16="http://schemas.microsoft.com/office/drawing/2014/main" id="{363588A7-351F-574F-A1B3-D5C433ED7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6268BEFF-37F5-AB4C-A016-F42BED05B46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1" y="4768186"/>
            <a:ext cx="1983677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5" y="4768186"/>
            <a:ext cx="1983677" cy="894925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0" y="4768186"/>
            <a:ext cx="1983677" cy="894925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4" y="4768186"/>
            <a:ext cx="1983677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988C2DAF-626B-364D-9098-A1709749D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6629AE43-B5E4-9043-A3FA-0F7EBEBE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4768186"/>
            <a:ext cx="2704338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600831" y="4768186"/>
            <a:ext cx="2704338" cy="89492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6458712" y="4768186"/>
            <a:ext cx="2704338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9A4036CC-97E5-B849-A2A9-7CCF911962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9D165CD7-863A-0B4F-9531-94699F2D1A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6999"/>
            <a:ext cx="4132041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6999"/>
            <a:ext cx="4132041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5018255"/>
            <a:ext cx="4130802" cy="64485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5018255"/>
            <a:ext cx="4130802" cy="64485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67C6BE1A-D729-5042-B853-CB90AED79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="" xmlns:a16="http://schemas.microsoft.com/office/drawing/2014/main" id="{D9565308-AC5C-3142-83A2-E89792A03F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1" y="3146144"/>
            <a:ext cx="1983677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5" y="3146144"/>
            <a:ext cx="1983677" cy="894925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0" y="3146144"/>
            <a:ext cx="1983677" cy="894925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4" y="3146144"/>
            <a:ext cx="1983677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4212305"/>
            <a:ext cx="1983677" cy="1713558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888425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5033900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7179374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Graphique 14">
            <a:extLst>
              <a:ext uri="{FF2B5EF4-FFF2-40B4-BE49-F238E27FC236}">
                <a16:creationId xmlns="" xmlns:a16="http://schemas.microsoft.com/office/drawing/2014/main" id="{F0F881DA-A7CC-BD41-A84F-BF7A9D51CF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="" xmlns:a16="http://schemas.microsoft.com/office/drawing/2014/main" id="{B4A0912B-C107-C44E-ACD7-611AF7E62D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1" y="3146144"/>
            <a:ext cx="1983677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5" y="3146144"/>
            <a:ext cx="1983677" cy="894925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0" y="3146144"/>
            <a:ext cx="1983677" cy="894925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4" y="3146144"/>
            <a:ext cx="1983677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4212305"/>
            <a:ext cx="1983677" cy="1713558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888425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5033900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7179374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="" xmlns:a16="http://schemas.microsoft.com/office/drawing/2014/main" id="{59440E4D-4DA5-4D4E-8661-8390073C06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3" name="Text Placeholder 4">
            <a:extLst>
              <a:ext uri="{FF2B5EF4-FFF2-40B4-BE49-F238E27FC236}">
                <a16:creationId xmlns="" xmlns:a16="http://schemas.microsoft.com/office/drawing/2014/main" id="{7339AC01-3C2B-3A4D-9F46-7F093BFE490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146144"/>
            <a:ext cx="2704338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600831" y="3146144"/>
            <a:ext cx="2704338" cy="89492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6458712" y="3146144"/>
            <a:ext cx="2704338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2704338" cy="175069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4212305"/>
            <a:ext cx="2704338" cy="175069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4212305"/>
            <a:ext cx="2704338" cy="175069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7795E97A-C56F-C049-B2AC-377550349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76EB6E31-FB91-9041-B8C1-6FC719D3DC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pic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396214"/>
            <a:ext cx="4130802" cy="644857"/>
          </a:xfrm>
          <a:solidFill>
            <a:srgbClr val="3681C7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3396214"/>
            <a:ext cx="4130802" cy="644857"/>
          </a:xfrm>
          <a:solidFill>
            <a:srgbClr val="15A3E9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2F5563A4-00DA-0A4A-9191-3B7C3C63C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E0D37E20-FC27-B249-B0F0-0453E036D0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pic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396214"/>
            <a:ext cx="4130802" cy="644857"/>
          </a:xfrm>
          <a:solidFill>
            <a:srgbClr val="2C68A0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3396214"/>
            <a:ext cx="4130802" cy="644857"/>
          </a:xfrm>
          <a:solidFill>
            <a:srgbClr val="1C476C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que 12">
            <a:extLst>
              <a:ext uri="{FF2B5EF4-FFF2-40B4-BE49-F238E27FC236}">
                <a16:creationId xmlns="" xmlns:a16="http://schemas.microsoft.com/office/drawing/2014/main" id="{EBBA0772-2351-A74B-BDE0-3FF4260101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D0A74A77-8429-6948-B720-9EB3CE4A81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7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83051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693820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93527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056832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556539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8419845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7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830514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693820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5193527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056832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7556539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8419845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67502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330807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30514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693820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5193527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056832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7556539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8419845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0" name="Graphique 49">
            <a:extLst>
              <a:ext uri="{FF2B5EF4-FFF2-40B4-BE49-F238E27FC236}">
                <a16:creationId xmlns="" xmlns:a16="http://schemas.microsoft.com/office/drawing/2014/main" id="{D058E5D0-D554-E74A-87ED-C98A24C4D4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51" name="Text Placeholder 4">
            <a:extLst>
              <a:ext uri="{FF2B5EF4-FFF2-40B4-BE49-F238E27FC236}">
                <a16:creationId xmlns="" xmlns:a16="http://schemas.microsoft.com/office/drawing/2014/main" id="{2612EA65-720A-4949-A1AF-2F2E8F0D69A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9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8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54276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409140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618025" y="1639789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87472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8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542764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409140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618025" y="315354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87472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67502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330808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542764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409140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618025" y="4667304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87472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="" xmlns:a16="http://schemas.microsoft.com/office/drawing/2014/main" id="{7312B073-661F-FB4E-AF0D-6080D8E7A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3" name="Text Placeholder 4">
            <a:extLst>
              <a:ext uri="{FF2B5EF4-FFF2-40B4-BE49-F238E27FC236}">
                <a16:creationId xmlns="" xmlns:a16="http://schemas.microsoft.com/office/drawing/2014/main" id="{50864F43-5915-E549-8CCF-3116EF2F18F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8" y="1639791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54276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409140" y="1639791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618025" y="1639789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87472" y="1639791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88657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8" y="3886578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542764" y="388657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409140" y="3886578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618025" y="3886576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87472" y="3886578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="" xmlns:a16="http://schemas.microsoft.com/office/drawing/2014/main" id="{654AAC40-CD50-F84E-85F5-562C21244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988FE156-5781-9142-82F5-0A123F5397E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864991" y="1639791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102340" y="1639790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502900" y="1639791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886577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864991" y="3886578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5102340" y="3886577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502900" y="3886578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BC51E826-0E67-C244-9010-FD4209835C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B5020CB4-0DAD-0A44-8D83-1434A8B5ADF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355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70934" y="1988840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67504" y="3256995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46196" y="1988840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42766" y="3256995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421456" y="1988839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618027" y="3256995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AAA5E498-2F5F-D245-888E-6ABB881D0E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058C416B-B627-0442-8DAC-E45FFAD75D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847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92552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84394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689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862532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548827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140670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742950" y="77945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826967" y="1952835"/>
            <a:ext cx="1136899" cy="1086213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7418808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EE6D15DB-1BDB-3A46-AC60-80C331339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F92A606-7B43-B949-A4B1-270A0B2AC7A7}"/>
              </a:ext>
            </a:extLst>
          </p:cNvPr>
          <p:cNvSpPr/>
          <p:nvPr userDrawn="1"/>
        </p:nvSpPr>
        <p:spPr>
          <a:xfrm>
            <a:off x="3368824" y="6381328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Segoe UI Light" panose="020B0502040204020203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96F606EC-E71D-4DE7-8189-E0E12E53C3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flipH="1">
            <a:off x="4088904" y="-11430"/>
            <a:ext cx="5817096" cy="6869430"/>
          </a:xfrm>
          <a:custGeom>
            <a:avLst/>
            <a:gdLst>
              <a:gd name="connsiteX0" fmla="*/ 4560570 w 7155180"/>
              <a:gd name="connsiteY0" fmla="*/ 0 h 6880860"/>
              <a:gd name="connsiteX1" fmla="*/ 7155180 w 7155180"/>
              <a:gd name="connsiteY1" fmla="*/ 6880860 h 6880860"/>
              <a:gd name="connsiteX2" fmla="*/ 0 w 7155180"/>
              <a:gd name="connsiteY2" fmla="*/ 6869430 h 6880860"/>
              <a:gd name="connsiteX3" fmla="*/ 0 w 7155180"/>
              <a:gd name="connsiteY3" fmla="*/ 11430 h 688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5180" h="6880860">
                <a:moveTo>
                  <a:pt x="4560570" y="0"/>
                </a:moveTo>
                <a:lnTo>
                  <a:pt x="7155180" y="6880860"/>
                </a:lnTo>
                <a:lnTo>
                  <a:pt x="0" y="6869430"/>
                </a:lnTo>
                <a:lnTo>
                  <a:pt x="0" y="114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975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="" xmlns:a16="http://schemas.microsoft.com/office/drawing/2014/main" id="{39297184-CA0B-CF43-B975-F6A3FE634E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4966134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3351E436-F6B3-DF4B-B106-DB94F8F8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5002138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44462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9DC2A07F-A71C-4649-A0BD-EB51EB58FA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1636" y="1268413"/>
            <a:ext cx="2843212" cy="39243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25F72A3E-7267-C741-9065-F5931E1FD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3669990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="" xmlns:a16="http://schemas.microsoft.com/office/drawing/2014/main" id="{CBE5E838-2D41-074D-80EE-4F993E6E49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728700"/>
            <a:ext cx="276989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="" xmlns:a16="http://schemas.microsoft.com/office/drawing/2014/main" id="{9CA01C99-3F22-2549-AE67-B742C6CA35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60648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952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869">
          <p15:clr>
            <a:srgbClr val="FBAE40"/>
          </p15:clr>
        </p15:guide>
        <p15:guide id="2" pos="7681">
          <p15:clr>
            <a:srgbClr val="FBAE40"/>
          </p15:clr>
        </p15:guide>
        <p15:guide id="3" pos="3825">
          <p15:clr>
            <a:srgbClr val="FBAE40"/>
          </p15:clr>
        </p15:guide>
        <p15:guide id="4" pos="11537">
          <p15:clr>
            <a:srgbClr val="FBAE40"/>
          </p15:clr>
        </p15:guide>
        <p15:guide id="5" orient="horz" pos="577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7F238E-2272-B64B-BE86-BB5802AF8B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Sommaire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="" xmlns:a16="http://schemas.microsoft.com/office/drawing/2014/main" id="{F416AABB-F4D5-EC4A-8BD3-2A7729B153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B9C8710B-904F-4845-9965-398524830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11834" y="1329208"/>
            <a:ext cx="5005387" cy="431800"/>
          </a:xfrm>
        </p:spPr>
        <p:txBody>
          <a:bodyPr/>
          <a:lstStyle>
            <a:lvl1pPr marL="0" indent="0">
              <a:buNone/>
              <a:defRPr/>
            </a:lvl1pPr>
            <a:lvl2pPr marL="185737" indent="0">
              <a:buNone/>
              <a:defRPr/>
            </a:lvl2pPr>
          </a:lstStyle>
          <a:p>
            <a:pPr lvl="0"/>
            <a:r>
              <a:rPr lang="fr-FR"/>
              <a:t>Votre contexte et nos convictions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D874D45C-B5C6-484B-8C84-1985BBCDCC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11834" y="1967246"/>
            <a:ext cx="5005387" cy="431800"/>
          </a:xfrm>
        </p:spPr>
        <p:txBody>
          <a:bodyPr/>
          <a:lstStyle>
            <a:lvl1pPr marL="0" indent="0">
              <a:buNone/>
              <a:defRPr/>
            </a:lvl1pPr>
            <a:lvl2pPr marL="185737" indent="0">
              <a:buNone/>
              <a:defRPr/>
            </a:lvl2pPr>
          </a:lstStyle>
          <a:p>
            <a:pPr lvl="0"/>
            <a:r>
              <a:rPr lang="fr-FR"/>
              <a:t>Notre compréhension de votre besoin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5EB03AE5-F532-EC46-BF40-2B70614D05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04559" y="1339496"/>
            <a:ext cx="504825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p2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="" xmlns:a16="http://schemas.microsoft.com/office/drawing/2014/main" id="{93C4BEEA-D7CC-3346-8BCC-97EB4B3569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4559" y="1960906"/>
            <a:ext cx="504825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p12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="" xmlns:a16="http://schemas.microsoft.com/office/drawing/2014/main" id="{6C80F3FE-B847-ED4D-A8B0-A1799236F8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11834" y="2605284"/>
            <a:ext cx="5005387" cy="431800"/>
          </a:xfrm>
        </p:spPr>
        <p:txBody>
          <a:bodyPr/>
          <a:lstStyle>
            <a:lvl1pPr marL="0" indent="0">
              <a:buNone/>
              <a:defRPr/>
            </a:lvl1pPr>
            <a:lvl2pPr marL="185737" indent="0">
              <a:buNone/>
              <a:defRPr/>
            </a:lvl2pPr>
          </a:lstStyle>
          <a:p>
            <a:pPr lvl="0"/>
            <a:r>
              <a:rPr lang="fr-FR"/>
              <a:t>Nos atouts pour vous accompagner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="" xmlns:a16="http://schemas.microsoft.com/office/drawing/2014/main" id="{1BB615FC-68E1-5444-89A7-64B95A8D12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11834" y="3243322"/>
            <a:ext cx="5005387" cy="431800"/>
          </a:xfrm>
        </p:spPr>
        <p:txBody>
          <a:bodyPr/>
          <a:lstStyle>
            <a:lvl1pPr marL="0" marR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  <a:lvl2pPr marL="185737" indent="0">
              <a:buNone/>
              <a:defRPr/>
            </a:lvl2pPr>
          </a:lstStyle>
          <a:p>
            <a:pPr marL="0" marR="0" lvl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800" b="0" spc="0">
                <a:solidFill>
                  <a:schemeClr val="tx1"/>
                </a:solidFill>
              </a:rPr>
              <a:t>Notre approche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="" xmlns:a16="http://schemas.microsoft.com/office/drawing/2014/main" id="{37461C81-B2B0-2148-B4F9-C8D26805CF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11834" y="3881360"/>
            <a:ext cx="5005387" cy="431800"/>
          </a:xfrm>
        </p:spPr>
        <p:txBody>
          <a:bodyPr/>
          <a:lstStyle>
            <a:lvl1pPr marL="0" marR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  <a:lvl2pPr marL="185737" indent="0">
              <a:buNone/>
              <a:defRPr/>
            </a:lvl2pPr>
          </a:lstStyle>
          <a:p>
            <a:pPr marL="0" marR="0" lvl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800" b="0" spc="0">
                <a:solidFill>
                  <a:schemeClr val="tx1"/>
                </a:solidFill>
              </a:rPr>
              <a:t>Notre équipe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="" xmlns:a16="http://schemas.microsoft.com/office/drawing/2014/main" id="{86A2140F-399F-1943-8460-73DB4C94C4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11834" y="4519398"/>
            <a:ext cx="5005387" cy="431800"/>
          </a:xfrm>
        </p:spPr>
        <p:txBody>
          <a:bodyPr/>
          <a:lstStyle>
            <a:lvl1pPr marL="0" marR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  <a:lvl2pPr marL="185737" indent="0">
              <a:buNone/>
              <a:defRPr/>
            </a:lvl2pPr>
          </a:lstStyle>
          <a:p>
            <a:pPr marL="0" marR="0" lvl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800" b="0" spc="0">
                <a:solidFill>
                  <a:schemeClr val="tx1"/>
                </a:solidFill>
              </a:rPr>
              <a:t>Nos références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="" xmlns:a16="http://schemas.microsoft.com/office/drawing/2014/main" id="{33C7D74F-B68B-864F-B70E-246FFEFBD3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1834" y="5157440"/>
            <a:ext cx="5005387" cy="431800"/>
          </a:xfrm>
        </p:spPr>
        <p:txBody>
          <a:bodyPr/>
          <a:lstStyle>
            <a:lvl1pPr marL="0" marR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  <a:lvl2pPr marL="185737" indent="0">
              <a:buNone/>
              <a:defRPr/>
            </a:lvl2pPr>
          </a:lstStyle>
          <a:p>
            <a:pPr marL="0" marR="0" lvl="0" indent="0" algn="l" defTabSz="99060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800" b="0" spc="0">
                <a:solidFill>
                  <a:schemeClr val="tx1"/>
                </a:solidFill>
              </a:rPr>
              <a:t>Annexes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="" xmlns:a16="http://schemas.microsoft.com/office/drawing/2014/main" id="{62BD1F17-F44D-4B40-A93E-0DAF56410E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04559" y="2605284"/>
            <a:ext cx="504825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p14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="" xmlns:a16="http://schemas.microsoft.com/office/drawing/2014/main" id="{88FC0D92-FB17-8A42-ACD5-A4CB7EB6E45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04559" y="3243322"/>
            <a:ext cx="504825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p34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="" xmlns:a16="http://schemas.microsoft.com/office/drawing/2014/main" id="{499DF0D9-4EEF-4541-A78A-754598DB6F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04559" y="3881360"/>
            <a:ext cx="504825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p41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="" xmlns:a16="http://schemas.microsoft.com/office/drawing/2014/main" id="{E1C46BE9-5EB8-FA4A-9D6C-F0038E1124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04559" y="4519398"/>
            <a:ext cx="504825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p48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58BFB148-9381-7147-A784-780A5F0AE5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04559" y="5156671"/>
            <a:ext cx="504825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p50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="" xmlns:a16="http://schemas.microsoft.com/office/drawing/2014/main" id="{50885B62-4F40-5A4F-9C7F-2C55A690D31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789588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>
            <a:normAutofit/>
          </a:bodyPr>
          <a:lstStyle>
            <a:lvl1pPr>
              <a:defRPr sz="29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7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059307A9-CCA1-C141-8CBA-EF3702A508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A1171052-1C83-E947-8934-6A56CD4DB0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716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40DC2DEF-D8DD-D647-9566-83D46914D4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4638"/>
            <a:ext cx="8420100" cy="425450"/>
          </a:xfrm>
        </p:spPr>
        <p:txBody>
          <a:bodyPr>
            <a:normAutofit/>
          </a:bodyPr>
          <a:lstStyle>
            <a:lvl1pPr marL="0" indent="0">
              <a:buNone/>
              <a:defRPr sz="228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1329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C69B986-A51F-D245-9BCC-3B1679B13915}"/>
              </a:ext>
            </a:extLst>
          </p:cNvPr>
          <p:cNvSpPr/>
          <p:nvPr userDrawn="1"/>
        </p:nvSpPr>
        <p:spPr>
          <a:xfrm>
            <a:off x="0" y="5805264"/>
            <a:ext cx="9906000" cy="10527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5241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75"/>
              </a:spcBef>
              <a:defRPr/>
            </a:lvl1pPr>
            <a:lvl2pPr>
              <a:spcBef>
                <a:spcPts val="975"/>
              </a:spcBef>
              <a:defRPr/>
            </a:lvl2pPr>
            <a:lvl3pPr>
              <a:spcBef>
                <a:spcPts val="975"/>
              </a:spcBef>
              <a:defRPr/>
            </a:lvl3pPr>
            <a:lvl4pPr>
              <a:spcBef>
                <a:spcPts val="975"/>
              </a:spcBef>
              <a:defRPr/>
            </a:lvl4pPr>
            <a:lvl5pPr>
              <a:spcBef>
                <a:spcPts val="975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E00F004F-2D04-7B4A-A582-B676C48B17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BB77093A-8FD9-C743-8AB9-68B77F906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88"/>
            <a:ext cx="8420100" cy="425450"/>
          </a:xfrm>
        </p:spPr>
        <p:txBody>
          <a:bodyPr>
            <a:normAutofit/>
          </a:bodyPr>
          <a:lstStyle>
            <a:lvl1pPr marL="0" indent="0">
              <a:buNone/>
              <a:defRPr sz="146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79819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452423"/>
            <a:ext cx="8420100" cy="4627563"/>
          </a:xfrm>
        </p:spPr>
        <p:txBody>
          <a:bodyPr/>
          <a:lstStyle>
            <a:lvl1pPr>
              <a:spcBef>
                <a:spcPts val="975"/>
              </a:spcBef>
              <a:defRPr/>
            </a:lvl1pPr>
            <a:lvl2pPr>
              <a:spcBef>
                <a:spcPts val="975"/>
              </a:spcBef>
              <a:defRPr/>
            </a:lvl2pPr>
            <a:lvl3pPr>
              <a:spcBef>
                <a:spcPts val="975"/>
              </a:spcBef>
              <a:defRPr/>
            </a:lvl3pPr>
            <a:lvl4pPr>
              <a:spcBef>
                <a:spcPts val="975"/>
              </a:spcBef>
              <a:defRPr/>
            </a:lvl4pPr>
            <a:lvl5pPr>
              <a:spcBef>
                <a:spcPts val="975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="" xmlns:a16="http://schemas.microsoft.com/office/drawing/2014/main" id="{ADDB5E15-B132-604E-A96C-467AD56986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714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452423"/>
            <a:ext cx="84201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975"/>
              </a:spcBef>
              <a:buNone/>
              <a:defRPr sz="1300"/>
            </a:lvl1pPr>
            <a:lvl2pPr marL="185738" indent="-185738">
              <a:spcBef>
                <a:spcPts val="975"/>
              </a:spcBef>
              <a:buFont typeface="Arial" panose="020B0604020202020204" pitchFamily="34" charset="0"/>
              <a:buChar char="•"/>
              <a:defRPr sz="1300"/>
            </a:lvl2pPr>
            <a:lvl3pPr marL="371475" indent="-185738">
              <a:spcBef>
                <a:spcPts val="975"/>
              </a:spcBef>
              <a:buFont typeface="Open Sans Light" panose="020B0306030504020204" pitchFamily="34" charset="0"/>
              <a:buChar char="–"/>
              <a:defRPr sz="1300"/>
            </a:lvl3pPr>
            <a:lvl4pPr marL="557213" indent="-185738">
              <a:spcBef>
                <a:spcPts val="975"/>
              </a:spcBef>
              <a:buFont typeface="Arial" panose="020B0604020202020204" pitchFamily="34" charset="0"/>
              <a:buChar char="•"/>
              <a:defRPr sz="1300"/>
            </a:lvl4pPr>
            <a:lvl5pPr marL="742949" indent="-185738">
              <a:spcBef>
                <a:spcPts val="975"/>
              </a:spcBef>
              <a:buFont typeface="Open Sans Light" panose="020B0306030504020204" pitchFamily="34" charset="0"/>
              <a:buChar char="–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="" xmlns:a16="http://schemas.microsoft.com/office/drawing/2014/main" id="{18470461-A83A-E840-9104-A76AC7AEE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60648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58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452423"/>
            <a:ext cx="4127500" cy="4525963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52423"/>
            <a:ext cx="4127500" cy="4525963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11585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6B7B9635-D6E8-6542-8038-741450A4A3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274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1276909"/>
            <a:ext cx="4129220" cy="25006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625" b="1"/>
            </a:lvl1pPr>
            <a:lvl2pPr marL="495300" indent="0">
              <a:buNone/>
              <a:defRPr sz="2167" b="1"/>
            </a:lvl2pPr>
            <a:lvl3pPr marL="990601" indent="0">
              <a:buNone/>
              <a:defRPr sz="1950" b="1"/>
            </a:lvl3pPr>
            <a:lvl4pPr marL="1485900" indent="0">
              <a:buNone/>
              <a:defRPr sz="1733" b="1"/>
            </a:lvl4pPr>
            <a:lvl5pPr marL="1981199" indent="0">
              <a:buNone/>
              <a:defRPr sz="1733" b="1"/>
            </a:lvl5pPr>
            <a:lvl6pPr marL="2476500" indent="0">
              <a:buNone/>
              <a:defRPr sz="1733" b="1"/>
            </a:lvl6pPr>
            <a:lvl7pPr marL="2971800" indent="0">
              <a:buNone/>
              <a:defRPr sz="1733" b="1"/>
            </a:lvl7pPr>
            <a:lvl8pPr marL="3467100" indent="0">
              <a:buNone/>
              <a:defRPr sz="1733" b="1"/>
            </a:lvl8pPr>
            <a:lvl9pPr marL="3962400" indent="0">
              <a:buNone/>
              <a:defRPr sz="17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950" y="1560285"/>
            <a:ext cx="4129220" cy="4565877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1276909"/>
            <a:ext cx="4130939" cy="25006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625" b="1"/>
            </a:lvl1pPr>
            <a:lvl2pPr marL="495300" indent="0">
              <a:buNone/>
              <a:defRPr sz="2167" b="1"/>
            </a:lvl2pPr>
            <a:lvl3pPr marL="990601" indent="0">
              <a:buNone/>
              <a:defRPr sz="1950" b="1"/>
            </a:lvl3pPr>
            <a:lvl4pPr marL="1485900" indent="0">
              <a:buNone/>
              <a:defRPr sz="1733" b="1"/>
            </a:lvl4pPr>
            <a:lvl5pPr marL="1981199" indent="0">
              <a:buNone/>
              <a:defRPr sz="1733" b="1"/>
            </a:lvl5pPr>
            <a:lvl6pPr marL="2476500" indent="0">
              <a:buNone/>
              <a:defRPr sz="1733" b="1"/>
            </a:lvl6pPr>
            <a:lvl7pPr marL="2971800" indent="0">
              <a:buNone/>
              <a:defRPr sz="1733" b="1"/>
            </a:lvl7pPr>
            <a:lvl8pPr marL="3467100" indent="0">
              <a:buNone/>
              <a:defRPr sz="1733" b="1"/>
            </a:lvl8pPr>
            <a:lvl9pPr marL="3962400" indent="0">
              <a:buNone/>
              <a:defRPr sz="17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1560285"/>
            <a:ext cx="4130939" cy="4565877"/>
          </a:xfrm>
        </p:spPr>
        <p:txBody>
          <a:bodyPr>
            <a:normAutofit/>
          </a:bodyPr>
          <a:lstStyle>
            <a:lvl1pPr>
              <a:defRPr sz="1625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D6DDDB84-1992-F648-B664-E15D6D7A6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6F39B69A-DF0C-C74B-AECB-8C84FDD6DF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88"/>
            <a:ext cx="8420100" cy="460375"/>
          </a:xfrm>
        </p:spPr>
        <p:txBody>
          <a:bodyPr>
            <a:normAutofit/>
          </a:bodyPr>
          <a:lstStyle>
            <a:lvl1pPr marL="0" indent="0">
              <a:buNone/>
              <a:defRPr sz="146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578970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="" xmlns:a16="http://schemas.microsoft.com/office/drawing/2014/main" id="{83F19B5F-D435-1149-B342-0F2F0C45FA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7620EA93-C2A2-7F47-A352-980A54D240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88"/>
            <a:ext cx="8420100" cy="352425"/>
          </a:xfrm>
        </p:spPr>
        <p:txBody>
          <a:bodyPr>
            <a:normAutofit/>
          </a:bodyPr>
          <a:lstStyle>
            <a:lvl1pPr marL="0" indent="0">
              <a:buNone/>
              <a:defRPr sz="146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67398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54348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9DE56FB2-AE45-264D-BFD7-170416578D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187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="" xmlns:a16="http://schemas.microsoft.com/office/drawing/2014/main" id="{00BEF6B9-7CF7-AD4D-9BD8-DD5984443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="" xmlns:a16="http://schemas.microsoft.com/office/drawing/2014/main" id="{04F20D2C-2F58-8341-84A1-6C9C6F946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54348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5654CB0F-3CD9-4441-AAA2-6FDC10CA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8420100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61338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77326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954652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31977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77326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54652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431977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49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980582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961163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941743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922324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980582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961163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941743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922324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980582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961163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5941743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922324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86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48359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296717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945076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241792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593434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359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3296717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945076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8241792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93434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1648359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3296717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945076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8241792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593434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1648359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3296717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4945076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8241792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6593434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49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8892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0355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7181850" y="4980568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="" xmlns:a16="http://schemas.microsoft.com/office/drawing/2014/main" id="{266B491E-8DB3-F043-AE38-6C1B8D9A25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="" xmlns:a16="http://schemas.microsoft.com/office/drawing/2014/main" id="{D865619C-6DC0-E340-8E4D-22F8BC9E9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70378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600831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458712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="" xmlns:a16="http://schemas.microsoft.com/office/drawing/2014/main" id="{55499977-E8EC-4744-97B7-18E10E4DB2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4A3BACF1-BB88-5B4A-85B4-E6BA0E7023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875464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2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600831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458712" y="4980568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6025935A-C352-B34F-8B46-598C300E4B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1818EA5D-75AA-DE4E-AE56-1C4B23543A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501829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1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031010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3A56DBC1-759F-7441-9298-3445D016A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="" xmlns:a16="http://schemas.microsoft.com/office/drawing/2014/main" id="{B007D57B-268D-5C4C-AB39-804902E6BD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83438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2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1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031010" y="4980568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1138"/>
            </a:lvl1pPr>
            <a:lvl2pPr marL="123825" indent="-123825">
              <a:buFont typeface="Arial" panose="020B0604020202020204" pitchFamily="34" charset="0"/>
              <a:buChar char="•"/>
              <a:defRPr sz="1138"/>
            </a:lvl2pPr>
            <a:lvl3pPr marL="247650" indent="-123825">
              <a:defRPr sz="1138"/>
            </a:lvl3pPr>
            <a:lvl4pPr marL="433388" indent="-185738">
              <a:defRPr sz="1138"/>
            </a:lvl4pPr>
            <a:lvl5pPr marL="619126" indent="-185738"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0CF4CDE3-2F4A-FF48-9887-9A9C3DFF9E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EAD311C3-8CB6-3D4D-9C94-B2893CDD47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8640920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8425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900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9374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="" xmlns:a16="http://schemas.microsoft.com/office/drawing/2014/main" id="{FA31A7D9-010F-474B-9516-467EE97D83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D5DA64B4-19D6-4940-8229-DA7356FDE0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499148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3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38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8425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900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9374" y="3055281"/>
            <a:ext cx="1983677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0CA93C7B-3531-4149-9503-30719B4B4A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07319F52-594E-E44B-9500-FA84984DD2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038564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2704338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3055281"/>
            <a:ext cx="2704338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3055281"/>
            <a:ext cx="2704338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AAB8E42C-CA33-D44A-9946-4EFC2F8B41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95329BAE-3C57-B340-B862-946356B54B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913641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="" xmlns:a16="http://schemas.microsoft.com/office/drawing/2014/main" id="{F19EB1A3-0042-CA45-B582-129198E99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79151B5C-00AA-CC48-90DA-C2DE47117A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146737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38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3055281"/>
            <a:ext cx="4130802" cy="298833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="" xmlns:a16="http://schemas.microsoft.com/office/drawing/2014/main" id="{694989D7-F531-FE4F-B946-5BAD301BC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27634E98-0CB2-0A48-8FD4-40F397C3E3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852232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1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84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47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0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125" y="4717010"/>
            <a:ext cx="1983677" cy="1326605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7600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074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8549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7421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8884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50347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1810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7" name="Graphique 16">
            <a:extLst>
              <a:ext uri="{FF2B5EF4-FFF2-40B4-BE49-F238E27FC236}">
                <a16:creationId xmlns="" xmlns:a16="http://schemas.microsoft.com/office/drawing/2014/main" id="{BB8D2062-AD3C-7D46-9953-DE503CF47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="" xmlns:a16="http://schemas.microsoft.com/office/drawing/2014/main" id="{621D69C5-DBA6-BF41-846B-6718080B62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885506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1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84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47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025" y="1397003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125" y="4717010"/>
            <a:ext cx="1983677" cy="1326605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7600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074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8549" y="4717010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7421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8884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50347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1810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20" name="Graphique 19">
            <a:extLst>
              <a:ext uri="{FF2B5EF4-FFF2-40B4-BE49-F238E27FC236}">
                <a16:creationId xmlns="" xmlns:a16="http://schemas.microsoft.com/office/drawing/2014/main" id="{2A89A3B3-ED9F-B340-BD5B-E9699F947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="" xmlns:a16="http://schemas.microsoft.com/office/drawing/2014/main" id="{C3666FBF-6FAF-6F4B-8B30-7C54522AFC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909794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720990"/>
            <a:ext cx="2704338" cy="1370248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4720990"/>
            <a:ext cx="2704338" cy="1370248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4720990"/>
            <a:ext cx="2704338" cy="1370248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42950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600831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458712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8" name="Graphique 17">
            <a:extLst>
              <a:ext uri="{FF2B5EF4-FFF2-40B4-BE49-F238E27FC236}">
                <a16:creationId xmlns="" xmlns:a16="http://schemas.microsoft.com/office/drawing/2014/main" id="{EEF6BB38-D89A-7C40-A577-40E43FEA08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="" xmlns:a16="http://schemas.microsoft.com/office/drawing/2014/main" id="{6D3CBC66-E198-B141-B0B1-B0DA212826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655539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4191" y="1397000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2249" y="1397000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704408"/>
            <a:ext cx="4130802" cy="1339207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704408"/>
            <a:ext cx="4130802" cy="1339207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44191" y="3060985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032249" y="3060985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3" name="Graphique 12">
            <a:extLst>
              <a:ext uri="{FF2B5EF4-FFF2-40B4-BE49-F238E27FC236}">
                <a16:creationId xmlns="" xmlns:a16="http://schemas.microsoft.com/office/drawing/2014/main" id="{363588A7-351F-574F-A1B3-D5C433ED7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6268BEFF-37F5-AB4C-A016-F42BED05B46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277036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1" y="4768186"/>
            <a:ext cx="1983677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5" y="4768186"/>
            <a:ext cx="1983677" cy="894925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0" y="4768186"/>
            <a:ext cx="1983677" cy="894925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4" y="4768186"/>
            <a:ext cx="1983677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988C2DAF-626B-364D-9098-A1709749D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6629AE43-B5E4-9043-A3FA-0F7EBEBE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5653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4768186"/>
            <a:ext cx="2704338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600831" y="4768186"/>
            <a:ext cx="2704338" cy="89492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6458712" y="4768186"/>
            <a:ext cx="2704338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9A4036CC-97E5-B849-A2A9-7CCF911962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9D165CD7-863A-0B4F-9531-94699F2D1A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212551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6999"/>
            <a:ext cx="4132041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6999"/>
            <a:ext cx="4132041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5018255"/>
            <a:ext cx="4130802" cy="64485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5018255"/>
            <a:ext cx="4130802" cy="64485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67C6BE1A-D729-5042-B853-CB90AED79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="" xmlns:a16="http://schemas.microsoft.com/office/drawing/2014/main" id="{D9565308-AC5C-3142-83A2-E89792A03F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841931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1" y="3146144"/>
            <a:ext cx="1983677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5" y="3146144"/>
            <a:ext cx="1983677" cy="894925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0" y="3146144"/>
            <a:ext cx="1983677" cy="894925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4" y="3146144"/>
            <a:ext cx="1983677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4212305"/>
            <a:ext cx="1983677" cy="1713558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888425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5033900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7179374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Graphique 14">
            <a:extLst>
              <a:ext uri="{FF2B5EF4-FFF2-40B4-BE49-F238E27FC236}">
                <a16:creationId xmlns="" xmlns:a16="http://schemas.microsoft.com/office/drawing/2014/main" id="{F0F881DA-A7CC-BD41-A84F-BF7A9D51CF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="" xmlns:a16="http://schemas.microsoft.com/office/drawing/2014/main" id="{B4A0912B-C107-C44E-ACD7-611AF7E62D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819857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1" y="3146144"/>
            <a:ext cx="1983677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5" y="3146144"/>
            <a:ext cx="1983677" cy="894925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0" y="3146144"/>
            <a:ext cx="1983677" cy="894925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4" y="3146144"/>
            <a:ext cx="1983677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742951" y="4212305"/>
            <a:ext cx="1983677" cy="1713558"/>
          </a:xfrm>
        </p:spPr>
        <p:txBody>
          <a:bodyPr/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888425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5033900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7179374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1138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="" xmlns:a16="http://schemas.microsoft.com/office/drawing/2014/main" id="{59440E4D-4DA5-4D4E-8661-8390073C06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3" name="Text Placeholder 4">
            <a:extLst>
              <a:ext uri="{FF2B5EF4-FFF2-40B4-BE49-F238E27FC236}">
                <a16:creationId xmlns="" xmlns:a16="http://schemas.microsoft.com/office/drawing/2014/main" id="{7339AC01-3C2B-3A4D-9F46-7F093BFE490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52921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146144"/>
            <a:ext cx="2704338" cy="89492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600831" y="3146144"/>
            <a:ext cx="2704338" cy="89492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6458712" y="3146144"/>
            <a:ext cx="2704338" cy="894925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2704338" cy="175069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4212305"/>
            <a:ext cx="2704338" cy="175069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4212305"/>
            <a:ext cx="2704338" cy="1750692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7795E97A-C56F-C049-B2AC-377550349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76EB6E31-FB91-9041-B8C1-6FC719D3DC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7479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pic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396214"/>
            <a:ext cx="4130802" cy="644857"/>
          </a:xfrm>
          <a:solidFill>
            <a:srgbClr val="3681C7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3396214"/>
            <a:ext cx="4130802" cy="644857"/>
          </a:xfrm>
          <a:solidFill>
            <a:srgbClr val="15A3E9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2F5563A4-00DA-0A4A-9191-3B7C3C63C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E0D37E20-FC27-B249-B0F0-0453E036D0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150274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pic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1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0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38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396214"/>
            <a:ext cx="4130802" cy="644857"/>
          </a:xfrm>
          <a:solidFill>
            <a:srgbClr val="2C68A0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3396214"/>
            <a:ext cx="4130802" cy="644857"/>
          </a:xfrm>
          <a:solidFill>
            <a:srgbClr val="1C476C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62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38">
                <a:solidFill>
                  <a:srgbClr val="FFFFFF"/>
                </a:solidFill>
              </a:defRPr>
            </a:lvl2pPr>
            <a:lvl3pPr marL="278613" indent="-139306">
              <a:defRPr sz="1138">
                <a:solidFill>
                  <a:srgbClr val="FFFFFF"/>
                </a:solidFill>
              </a:defRPr>
            </a:lvl3pPr>
            <a:lvl4pPr marL="417919" indent="-139306">
              <a:defRPr sz="1138">
                <a:solidFill>
                  <a:srgbClr val="FFFFFF"/>
                </a:solidFill>
              </a:defRPr>
            </a:lvl4pPr>
            <a:lvl5pPr marL="603662" indent="-185742">
              <a:defRPr sz="1138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212305"/>
            <a:ext cx="4130802" cy="1703066"/>
          </a:xfrm>
        </p:spPr>
        <p:txBody>
          <a:bodyPr/>
          <a:lstStyle>
            <a:lvl1pPr marL="0" indent="0">
              <a:buNone/>
              <a:defRPr sz="1706"/>
            </a:lvl1pPr>
            <a:lvl2pPr marL="139306" indent="-139306">
              <a:buFont typeface="Arial" panose="020B0604020202020204" pitchFamily="34" charset="0"/>
              <a:buChar char="•"/>
              <a:defRPr sz="1138"/>
            </a:lvl2pPr>
            <a:lvl3pPr marL="278613" indent="-139306">
              <a:defRPr sz="1138"/>
            </a:lvl3pPr>
            <a:lvl4pPr marL="417919" indent="-139306">
              <a:defRPr sz="1138"/>
            </a:lvl4pPr>
            <a:lvl5pPr>
              <a:defRPr sz="113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que 12">
            <a:extLst>
              <a:ext uri="{FF2B5EF4-FFF2-40B4-BE49-F238E27FC236}">
                <a16:creationId xmlns="" xmlns:a16="http://schemas.microsoft.com/office/drawing/2014/main" id="{EBBA0772-2351-A74B-BDE0-3FF4260101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D0A74A77-8429-6948-B720-9EB3CE4A81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161018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7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83051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693820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93527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056832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556539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8419845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7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830514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693820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5193527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056832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7556539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8419845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67502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330807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30514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693820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5193527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056832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7556539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8419845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0" name="Graphique 49">
            <a:extLst>
              <a:ext uri="{FF2B5EF4-FFF2-40B4-BE49-F238E27FC236}">
                <a16:creationId xmlns="" xmlns:a16="http://schemas.microsoft.com/office/drawing/2014/main" id="{D058E5D0-D554-E74A-87ED-C98A24C4D4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51" name="Text Placeholder 4">
            <a:extLst>
              <a:ext uri="{FF2B5EF4-FFF2-40B4-BE49-F238E27FC236}">
                <a16:creationId xmlns="" xmlns:a16="http://schemas.microsoft.com/office/drawing/2014/main" id="{2612EA65-720A-4949-A1AF-2F2E8F0D69A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392574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9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8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54276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409140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618025" y="1639789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87472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8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542764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409140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618025" y="315354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87472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67502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330808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542764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409140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618025" y="4667304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87472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="" xmlns:a16="http://schemas.microsoft.com/office/drawing/2014/main" id="{7312B073-661F-FB4E-AF0D-6080D8E7A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3" name="Text Placeholder 4">
            <a:extLst>
              <a:ext uri="{FF2B5EF4-FFF2-40B4-BE49-F238E27FC236}">
                <a16:creationId xmlns="" xmlns:a16="http://schemas.microsoft.com/office/drawing/2014/main" id="{50864F43-5915-E549-8CCF-3116EF2F18F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978646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8" y="1639791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54276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409140" y="1639791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618025" y="1639789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87472" y="1639791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88657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8" y="3886578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542764" y="388657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409140" y="3886578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618025" y="3886576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87472" y="3886578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="" xmlns:a16="http://schemas.microsoft.com/office/drawing/2014/main" id="{654AAC40-CD50-F84E-85F5-562C21244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988FE156-5781-9142-82F5-0A123F5397E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7067736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864991" y="1639791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102340" y="1639790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502900" y="1639791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886577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864991" y="3886578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5102340" y="3886577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502900" y="3886578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38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975" i="1"/>
            </a:lvl2pPr>
            <a:lvl3pPr marL="0" indent="0">
              <a:buNone/>
              <a:defRPr sz="975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BC51E826-0E67-C244-9010-FD4209835C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B5020CB4-0DAD-0A44-8D83-1434A8B5ADF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907095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355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70934" y="1988840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67504" y="3256995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46196" y="1988840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42766" y="3256995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421456" y="1988839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618027" y="3256995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AAA5E498-2F5F-D245-888E-6ABB881D0E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058C416B-B627-0442-8DAC-E45FFAD75D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272002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847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92552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84394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689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862532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548827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140670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742950" y="77945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826967" y="1952835"/>
            <a:ext cx="1136899" cy="1086213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53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7418808" y="3256995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6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Font typeface="Arial" panose="020B0604020202020204" pitchFamily="34" charset="0"/>
              <a:buNone/>
              <a:defRPr sz="1138" i="1"/>
            </a:lvl2pPr>
            <a:lvl3pPr marL="0" indent="0" algn="ctr">
              <a:buNone/>
              <a:defRPr sz="1138"/>
            </a:lvl3pPr>
            <a:lvl4pPr marL="417919" indent="-139306">
              <a:defRPr sz="975"/>
            </a:lvl4pPr>
            <a:lvl5pPr>
              <a:defRPr sz="975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EE6D15DB-1BDB-3A46-AC60-80C331339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083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F92A606-7B43-B949-A4B1-270A0B2AC7A7}"/>
              </a:ext>
            </a:extLst>
          </p:cNvPr>
          <p:cNvSpPr/>
          <p:nvPr userDrawn="1"/>
        </p:nvSpPr>
        <p:spPr>
          <a:xfrm>
            <a:off x="3368824" y="6381328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Segoe UI Light" panose="020B0502040204020203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96F606EC-E71D-4DE7-8189-E0E12E53C3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flipH="1">
            <a:off x="4088904" y="-11430"/>
            <a:ext cx="5817096" cy="6869430"/>
          </a:xfrm>
          <a:custGeom>
            <a:avLst/>
            <a:gdLst>
              <a:gd name="connsiteX0" fmla="*/ 4560570 w 7155180"/>
              <a:gd name="connsiteY0" fmla="*/ 0 h 6880860"/>
              <a:gd name="connsiteX1" fmla="*/ 7155180 w 7155180"/>
              <a:gd name="connsiteY1" fmla="*/ 6880860 h 6880860"/>
              <a:gd name="connsiteX2" fmla="*/ 0 w 7155180"/>
              <a:gd name="connsiteY2" fmla="*/ 6869430 h 6880860"/>
              <a:gd name="connsiteX3" fmla="*/ 0 w 7155180"/>
              <a:gd name="connsiteY3" fmla="*/ 11430 h 688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5180" h="6880860">
                <a:moveTo>
                  <a:pt x="4560570" y="0"/>
                </a:moveTo>
                <a:lnTo>
                  <a:pt x="7155180" y="6880860"/>
                </a:lnTo>
                <a:lnTo>
                  <a:pt x="0" y="6869430"/>
                </a:lnTo>
                <a:lnTo>
                  <a:pt x="0" y="114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975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="" xmlns:a16="http://schemas.microsoft.com/office/drawing/2014/main" id="{39297184-CA0B-CF43-B975-F6A3FE634E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4966134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3351E436-F6B3-DF4B-B106-DB94F8F8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5002138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87E134F-66E9-654A-B1FF-C2C536030585}"/>
              </a:ext>
            </a:extLst>
          </p:cNvPr>
          <p:cNvSpPr/>
          <p:nvPr userDrawn="1"/>
        </p:nvSpPr>
        <p:spPr>
          <a:xfrm>
            <a:off x="164468" y="6201308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4074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9DC2A07F-A71C-4649-A0BD-EB51EB58FA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1636" y="1268413"/>
            <a:ext cx="2843212" cy="39243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25F72A3E-7267-C741-9065-F5931E1FD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3669990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="" xmlns:a16="http://schemas.microsoft.com/office/drawing/2014/main" id="{CBE5E838-2D41-074D-80EE-4F993E6E49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728700"/>
            <a:ext cx="276989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46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="" xmlns:a16="http://schemas.microsoft.com/office/drawing/2014/main" id="{9CA01C99-3F22-2549-AE67-B742C6CA35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60648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45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869">
          <p15:clr>
            <a:srgbClr val="FBAE40"/>
          </p15:clr>
        </p15:guide>
        <p15:guide id="2" pos="7681">
          <p15:clr>
            <a:srgbClr val="FBAE40"/>
          </p15:clr>
        </p15:guide>
        <p15:guide id="3" pos="3825">
          <p15:clr>
            <a:srgbClr val="FBAE40"/>
          </p15:clr>
        </p15:guide>
        <p15:guide id="4" pos="11537">
          <p15:clr>
            <a:srgbClr val="FBAE40"/>
          </p15:clr>
        </p15:guide>
        <p15:guide id="5" orient="horz" pos="5772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>
            <a:normAutofit/>
          </a:bodyPr>
          <a:lstStyle>
            <a:lvl1pPr>
              <a:defRPr sz="237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2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4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9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12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14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17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19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059307A9-CCA1-C141-8CBA-EF3702A508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A1171052-1C83-E947-8934-6A56CD4DB0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716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40DC2DEF-D8DD-D647-9566-83D46914D4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4638"/>
            <a:ext cx="8420100" cy="425450"/>
          </a:xfrm>
        </p:spPr>
        <p:txBody>
          <a:bodyPr>
            <a:normAutofit/>
          </a:bodyPr>
          <a:lstStyle>
            <a:lvl1pPr marL="0" indent="0">
              <a:buNone/>
              <a:defRPr sz="1852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28026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C69B986-A51F-D245-9BCC-3B1679B13915}"/>
              </a:ext>
            </a:extLst>
          </p:cNvPr>
          <p:cNvSpPr/>
          <p:nvPr userDrawn="1"/>
        </p:nvSpPr>
        <p:spPr>
          <a:xfrm>
            <a:off x="0" y="5805264"/>
            <a:ext cx="9906000" cy="10527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950" b="0" i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1121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792"/>
              </a:spcBef>
              <a:defRPr/>
            </a:lvl1pPr>
            <a:lvl2pPr>
              <a:spcBef>
                <a:spcPts val="792"/>
              </a:spcBef>
              <a:defRPr/>
            </a:lvl2pPr>
            <a:lvl3pPr>
              <a:spcBef>
                <a:spcPts val="792"/>
              </a:spcBef>
              <a:defRPr/>
            </a:lvl3pPr>
            <a:lvl4pPr>
              <a:spcBef>
                <a:spcPts val="792"/>
              </a:spcBef>
              <a:defRPr/>
            </a:lvl4pPr>
            <a:lvl5pPr>
              <a:spcBef>
                <a:spcPts val="792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E00F004F-2D04-7B4A-A582-B676C48B17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BB77093A-8FD9-C743-8AB9-68B77F906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88"/>
            <a:ext cx="8420100" cy="425450"/>
          </a:xfrm>
        </p:spPr>
        <p:txBody>
          <a:bodyPr>
            <a:normAutofit/>
          </a:bodyPr>
          <a:lstStyle>
            <a:lvl1pPr marL="0" indent="0">
              <a:buNone/>
              <a:defRPr sz="1186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1317027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452425"/>
            <a:ext cx="8420100" cy="4627563"/>
          </a:xfrm>
        </p:spPr>
        <p:txBody>
          <a:bodyPr/>
          <a:lstStyle>
            <a:lvl1pPr>
              <a:spcBef>
                <a:spcPts val="792"/>
              </a:spcBef>
              <a:defRPr/>
            </a:lvl1pPr>
            <a:lvl2pPr>
              <a:spcBef>
                <a:spcPts val="792"/>
              </a:spcBef>
              <a:defRPr/>
            </a:lvl2pPr>
            <a:lvl3pPr>
              <a:spcBef>
                <a:spcPts val="792"/>
              </a:spcBef>
              <a:defRPr/>
            </a:lvl3pPr>
            <a:lvl4pPr>
              <a:spcBef>
                <a:spcPts val="792"/>
              </a:spcBef>
              <a:defRPr/>
            </a:lvl4pPr>
            <a:lvl5pPr>
              <a:spcBef>
                <a:spcPts val="792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="" xmlns:a16="http://schemas.microsoft.com/office/drawing/2014/main" id="{ADDB5E15-B132-604E-A96C-467AD56986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6005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452425"/>
            <a:ext cx="84201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792"/>
              </a:spcBef>
              <a:buNone/>
              <a:defRPr sz="1056"/>
            </a:lvl1pPr>
            <a:lvl2pPr marL="150912" indent="-150912">
              <a:spcBef>
                <a:spcPts val="792"/>
              </a:spcBef>
              <a:buFont typeface="Arial" panose="020B0604020202020204" pitchFamily="34" charset="0"/>
              <a:buChar char="•"/>
              <a:defRPr sz="1056"/>
            </a:lvl2pPr>
            <a:lvl3pPr marL="301823" indent="-150912">
              <a:spcBef>
                <a:spcPts val="792"/>
              </a:spcBef>
              <a:buFont typeface="Open Sans Light" panose="020B0306030504020204" pitchFamily="34" charset="0"/>
              <a:buChar char="–"/>
              <a:defRPr sz="1056"/>
            </a:lvl3pPr>
            <a:lvl4pPr marL="452736" indent="-150912">
              <a:spcBef>
                <a:spcPts val="792"/>
              </a:spcBef>
              <a:buFont typeface="Arial" panose="020B0604020202020204" pitchFamily="34" charset="0"/>
              <a:buChar char="•"/>
              <a:defRPr sz="1056"/>
            </a:lvl4pPr>
            <a:lvl5pPr marL="603646" indent="-150912">
              <a:spcBef>
                <a:spcPts val="792"/>
              </a:spcBef>
              <a:buFont typeface="Open Sans Light" panose="020B0306030504020204" pitchFamily="34" charset="0"/>
              <a:buChar char="–"/>
              <a:defRPr sz="105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="" xmlns:a16="http://schemas.microsoft.com/office/drawing/2014/main" id="{18470461-A83A-E840-9104-A76AC7AEE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60648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1734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452425"/>
            <a:ext cx="4127500" cy="4525963"/>
          </a:xfrm>
        </p:spPr>
        <p:txBody>
          <a:bodyPr>
            <a:normAutofit/>
          </a:bodyPr>
          <a:lstStyle>
            <a:lvl1pPr>
              <a:defRPr sz="1320"/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  <a:lvl6pPr>
              <a:defRPr sz="1584"/>
            </a:lvl6pPr>
            <a:lvl7pPr>
              <a:defRPr sz="1584"/>
            </a:lvl7pPr>
            <a:lvl8pPr>
              <a:defRPr sz="1584"/>
            </a:lvl8pPr>
            <a:lvl9pPr>
              <a:defRPr sz="15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52425"/>
            <a:ext cx="4127500" cy="4525963"/>
          </a:xfrm>
        </p:spPr>
        <p:txBody>
          <a:bodyPr>
            <a:normAutofit/>
          </a:bodyPr>
          <a:lstStyle>
            <a:lvl1pPr>
              <a:defRPr sz="1320"/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  <a:lvl6pPr>
              <a:defRPr sz="1584"/>
            </a:lvl6pPr>
            <a:lvl7pPr>
              <a:defRPr sz="1584"/>
            </a:lvl7pPr>
            <a:lvl8pPr>
              <a:defRPr sz="1584"/>
            </a:lvl8pPr>
            <a:lvl9pPr>
              <a:defRPr sz="15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11585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6B7B9635-D6E8-6542-8038-741450A4A3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025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1323844"/>
            <a:ext cx="4129220" cy="203133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320" b="1"/>
            </a:lvl1pPr>
            <a:lvl2pPr marL="402431" indent="0">
              <a:buNone/>
              <a:defRPr sz="1761" b="1"/>
            </a:lvl2pPr>
            <a:lvl3pPr marL="804863" indent="0">
              <a:buNone/>
              <a:defRPr sz="1584" b="1"/>
            </a:lvl3pPr>
            <a:lvl4pPr marL="1207294" indent="0">
              <a:buNone/>
              <a:defRPr sz="1408" b="1"/>
            </a:lvl4pPr>
            <a:lvl5pPr marL="1609724" indent="0">
              <a:buNone/>
              <a:defRPr sz="1408" b="1"/>
            </a:lvl5pPr>
            <a:lvl6pPr marL="2012156" indent="0">
              <a:buNone/>
              <a:defRPr sz="1408" b="1"/>
            </a:lvl6pPr>
            <a:lvl7pPr marL="2414588" indent="0">
              <a:buNone/>
              <a:defRPr sz="1408" b="1"/>
            </a:lvl7pPr>
            <a:lvl8pPr marL="2817019" indent="0">
              <a:buNone/>
              <a:defRPr sz="1408" b="1"/>
            </a:lvl8pPr>
            <a:lvl9pPr marL="3219450" indent="0">
              <a:buNone/>
              <a:defRPr sz="14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950" y="1560285"/>
            <a:ext cx="4129220" cy="4565877"/>
          </a:xfrm>
        </p:spPr>
        <p:txBody>
          <a:bodyPr>
            <a:normAutofit/>
          </a:bodyPr>
          <a:lstStyle>
            <a:lvl1pPr>
              <a:defRPr sz="1320"/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  <a:lvl6pPr>
              <a:defRPr sz="1408"/>
            </a:lvl6pPr>
            <a:lvl7pPr>
              <a:defRPr sz="1408"/>
            </a:lvl7pPr>
            <a:lvl8pPr>
              <a:defRPr sz="1408"/>
            </a:lvl8pPr>
            <a:lvl9pPr>
              <a:defRPr sz="14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323844"/>
            <a:ext cx="4130939" cy="203133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320" b="1"/>
            </a:lvl1pPr>
            <a:lvl2pPr marL="402431" indent="0">
              <a:buNone/>
              <a:defRPr sz="1761" b="1"/>
            </a:lvl2pPr>
            <a:lvl3pPr marL="804863" indent="0">
              <a:buNone/>
              <a:defRPr sz="1584" b="1"/>
            </a:lvl3pPr>
            <a:lvl4pPr marL="1207294" indent="0">
              <a:buNone/>
              <a:defRPr sz="1408" b="1"/>
            </a:lvl4pPr>
            <a:lvl5pPr marL="1609724" indent="0">
              <a:buNone/>
              <a:defRPr sz="1408" b="1"/>
            </a:lvl5pPr>
            <a:lvl6pPr marL="2012156" indent="0">
              <a:buNone/>
              <a:defRPr sz="1408" b="1"/>
            </a:lvl6pPr>
            <a:lvl7pPr marL="2414588" indent="0">
              <a:buNone/>
              <a:defRPr sz="1408" b="1"/>
            </a:lvl7pPr>
            <a:lvl8pPr marL="2817019" indent="0">
              <a:buNone/>
              <a:defRPr sz="1408" b="1"/>
            </a:lvl8pPr>
            <a:lvl9pPr marL="3219450" indent="0">
              <a:buNone/>
              <a:defRPr sz="14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1560285"/>
            <a:ext cx="4130939" cy="4565877"/>
          </a:xfrm>
        </p:spPr>
        <p:txBody>
          <a:bodyPr>
            <a:normAutofit/>
          </a:bodyPr>
          <a:lstStyle>
            <a:lvl1pPr>
              <a:defRPr sz="1320"/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  <a:lvl6pPr>
              <a:defRPr sz="1408"/>
            </a:lvl6pPr>
            <a:lvl7pPr>
              <a:defRPr sz="1408"/>
            </a:lvl7pPr>
            <a:lvl8pPr>
              <a:defRPr sz="1408"/>
            </a:lvl8pPr>
            <a:lvl9pPr>
              <a:defRPr sz="14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D6DDDB84-1992-F648-B664-E15D6D7A6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6F39B69A-DF0C-C74B-AECB-8C84FDD6DF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90"/>
            <a:ext cx="8420100" cy="460375"/>
          </a:xfrm>
        </p:spPr>
        <p:txBody>
          <a:bodyPr>
            <a:normAutofit/>
          </a:bodyPr>
          <a:lstStyle>
            <a:lvl1pPr marL="0" indent="0">
              <a:buNone/>
              <a:defRPr sz="1186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67433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="" xmlns:a16="http://schemas.microsoft.com/office/drawing/2014/main" id="{83F19B5F-D435-1149-B342-0F2F0C45FA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7620EA93-C2A2-7F47-A352-980A54D240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00090"/>
            <a:ext cx="8420100" cy="352425"/>
          </a:xfrm>
        </p:spPr>
        <p:txBody>
          <a:bodyPr>
            <a:normAutofit/>
          </a:bodyPr>
          <a:lstStyle>
            <a:lvl1pPr marL="0" indent="0">
              <a:buNone/>
              <a:defRPr sz="1186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6405004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54348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="" xmlns:a16="http://schemas.microsoft.com/office/drawing/2014/main" id="{9DE56FB2-AE45-264D-BFD7-170416578D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1261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="" xmlns:a16="http://schemas.microsoft.com/office/drawing/2014/main" id="{00BEF6B9-7CF7-AD4D-9BD8-DD5984443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="" xmlns:a16="http://schemas.microsoft.com/office/drawing/2014/main" id="{04F20D2C-2F58-8341-84A1-6C9C6F946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54348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5654CB0F-3CD9-4441-AAA2-6FDC10CA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6"/>
            <a:ext cx="8420100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12541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77327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954653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31978" y="0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77327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54653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431978" y="3419856"/>
            <a:ext cx="2488883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714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980583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961164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941744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922325" y="0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980583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961164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941744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922325" y="2281428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2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980583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961164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5941744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922325" y="4562856"/>
            <a:ext cx="1983677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3795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48359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296717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945076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241792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593434" y="0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359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3296717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945076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8241792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593434" y="1709928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1648359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3296717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945076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8241792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593434" y="3419856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1648359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3296717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4945076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8241792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6593434" y="5129784"/>
            <a:ext cx="1664208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4963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70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889250" y="4980570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035550" y="4980570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7181850" y="4980570"/>
            <a:ext cx="1981200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="" xmlns:a16="http://schemas.microsoft.com/office/drawing/2014/main" id="{266B491E-8DB3-F043-AE38-6C1B8D9A25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="" xmlns:a16="http://schemas.microsoft.com/office/drawing/2014/main" id="{D865619C-6DC0-E340-8E4D-22F8BC9E9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3916240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4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4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4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70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600831" y="4980570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458712" y="4980570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="" xmlns:a16="http://schemas.microsoft.com/office/drawing/2014/main" id="{55499977-E8EC-4744-97B7-18E10E4DB2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4A3BACF1-BB88-5B4A-85B4-E6BA0E7023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738593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4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4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4"/>
            <a:ext cx="2704338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0" y="4980570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600831" y="4980570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458712" y="4980570"/>
            <a:ext cx="2704338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6025935A-C352-B34F-8B46-598C300E4B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1818EA5D-75AA-DE4E-AE56-1C4B23543A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0082220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2" y="1397004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1" y="1397004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2" y="4980570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031011" y="4980570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3A56DBC1-759F-7441-9298-3445D016A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="" xmlns:a16="http://schemas.microsoft.com/office/drawing/2014/main" id="{B007D57B-268D-5C4C-AB39-804902E6BD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74788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2" y="1397004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1" y="1397004"/>
            <a:ext cx="4132041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42952" y="4980570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031011" y="4980570"/>
            <a:ext cx="4132041" cy="958851"/>
          </a:xfrm>
        </p:spPr>
        <p:txBody>
          <a:bodyPr>
            <a:noAutofit/>
          </a:bodyPr>
          <a:lstStyle>
            <a:lvl1pPr marL="0" indent="0">
              <a:buNone/>
              <a:defRPr sz="925"/>
            </a:lvl1pPr>
            <a:lvl2pPr marL="100608" indent="-100608">
              <a:buFont typeface="Arial" panose="020B0604020202020204" pitchFamily="34" charset="0"/>
              <a:buChar char="•"/>
              <a:defRPr sz="925"/>
            </a:lvl2pPr>
            <a:lvl3pPr marL="201216" indent="-100608">
              <a:defRPr sz="925"/>
            </a:lvl3pPr>
            <a:lvl4pPr marL="352128" indent="-150912">
              <a:defRPr sz="925"/>
            </a:lvl4pPr>
            <a:lvl5pPr marL="503040" indent="-150912"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0CF4CDE3-2F4A-FF48-9887-9A9C3DFF9E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EAD311C3-8CB6-3D4D-9C94-B2893CDD47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117082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952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8426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901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9375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="" xmlns:a16="http://schemas.microsoft.com/office/drawing/2014/main" id="{FA31A7D9-010F-474B-9516-467EE97D83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D5DA64B4-19D6-4940-8229-DA7356FDE0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189707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5"/>
            <a:ext cx="19812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25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952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8426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901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9375" y="3055281"/>
            <a:ext cx="1983677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0CA93C7B-3531-4149-9503-30719B4B4A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07319F52-594E-E44B-9500-FA84984DD2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129038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2704338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3055281"/>
            <a:ext cx="2704338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3055281"/>
            <a:ext cx="2704338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AAB8E42C-CA33-D44A-9946-4EFC2F8B41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95329BAE-3C57-B340-B862-946356B54B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474718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2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1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4130802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3055281"/>
            <a:ext cx="4130802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="" xmlns:a16="http://schemas.microsoft.com/office/drawing/2014/main" id="{F19EB1A3-0042-CA45-B582-129198E99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79151B5C-00AA-CC48-90DA-C2DE47117A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582104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2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1" y="1397000"/>
            <a:ext cx="4132041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925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3055281"/>
            <a:ext cx="4130802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3055281"/>
            <a:ext cx="4130802" cy="298833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="" xmlns:a16="http://schemas.microsoft.com/office/drawing/2014/main" id="{694989D7-F531-FE4F-B946-5BAD301BC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27634E98-0CB2-0A48-8FD4-40F397C3E3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3687147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1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84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47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0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126" y="4717012"/>
            <a:ext cx="1983677" cy="1326605"/>
          </a:xfrm>
        </p:spPr>
        <p:txBody>
          <a:bodyPr/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7601" y="4717012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075" y="4717012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8550" y="4717012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7421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8884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50347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1810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7" name="Graphique 16">
            <a:extLst>
              <a:ext uri="{FF2B5EF4-FFF2-40B4-BE49-F238E27FC236}">
                <a16:creationId xmlns="" xmlns:a16="http://schemas.microsoft.com/office/drawing/2014/main" id="{BB8D2062-AD3C-7D46-9953-DE503CF47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="" xmlns:a16="http://schemas.microsoft.com/office/drawing/2014/main" id="{621D69C5-DBA6-BF41-846B-6718080B62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0252987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1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84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47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025" y="1397005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42126" y="4717012"/>
            <a:ext cx="1983677" cy="1326605"/>
          </a:xfrm>
        </p:spPr>
        <p:txBody>
          <a:bodyPr/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887601" y="4717012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5033075" y="4717012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7178550" y="4717012"/>
            <a:ext cx="1983677" cy="1326605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7421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8884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50347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181025" y="3057006"/>
            <a:ext cx="19812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20" name="Graphique 19">
            <a:extLst>
              <a:ext uri="{FF2B5EF4-FFF2-40B4-BE49-F238E27FC236}">
                <a16:creationId xmlns="" xmlns:a16="http://schemas.microsoft.com/office/drawing/2014/main" id="{2A89A3B3-ED9F-B340-BD5B-E9699F947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="" xmlns:a16="http://schemas.microsoft.com/office/drawing/2014/main" id="{C3666FBF-6FAF-6F4B-8B30-7C54522AFC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226510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720990"/>
            <a:ext cx="2704338" cy="1370248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4720990"/>
            <a:ext cx="2704338" cy="1370248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4720990"/>
            <a:ext cx="2704338" cy="1370248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42950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600831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458712" y="3060985"/>
            <a:ext cx="2704338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8" name="Graphique 17">
            <a:extLst>
              <a:ext uri="{FF2B5EF4-FFF2-40B4-BE49-F238E27FC236}">
                <a16:creationId xmlns="" xmlns:a16="http://schemas.microsoft.com/office/drawing/2014/main" id="{EEF6BB38-D89A-7C40-A577-40E43FEA08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="" xmlns:a16="http://schemas.microsoft.com/office/drawing/2014/main" id="{6D3CBC66-E198-B141-B0B1-B0DA212826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873270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4192" y="1397000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2250" y="1397000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704410"/>
            <a:ext cx="4130802" cy="1339207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704410"/>
            <a:ext cx="4130802" cy="1339207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44192" y="3060985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032250" y="3060985"/>
            <a:ext cx="4132041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pic>
        <p:nvPicPr>
          <p:cNvPr id="13" name="Graphique 12">
            <a:extLst>
              <a:ext uri="{FF2B5EF4-FFF2-40B4-BE49-F238E27FC236}">
                <a16:creationId xmlns="" xmlns:a16="http://schemas.microsoft.com/office/drawing/2014/main" id="{363588A7-351F-574F-A1B3-D5C433ED7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6268BEFF-37F5-AB4C-A016-F42BED05B46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7877033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6999"/>
            <a:ext cx="19812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2" y="4901366"/>
            <a:ext cx="1983677" cy="7617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6" y="4901366"/>
            <a:ext cx="1983677" cy="761747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1" y="4901366"/>
            <a:ext cx="1983677" cy="761747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5" y="4901366"/>
            <a:ext cx="1983677" cy="761747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988C2DAF-626B-364D-9098-A1709749D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6629AE43-B5E4-9043-A3FA-0F7EBEBE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7169838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6999"/>
            <a:ext cx="2704338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5104499"/>
            <a:ext cx="2704338" cy="5586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600831" y="5104499"/>
            <a:ext cx="2704338" cy="5586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6458712" y="5104499"/>
            <a:ext cx="2704338" cy="5586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9A4036CC-97E5-B849-A2A9-7CCF911962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9D165CD7-863A-0B4F-9531-94699F2D1A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4809504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2" y="1396999"/>
            <a:ext cx="4132041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1" y="1396999"/>
            <a:ext cx="4132041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5104500"/>
            <a:ext cx="4130802" cy="5586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5104500"/>
            <a:ext cx="4130802" cy="5586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="" xmlns:a16="http://schemas.microsoft.com/office/drawing/2014/main" id="{67C6BE1A-D729-5042-B853-CB90AED79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="" xmlns:a16="http://schemas.microsoft.com/office/drawing/2014/main" id="{D9565308-AC5C-3142-83A2-E89792A03F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58084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2" y="3279322"/>
            <a:ext cx="1983677" cy="7617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6" y="3279322"/>
            <a:ext cx="1983677" cy="761747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1" y="3279322"/>
            <a:ext cx="1983677" cy="761747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5" y="3279322"/>
            <a:ext cx="1983677" cy="761747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742952" y="4212305"/>
            <a:ext cx="1983677" cy="1713558"/>
          </a:xfrm>
        </p:spPr>
        <p:txBody>
          <a:bodyPr/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888426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5033901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7179375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Graphique 14">
            <a:extLst>
              <a:ext uri="{FF2B5EF4-FFF2-40B4-BE49-F238E27FC236}">
                <a16:creationId xmlns="" xmlns:a16="http://schemas.microsoft.com/office/drawing/2014/main" id="{F0F881DA-A7CC-BD41-A84F-BF7A9D51CF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="" xmlns:a16="http://schemas.microsoft.com/office/drawing/2014/main" id="{B4A0912B-C107-C44E-ACD7-611AF7E62D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94429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892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0355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181850" y="1397000"/>
            <a:ext cx="19812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952" y="3279322"/>
            <a:ext cx="1983677" cy="7617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888426" y="3279322"/>
            <a:ext cx="1983677" cy="761747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033901" y="3279322"/>
            <a:ext cx="1983677" cy="761747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7179375" y="3279322"/>
            <a:ext cx="1983677" cy="761747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742952" y="4212305"/>
            <a:ext cx="1983677" cy="1713558"/>
          </a:xfrm>
        </p:spPr>
        <p:txBody>
          <a:bodyPr/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888426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5033901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7179375" y="4212305"/>
            <a:ext cx="1983677" cy="1713558"/>
          </a:xfrm>
        </p:spPr>
        <p:txBody>
          <a:bodyPr>
            <a:normAutofit/>
          </a:bodyPr>
          <a:lstStyle>
            <a:lvl1pPr marL="0" indent="0">
              <a:buNone/>
              <a:defRPr sz="925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="" xmlns:a16="http://schemas.microsoft.com/office/drawing/2014/main" id="{59440E4D-4DA5-4D4E-8661-8390073C06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3" name="Text Placeholder 4">
            <a:extLst>
              <a:ext uri="{FF2B5EF4-FFF2-40B4-BE49-F238E27FC236}">
                <a16:creationId xmlns="" xmlns:a16="http://schemas.microsoft.com/office/drawing/2014/main" id="{7339AC01-3C2B-3A4D-9F46-7F093BFE490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8816170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0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600831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58712" y="1397000"/>
            <a:ext cx="2704338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482456"/>
            <a:ext cx="2704338" cy="5586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600831" y="3482456"/>
            <a:ext cx="2704338" cy="5586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6458712" y="3482456"/>
            <a:ext cx="2704338" cy="5586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2704338" cy="175069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600831" y="4212305"/>
            <a:ext cx="2704338" cy="175069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6458712" y="4212305"/>
            <a:ext cx="2704338" cy="1750692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7795E97A-C56F-C049-B2AC-377550349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76EB6E31-FB91-9041-B8C1-6FC719D3DC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0357569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pic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2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1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482459"/>
            <a:ext cx="4130802" cy="558614"/>
          </a:xfrm>
          <a:solidFill>
            <a:srgbClr val="3681C7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3482459"/>
            <a:ext cx="4130802" cy="558614"/>
          </a:xfrm>
          <a:solidFill>
            <a:srgbClr val="15A3E9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4130802" cy="1703066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212305"/>
            <a:ext cx="4130802" cy="1703066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2F5563A4-00DA-0A4A-9191-3B7C3C63C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E0D37E20-FC27-B249-B0F0-0453E036D0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107540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pic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2952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031011" y="1397000"/>
            <a:ext cx="4132041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92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950" y="3482459"/>
            <a:ext cx="4130802" cy="558614"/>
          </a:xfrm>
          <a:solidFill>
            <a:srgbClr val="2C68A0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032248" y="3482459"/>
            <a:ext cx="4130802" cy="558614"/>
          </a:xfrm>
          <a:solidFill>
            <a:srgbClr val="1C476C"/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32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925">
                <a:solidFill>
                  <a:srgbClr val="FFFFFF"/>
                </a:solidFill>
              </a:defRPr>
            </a:lvl2pPr>
            <a:lvl3pPr marL="226373" indent="-113186">
              <a:defRPr sz="925">
                <a:solidFill>
                  <a:srgbClr val="FFFFFF"/>
                </a:solidFill>
              </a:defRPr>
            </a:lvl3pPr>
            <a:lvl4pPr marL="339559" indent="-113186">
              <a:defRPr sz="925">
                <a:solidFill>
                  <a:srgbClr val="FFFFFF"/>
                </a:solidFill>
              </a:defRPr>
            </a:lvl4pPr>
            <a:lvl5pPr marL="490475" indent="-150915">
              <a:defRPr sz="925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742950" y="4212305"/>
            <a:ext cx="4130802" cy="1703066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5032248" y="4212305"/>
            <a:ext cx="4130802" cy="1703066"/>
          </a:xfrm>
        </p:spPr>
        <p:txBody>
          <a:bodyPr/>
          <a:lstStyle>
            <a:lvl1pPr marL="0" indent="0">
              <a:buNone/>
              <a:defRPr sz="1386"/>
            </a:lvl1pPr>
            <a:lvl2pPr marL="113186" indent="-113186">
              <a:buFont typeface="Arial" panose="020B0604020202020204" pitchFamily="34" charset="0"/>
              <a:buChar char="•"/>
              <a:defRPr sz="925"/>
            </a:lvl2pPr>
            <a:lvl3pPr marL="226373" indent="-113186">
              <a:defRPr sz="925"/>
            </a:lvl3pPr>
            <a:lvl4pPr marL="339559" indent="-113186">
              <a:defRPr sz="925"/>
            </a:lvl4pPr>
            <a:lvl5pPr>
              <a:defRPr sz="9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que 12">
            <a:extLst>
              <a:ext uri="{FF2B5EF4-FFF2-40B4-BE49-F238E27FC236}">
                <a16:creationId xmlns="" xmlns:a16="http://schemas.microsoft.com/office/drawing/2014/main" id="{EBBA0772-2351-A74B-BDE0-3FF4260101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D0A74A77-8429-6948-B720-9EB3CE4A81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077088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7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83051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693821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93527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056832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556539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8419846" y="1639789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7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830514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693821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5193527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056832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7556539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8419846" y="3153547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67502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330807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30514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693821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5193527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056832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7556539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8419846" y="4667304"/>
            <a:ext cx="1120623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0" name="Graphique 49">
            <a:extLst>
              <a:ext uri="{FF2B5EF4-FFF2-40B4-BE49-F238E27FC236}">
                <a16:creationId xmlns="" xmlns:a16="http://schemas.microsoft.com/office/drawing/2014/main" id="{D058E5D0-D554-E74A-87ED-C98A24C4D4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51" name="Text Placeholder 4">
            <a:extLst>
              <a:ext uri="{FF2B5EF4-FFF2-40B4-BE49-F238E27FC236}">
                <a16:creationId xmlns="" xmlns:a16="http://schemas.microsoft.com/office/drawing/2014/main" id="{2612EA65-720A-4949-A1AF-2F2E8F0D69A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0729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9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9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54276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409141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618025" y="1639789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87473" y="1639789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9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542764" y="3153548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409141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618025" y="315354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87473" y="3153547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67502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330809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542764" y="4667305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409141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618025" y="4667304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87473" y="4667304"/>
            <a:ext cx="1880457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="" xmlns:a16="http://schemas.microsoft.com/office/drawing/2014/main" id="{7312B073-661F-FB4E-AF0D-6080D8E7A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23" name="Text Placeholder 4">
            <a:extLst>
              <a:ext uri="{FF2B5EF4-FFF2-40B4-BE49-F238E27FC236}">
                <a16:creationId xmlns="" xmlns:a16="http://schemas.microsoft.com/office/drawing/2014/main" id="{50864F43-5915-E549-8CCF-3116EF2F18F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735853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30809" y="1639793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542764" y="1639790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409141" y="1639793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618025" y="1639789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87473" y="1639793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88657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330809" y="3886580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542764" y="3886577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409141" y="3886580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618025" y="3886576"/>
            <a:ext cx="74295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87473" y="3886580"/>
            <a:ext cx="1880457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="" xmlns:a16="http://schemas.microsoft.com/office/drawing/2014/main" id="{654AAC40-CD50-F84E-85F5-562C21244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988FE156-5781-9142-82F5-0A123F5397E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9635126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20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02" y="1639790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864991" y="1639793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102340" y="1639790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502900" y="1639793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7502" y="3886577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864991" y="3886580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5102340" y="3886577"/>
            <a:ext cx="1246500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502900" y="3886580"/>
            <a:ext cx="2891426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925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792" i="1"/>
            </a:lvl2pPr>
            <a:lvl3pPr marL="0" indent="0">
              <a:buNone/>
              <a:defRPr sz="792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BC51E826-0E67-C244-9010-FD4209835C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B5020CB4-0DAD-0A44-8D83-1434A8B5ADF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9505578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355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70934" y="1988840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67505" y="3256997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320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925" i="1"/>
            </a:lvl2pPr>
            <a:lvl3pPr marL="0" indent="0" algn="ctr">
              <a:buNone/>
              <a:defRPr sz="925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46196" y="1988840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42767" y="3256997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320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925" i="1"/>
            </a:lvl2pPr>
            <a:lvl3pPr marL="0" indent="0" algn="ctr">
              <a:buNone/>
              <a:defRPr sz="925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421456" y="1988839"/>
            <a:ext cx="1136899" cy="105021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618028" y="3256997"/>
            <a:ext cx="2743761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320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925" i="1"/>
            </a:lvl2pPr>
            <a:lvl3pPr marL="0" indent="0" algn="ctr">
              <a:buNone/>
              <a:defRPr sz="925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="" xmlns:a16="http://schemas.microsoft.com/office/drawing/2014/main" id="{AAA5E498-2F5F-D245-888E-6ABB881D0E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="" xmlns:a16="http://schemas.microsoft.com/office/drawing/2014/main" id="{058C416B-B627-0442-8DAC-E45FFAD75D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950" y="72870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7484321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79965"/>
            <a:ext cx="8420100" cy="4847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92552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84394" y="3256997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320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925" i="1"/>
            </a:lvl2pPr>
            <a:lvl3pPr marL="0" indent="0" algn="ctr">
              <a:buNone/>
              <a:defRPr sz="925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689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862532" y="3256997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320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925" i="1"/>
            </a:lvl2pPr>
            <a:lvl3pPr marL="0" indent="0" algn="ctr">
              <a:buNone/>
              <a:defRPr sz="925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548827" y="1952836"/>
            <a:ext cx="1136899" cy="10862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140670" y="3256997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320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925" i="1"/>
            </a:lvl2pPr>
            <a:lvl3pPr marL="0" indent="0" algn="ctr">
              <a:buNone/>
              <a:defRPr sz="925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742950" y="779450"/>
            <a:ext cx="842010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826968" y="1952837"/>
            <a:ext cx="1136899" cy="1086213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93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7418808" y="3256997"/>
            <a:ext cx="1953214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320" b="0" i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528"/>
              </a:spcAft>
              <a:buFont typeface="Arial" panose="020B0604020202020204" pitchFamily="34" charset="0"/>
              <a:buNone/>
              <a:defRPr sz="925" i="1"/>
            </a:lvl2pPr>
            <a:lvl3pPr marL="0" indent="0" algn="ctr">
              <a:buNone/>
              <a:defRPr sz="925"/>
            </a:lvl3pPr>
            <a:lvl4pPr marL="339559" indent="-113186">
              <a:defRPr sz="792"/>
            </a:lvl4pPr>
            <a:lvl5pPr>
              <a:defRPr sz="792"/>
            </a:lvl5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="" xmlns:a16="http://schemas.microsoft.com/office/drawing/2014/main" id="{EE6D15DB-1BDB-3A46-AC60-80C331339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73894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821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F92A606-7B43-B949-A4B1-270A0B2AC7A7}"/>
              </a:ext>
            </a:extLst>
          </p:cNvPr>
          <p:cNvSpPr/>
          <p:nvPr userDrawn="1"/>
        </p:nvSpPr>
        <p:spPr>
          <a:xfrm>
            <a:off x="3368824" y="6381328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950" b="0" i="0">
              <a:latin typeface="Segoe UI Light" panose="020B0502040204020203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96F606EC-E71D-4DE7-8189-E0E12E53C3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flipH="1">
            <a:off x="4088904" y="-11430"/>
            <a:ext cx="5817096" cy="6869430"/>
          </a:xfrm>
          <a:custGeom>
            <a:avLst/>
            <a:gdLst>
              <a:gd name="connsiteX0" fmla="*/ 4560570 w 7155180"/>
              <a:gd name="connsiteY0" fmla="*/ 0 h 6880860"/>
              <a:gd name="connsiteX1" fmla="*/ 7155180 w 7155180"/>
              <a:gd name="connsiteY1" fmla="*/ 6880860 h 6880860"/>
              <a:gd name="connsiteX2" fmla="*/ 0 w 7155180"/>
              <a:gd name="connsiteY2" fmla="*/ 6869430 h 6880860"/>
              <a:gd name="connsiteX3" fmla="*/ 0 w 7155180"/>
              <a:gd name="connsiteY3" fmla="*/ 11430 h 688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5180" h="6880860">
                <a:moveTo>
                  <a:pt x="4560570" y="0"/>
                </a:moveTo>
                <a:lnTo>
                  <a:pt x="7155180" y="6880860"/>
                </a:lnTo>
                <a:lnTo>
                  <a:pt x="0" y="6869430"/>
                </a:lnTo>
                <a:lnTo>
                  <a:pt x="0" y="114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792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="" xmlns:a16="http://schemas.microsoft.com/office/drawing/2014/main" id="{39297184-CA0B-CF43-B975-F6A3FE634E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728700"/>
            <a:ext cx="4966134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3351E436-F6B3-DF4B-B106-DB94F8F8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6"/>
            <a:ext cx="5002138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87E134F-66E9-654A-B1FF-C2C536030585}"/>
              </a:ext>
            </a:extLst>
          </p:cNvPr>
          <p:cNvSpPr/>
          <p:nvPr userDrawn="1"/>
        </p:nvSpPr>
        <p:spPr>
          <a:xfrm>
            <a:off x="164468" y="6201308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950" b="0" i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15867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9DC2A07F-A71C-4649-A0BD-EB51EB58FA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1636" y="1268413"/>
            <a:ext cx="2843212" cy="39243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25F72A3E-7267-C741-9065-F5931E1FD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1" y="279966"/>
            <a:ext cx="3669990" cy="4268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="" xmlns:a16="http://schemas.microsoft.com/office/drawing/2014/main" id="{CBE5E838-2D41-074D-80EE-4F993E6E49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728700"/>
            <a:ext cx="2769890" cy="406400"/>
          </a:xfr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189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="" xmlns:a16="http://schemas.microsoft.com/office/drawing/2014/main" id="{9CA01C99-3F22-2549-AE67-B742C6CA35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325" y="260648"/>
            <a:ext cx="252028" cy="4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719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869">
          <p15:clr>
            <a:srgbClr val="FBAE40"/>
          </p15:clr>
        </p15:guide>
        <p15:guide id="2" pos="9454">
          <p15:clr>
            <a:srgbClr val="FBAE40"/>
          </p15:clr>
        </p15:guide>
        <p15:guide id="3" pos="4708">
          <p15:clr>
            <a:srgbClr val="FBAE40"/>
          </p15:clr>
        </p15:guide>
        <p15:guide id="4" pos="14199">
          <p15:clr>
            <a:srgbClr val="FBAE40"/>
          </p15:clr>
        </p15:guide>
        <p15:guide id="5" orient="horz" pos="57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ags" Target="../tags/tag2.xml"/><Relationship Id="rId50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9" Type="http://schemas.openxmlformats.org/officeDocument/2006/relationships/slideLayout" Target="../slideLayouts/slideLayout83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34" Type="http://schemas.openxmlformats.org/officeDocument/2006/relationships/slideLayout" Target="../slideLayouts/slideLayout78.xml"/><Relationship Id="rId42" Type="http://schemas.openxmlformats.org/officeDocument/2006/relationships/slideLayout" Target="../slideLayouts/slideLayout86.xml"/><Relationship Id="rId47" Type="http://schemas.openxmlformats.org/officeDocument/2006/relationships/tags" Target="../tags/tag5.xml"/><Relationship Id="rId50" Type="http://schemas.openxmlformats.org/officeDocument/2006/relationships/image" Target="../media/image4.png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33" Type="http://schemas.openxmlformats.org/officeDocument/2006/relationships/slideLayout" Target="../slideLayouts/slideLayout77.xml"/><Relationship Id="rId38" Type="http://schemas.openxmlformats.org/officeDocument/2006/relationships/slideLayout" Target="../slideLayouts/slideLayout82.xml"/><Relationship Id="rId46" Type="http://schemas.openxmlformats.org/officeDocument/2006/relationships/tags" Target="../tags/tag4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41" Type="http://schemas.openxmlformats.org/officeDocument/2006/relationships/slideLayout" Target="../slideLayouts/slideLayout85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32" Type="http://schemas.openxmlformats.org/officeDocument/2006/relationships/slideLayout" Target="../slideLayouts/slideLayout76.xml"/><Relationship Id="rId37" Type="http://schemas.openxmlformats.org/officeDocument/2006/relationships/slideLayout" Target="../slideLayouts/slideLayout81.xml"/><Relationship Id="rId40" Type="http://schemas.openxmlformats.org/officeDocument/2006/relationships/slideLayout" Target="../slideLayouts/slideLayout84.xml"/><Relationship Id="rId45" Type="http://schemas.openxmlformats.org/officeDocument/2006/relationships/vmlDrawing" Target="../drawings/vmlDrawing2.v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36" Type="http://schemas.openxmlformats.org/officeDocument/2006/relationships/slideLayout" Target="../slideLayouts/slideLayout80.xml"/><Relationship Id="rId49" Type="http://schemas.openxmlformats.org/officeDocument/2006/relationships/image" Target="../media/image1.emf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31" Type="http://schemas.openxmlformats.org/officeDocument/2006/relationships/slideLayout" Target="../slideLayouts/slideLayout75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4.xml"/><Relationship Id="rId35" Type="http://schemas.openxmlformats.org/officeDocument/2006/relationships/slideLayout" Target="../slideLayouts/slideLayout79.xml"/><Relationship Id="rId43" Type="http://schemas.openxmlformats.org/officeDocument/2006/relationships/slideLayout" Target="../slideLayouts/slideLayout87.xml"/><Relationship Id="rId48" Type="http://schemas.openxmlformats.org/officeDocument/2006/relationships/oleObject" Target="../embeddings/oleObject2.bin"/><Relationship Id="rId8" Type="http://schemas.openxmlformats.org/officeDocument/2006/relationships/slideLayout" Target="../slideLayouts/slideLayout52.xml"/><Relationship Id="rId51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9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34" Type="http://schemas.openxmlformats.org/officeDocument/2006/relationships/slideLayout" Target="../slideLayouts/slideLayout121.xml"/><Relationship Id="rId42" Type="http://schemas.openxmlformats.org/officeDocument/2006/relationships/slideLayout" Target="../slideLayouts/slideLayout129.xml"/><Relationship Id="rId47" Type="http://schemas.openxmlformats.org/officeDocument/2006/relationships/tags" Target="../tags/tag7.xml"/><Relationship Id="rId50" Type="http://schemas.openxmlformats.org/officeDocument/2006/relationships/image" Target="../media/image4.png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33" Type="http://schemas.openxmlformats.org/officeDocument/2006/relationships/slideLayout" Target="../slideLayouts/slideLayout120.xml"/><Relationship Id="rId38" Type="http://schemas.openxmlformats.org/officeDocument/2006/relationships/slideLayout" Target="../slideLayouts/slideLayout125.xml"/><Relationship Id="rId46" Type="http://schemas.openxmlformats.org/officeDocument/2006/relationships/tags" Target="../tags/tag6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slideLayout" Target="../slideLayouts/slideLayout116.xml"/><Relationship Id="rId41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32" Type="http://schemas.openxmlformats.org/officeDocument/2006/relationships/slideLayout" Target="../slideLayouts/slideLayout119.xml"/><Relationship Id="rId37" Type="http://schemas.openxmlformats.org/officeDocument/2006/relationships/slideLayout" Target="../slideLayouts/slideLayout124.xml"/><Relationship Id="rId40" Type="http://schemas.openxmlformats.org/officeDocument/2006/relationships/slideLayout" Target="../slideLayouts/slideLayout127.xml"/><Relationship Id="rId45" Type="http://schemas.openxmlformats.org/officeDocument/2006/relationships/vmlDrawing" Target="../drawings/vmlDrawing3.v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5.xml"/><Relationship Id="rId36" Type="http://schemas.openxmlformats.org/officeDocument/2006/relationships/slideLayout" Target="../slideLayouts/slideLayout123.xml"/><Relationship Id="rId49" Type="http://schemas.openxmlformats.org/officeDocument/2006/relationships/image" Target="../media/image1.emf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31" Type="http://schemas.openxmlformats.org/officeDocument/2006/relationships/slideLayout" Target="../slideLayouts/slideLayout118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Relationship Id="rId30" Type="http://schemas.openxmlformats.org/officeDocument/2006/relationships/slideLayout" Target="../slideLayouts/slideLayout117.xml"/><Relationship Id="rId35" Type="http://schemas.openxmlformats.org/officeDocument/2006/relationships/slideLayout" Target="../slideLayouts/slideLayout122.xml"/><Relationship Id="rId43" Type="http://schemas.openxmlformats.org/officeDocument/2006/relationships/slideLayout" Target="../slideLayouts/slideLayout130.xml"/><Relationship Id="rId48" Type="http://schemas.openxmlformats.org/officeDocument/2006/relationships/oleObject" Target="../embeddings/oleObject3.bin"/><Relationship Id="rId8" Type="http://schemas.openxmlformats.org/officeDocument/2006/relationships/slideLayout" Target="../slideLayouts/slideLayout95.xml"/><Relationship Id="rId51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 hidden="1">
            <a:extLst>
              <a:ext uri="{FF2B5EF4-FFF2-40B4-BE49-F238E27FC236}">
                <a16:creationId xmlns="" xmlns:a16="http://schemas.microsoft.com/office/drawing/2014/main" id="{31C6B206-4FDF-4E8B-B682-C53E17E49E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7"/>
            </p:custDataLst>
            <p:extLst>
              <p:ext uri="{D42A27DB-BD31-4B8C-83A1-F6EECF244321}">
                <p14:modId xmlns:p14="http://schemas.microsoft.com/office/powerpoint/2010/main" val="10129426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iapositive think-cell" r:id="rId49" imgW="473" imgH="473" progId="TCLayout.ActiveDocument.1">
                  <p:embed/>
                </p:oleObj>
              </mc:Choice>
              <mc:Fallback>
                <p:oleObj name="Diapositive think-cell" r:id="rId49" imgW="473" imgH="473" progId="TCLayout.ActiveDocument.1">
                  <p:embed/>
                  <p:pic>
                    <p:nvPicPr>
                      <p:cNvPr id="6" name="Objet 5" hidden="1">
                        <a:extLst>
                          <a:ext uri="{FF2B5EF4-FFF2-40B4-BE49-F238E27FC236}">
                            <a16:creationId xmlns="" xmlns:a16="http://schemas.microsoft.com/office/drawing/2014/main" id="{31C6B206-4FDF-4E8B-B682-C53E17E49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="" xmlns:a16="http://schemas.microsoft.com/office/drawing/2014/main" id="{94B93FDB-3291-45F6-A8A2-E6A051AC1FC8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75" b="0" i="0" baseline="0">
              <a:latin typeface="Segoe UI Light" panose="020B0502040204020203" pitchFamily="34" charset="0"/>
              <a:ea typeface="+mj-ea"/>
              <a:cs typeface="+mj-cs"/>
              <a:sym typeface="Segoe UI Light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950" y="279964"/>
            <a:ext cx="8420100" cy="4268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767" y="1219203"/>
            <a:ext cx="84201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="" xmlns:a16="http://schemas.microsoft.com/office/drawing/2014/main" id="{C64DDAAB-51AE-C542-B2D3-39CDE5D6EEF1}"/>
              </a:ext>
            </a:extLst>
          </p:cNvPr>
          <p:cNvSpPr txBox="1">
            <a:spLocks/>
          </p:cNvSpPr>
          <p:nvPr userDrawn="1"/>
        </p:nvSpPr>
        <p:spPr>
          <a:xfrm>
            <a:off x="9120477" y="6338433"/>
            <a:ext cx="113282" cy="266740"/>
          </a:xfrm>
          <a:prstGeom prst="rect">
            <a:avLst/>
          </a:prstGeom>
        </p:spPr>
        <p:txBody>
          <a:bodyPr vert="horz" wrap="none" lIns="99060" tIns="49530" rIns="99060" bIns="4953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975">
                <a:latin typeface="Segoe UI Light" panose="020B0502040204020203" pitchFamily="34" charset="0"/>
              </a:rPr>
              <a:pPr algn="ctr"/>
              <a:t>‹N°›</a:t>
            </a:fld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0" name="Oval 9">
            <a:extLst>
              <a:ext uri="{FF2B5EF4-FFF2-40B4-BE49-F238E27FC236}">
                <a16:creationId xmlns="" xmlns:a16="http://schemas.microsoft.com/office/drawing/2014/main" id="{ECE31B6E-86E3-694A-A8CC-84D94F47661D}"/>
              </a:ext>
            </a:extLst>
          </p:cNvPr>
          <p:cNvSpPr/>
          <p:nvPr userDrawn="1"/>
        </p:nvSpPr>
        <p:spPr>
          <a:xfrm>
            <a:off x="9041757" y="6336448"/>
            <a:ext cx="270725" cy="270725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2" name="Oval 15">
            <a:extLst>
              <a:ext uri="{FF2B5EF4-FFF2-40B4-BE49-F238E27FC236}">
                <a16:creationId xmlns="" xmlns:a16="http://schemas.microsoft.com/office/drawing/2014/main" id="{C06C0017-609B-0E4D-AF6A-EE6375F1FAE3}"/>
              </a:ext>
            </a:extLst>
          </p:cNvPr>
          <p:cNvSpPr/>
          <p:nvPr userDrawn="1"/>
        </p:nvSpPr>
        <p:spPr>
          <a:xfrm>
            <a:off x="8687333" y="6336448"/>
            <a:ext cx="270725" cy="270725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3" name="Rectangle 9">
            <a:extLst>
              <a:ext uri="{FF2B5EF4-FFF2-40B4-BE49-F238E27FC236}">
                <a16:creationId xmlns="" xmlns:a16="http://schemas.microsoft.com/office/drawing/2014/main" id="{67B3CA1F-2DAF-4842-B0F6-FB2FAE7AFA26}"/>
              </a:ext>
            </a:extLst>
          </p:cNvPr>
          <p:cNvSpPr/>
          <p:nvPr userDrawn="1"/>
        </p:nvSpPr>
        <p:spPr>
          <a:xfrm rot="2700000">
            <a:off x="8805030" y="6435200"/>
            <a:ext cx="73220" cy="7322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4" name="Oval 13">
            <a:extLst>
              <a:ext uri="{FF2B5EF4-FFF2-40B4-BE49-F238E27FC236}">
                <a16:creationId xmlns="" xmlns:a16="http://schemas.microsoft.com/office/drawing/2014/main" id="{16428C32-A985-884A-A048-9D4E4B22C4EB}"/>
              </a:ext>
            </a:extLst>
          </p:cNvPr>
          <p:cNvSpPr/>
          <p:nvPr userDrawn="1"/>
        </p:nvSpPr>
        <p:spPr>
          <a:xfrm rot="10800000">
            <a:off x="9396180" y="6336448"/>
            <a:ext cx="270725" cy="270725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5" name="Rectangle 9">
            <a:extLst>
              <a:ext uri="{FF2B5EF4-FFF2-40B4-BE49-F238E27FC236}">
                <a16:creationId xmlns="" xmlns:a16="http://schemas.microsoft.com/office/drawing/2014/main" id="{6BCE5F22-3E68-8D4C-9923-D2C3180609EB}"/>
              </a:ext>
            </a:extLst>
          </p:cNvPr>
          <p:cNvSpPr/>
          <p:nvPr userDrawn="1"/>
        </p:nvSpPr>
        <p:spPr>
          <a:xfrm rot="13500000">
            <a:off x="9475986" y="6435200"/>
            <a:ext cx="73220" cy="7322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40" name="Action Button: Forward or Next 26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4D7BDCA1-EBAD-3A47-BD47-1F2D5CE315E3}"/>
              </a:ext>
            </a:extLst>
          </p:cNvPr>
          <p:cNvSpPr/>
          <p:nvPr userDrawn="1"/>
        </p:nvSpPr>
        <p:spPr>
          <a:xfrm>
            <a:off x="9374071" y="6310814"/>
            <a:ext cx="326898" cy="326898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950">
              <a:latin typeface="Segoe UI Light" panose="020B0502040204020203" pitchFamily="34" charset="0"/>
            </a:endParaRPr>
          </a:p>
        </p:txBody>
      </p:sp>
      <p:sp>
        <p:nvSpPr>
          <p:cNvPr id="41" name="Action Button: Back or Previous 27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C3CE824C-65AD-064D-A62A-BC4AA826892A}"/>
              </a:ext>
            </a:extLst>
          </p:cNvPr>
          <p:cNvSpPr/>
          <p:nvPr userDrawn="1"/>
        </p:nvSpPr>
        <p:spPr>
          <a:xfrm>
            <a:off x="8661412" y="6304498"/>
            <a:ext cx="326898" cy="326898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950">
              <a:latin typeface="Segoe UI Light" panose="020B0502040204020203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70489044-E4E2-4CB6-84EB-A9DCBD1EFA8A}"/>
              </a:ext>
            </a:extLst>
          </p:cNvPr>
          <p:cNvSpPr txBox="1"/>
          <p:nvPr userDrawn="1"/>
        </p:nvSpPr>
        <p:spPr>
          <a:xfrm>
            <a:off x="3788258" y="6531368"/>
            <a:ext cx="23294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b="0" i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© 2021 – Pilotage du dispositif « Tester, alerter, protéger »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CEF63D02-A60A-4432-838D-427BBB8CEBDC}"/>
              </a:ext>
            </a:extLst>
          </p:cNvPr>
          <p:cNvPicPr>
            <a:picLocks noChangeAspect="1"/>
          </p:cNvPicPr>
          <p:nvPr userDrawn="1"/>
        </p:nvPicPr>
        <p:blipFill>
          <a:blip r:embed="rId51"/>
          <a:stretch>
            <a:fillRect/>
          </a:stretch>
        </p:blipFill>
        <p:spPr>
          <a:xfrm>
            <a:off x="0" y="6437657"/>
            <a:ext cx="1160863" cy="4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897" r:id="rId2"/>
    <p:sldLayoutId id="2147483682" r:id="rId3"/>
    <p:sldLayoutId id="2147483683" r:id="rId4"/>
    <p:sldLayoutId id="2147483685" r:id="rId5"/>
    <p:sldLayoutId id="2147483686" r:id="rId6"/>
    <p:sldLayoutId id="2147483688" r:id="rId7"/>
    <p:sldLayoutId id="2147483690" r:id="rId8"/>
    <p:sldLayoutId id="2147483691" r:id="rId9"/>
    <p:sldLayoutId id="2147483692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75" r:id="rId16"/>
    <p:sldLayoutId id="2147483757" r:id="rId17"/>
    <p:sldLayoutId id="2147483776" r:id="rId18"/>
    <p:sldLayoutId id="2147483758" r:id="rId19"/>
    <p:sldLayoutId id="2147483777" r:id="rId20"/>
    <p:sldLayoutId id="2147483778" r:id="rId21"/>
    <p:sldLayoutId id="2147483760" r:id="rId22"/>
    <p:sldLayoutId id="2147483779" r:id="rId23"/>
    <p:sldLayoutId id="2147483761" r:id="rId24"/>
    <p:sldLayoutId id="2147483780" r:id="rId25"/>
    <p:sldLayoutId id="2147483781" r:id="rId26"/>
    <p:sldLayoutId id="2147483782" r:id="rId27"/>
    <p:sldLayoutId id="2147483783" r:id="rId28"/>
    <p:sldLayoutId id="2147483784" r:id="rId29"/>
    <p:sldLayoutId id="2147483766" r:id="rId30"/>
    <p:sldLayoutId id="2147483768" r:id="rId31"/>
    <p:sldLayoutId id="2147483786" r:id="rId32"/>
    <p:sldLayoutId id="2147483769" r:id="rId33"/>
    <p:sldLayoutId id="2147483767" r:id="rId34"/>
    <p:sldLayoutId id="2147483787" r:id="rId35"/>
    <p:sldLayoutId id="2147483773" r:id="rId36"/>
    <p:sldLayoutId id="2147483792" r:id="rId37"/>
    <p:sldLayoutId id="2147483794" r:id="rId38"/>
    <p:sldLayoutId id="2147483796" r:id="rId39"/>
    <p:sldLayoutId id="2147483798" r:id="rId40"/>
    <p:sldLayoutId id="2147483841" r:id="rId41"/>
    <p:sldLayoutId id="2147483942" r:id="rId42"/>
    <p:sldLayoutId id="2147483945" r:id="rId43"/>
    <p:sldLayoutId id="2147484037" r:id="rId44"/>
  </p:sldLayoutIdLst>
  <p:txStyles>
    <p:titleStyle>
      <a:lvl1pPr algn="l" defTabSz="990601" rtl="0" eaLnBrk="1" latinLnBrk="0" hangingPunct="1">
        <a:lnSpc>
          <a:spcPct val="86000"/>
        </a:lnSpc>
        <a:spcBef>
          <a:spcPct val="0"/>
        </a:spcBef>
        <a:buNone/>
        <a:defRPr sz="2275" b="0" i="0" kern="800" spc="-43">
          <a:solidFill>
            <a:schemeClr val="tx1"/>
          </a:solidFill>
          <a:latin typeface="Segoe UI Light" panose="020B0502040204020203" pitchFamily="34" charset="0"/>
          <a:ea typeface="+mj-ea"/>
          <a:cs typeface="+mj-cs"/>
        </a:defRPr>
      </a:lvl1pPr>
    </p:titleStyle>
    <p:bodyStyle>
      <a:lvl1pPr marL="185738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25" b="0" i="0" kern="800" spc="-11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marL="373195" indent="-18745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558933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744669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930408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2724150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451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750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10049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601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9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99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5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71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4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 hidden="1">
            <a:extLst>
              <a:ext uri="{FF2B5EF4-FFF2-40B4-BE49-F238E27FC236}">
                <a16:creationId xmlns="" xmlns:a16="http://schemas.microsoft.com/office/drawing/2014/main" id="{31C6B206-4FDF-4E8B-B682-C53E17E49E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6"/>
            </p:custDataLst>
            <p:extLst>
              <p:ext uri="{D42A27DB-BD31-4B8C-83A1-F6EECF244321}">
                <p14:modId xmlns:p14="http://schemas.microsoft.com/office/powerpoint/2010/main" val="38370057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Diapositive think-cell" r:id="rId48" imgW="473" imgH="473" progId="TCLayout.ActiveDocument.1">
                  <p:embed/>
                </p:oleObj>
              </mc:Choice>
              <mc:Fallback>
                <p:oleObj name="Diapositive think-cell" r:id="rId48" imgW="473" imgH="473" progId="TCLayout.ActiveDocument.1">
                  <p:embed/>
                  <p:pic>
                    <p:nvPicPr>
                      <p:cNvPr id="6" name="Objet 5" hidden="1">
                        <a:extLst>
                          <a:ext uri="{FF2B5EF4-FFF2-40B4-BE49-F238E27FC236}">
                            <a16:creationId xmlns="" xmlns:a16="http://schemas.microsoft.com/office/drawing/2014/main" id="{31C6B206-4FDF-4E8B-B682-C53E17E49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="" xmlns:a16="http://schemas.microsoft.com/office/drawing/2014/main" id="{94B93FDB-3291-45F6-A8A2-E6A051AC1FC8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75" b="0" i="0" baseline="0">
              <a:latin typeface="Segoe UI Light" panose="020B0502040204020203" pitchFamily="34" charset="0"/>
              <a:ea typeface="+mj-ea"/>
              <a:cs typeface="+mj-cs"/>
              <a:sym typeface="Segoe UI Light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950" y="279964"/>
            <a:ext cx="8420100" cy="4268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767" y="1219203"/>
            <a:ext cx="84201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="" xmlns:a16="http://schemas.microsoft.com/office/drawing/2014/main" id="{C64DDAAB-51AE-C542-B2D3-39CDE5D6EEF1}"/>
              </a:ext>
            </a:extLst>
          </p:cNvPr>
          <p:cNvSpPr txBox="1">
            <a:spLocks/>
          </p:cNvSpPr>
          <p:nvPr userDrawn="1"/>
        </p:nvSpPr>
        <p:spPr>
          <a:xfrm>
            <a:off x="9120477" y="6338433"/>
            <a:ext cx="113282" cy="266740"/>
          </a:xfrm>
          <a:prstGeom prst="rect">
            <a:avLst/>
          </a:prstGeom>
        </p:spPr>
        <p:txBody>
          <a:bodyPr vert="horz" wrap="none" lIns="99060" tIns="49530" rIns="99060" bIns="4953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975">
                <a:latin typeface="Segoe UI Light" panose="020B0502040204020203" pitchFamily="34" charset="0"/>
              </a:rPr>
              <a:pPr algn="ctr"/>
              <a:t>‹N°›</a:t>
            </a:fld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0" name="Oval 9">
            <a:extLst>
              <a:ext uri="{FF2B5EF4-FFF2-40B4-BE49-F238E27FC236}">
                <a16:creationId xmlns="" xmlns:a16="http://schemas.microsoft.com/office/drawing/2014/main" id="{ECE31B6E-86E3-694A-A8CC-84D94F47661D}"/>
              </a:ext>
            </a:extLst>
          </p:cNvPr>
          <p:cNvSpPr/>
          <p:nvPr userDrawn="1"/>
        </p:nvSpPr>
        <p:spPr>
          <a:xfrm>
            <a:off x="9041757" y="6336448"/>
            <a:ext cx="270725" cy="270725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2" name="Oval 15">
            <a:extLst>
              <a:ext uri="{FF2B5EF4-FFF2-40B4-BE49-F238E27FC236}">
                <a16:creationId xmlns="" xmlns:a16="http://schemas.microsoft.com/office/drawing/2014/main" id="{C06C0017-609B-0E4D-AF6A-EE6375F1FAE3}"/>
              </a:ext>
            </a:extLst>
          </p:cNvPr>
          <p:cNvSpPr/>
          <p:nvPr userDrawn="1"/>
        </p:nvSpPr>
        <p:spPr>
          <a:xfrm>
            <a:off x="8687333" y="6336448"/>
            <a:ext cx="270725" cy="270725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3" name="Rectangle 9">
            <a:extLst>
              <a:ext uri="{FF2B5EF4-FFF2-40B4-BE49-F238E27FC236}">
                <a16:creationId xmlns="" xmlns:a16="http://schemas.microsoft.com/office/drawing/2014/main" id="{67B3CA1F-2DAF-4842-B0F6-FB2FAE7AFA26}"/>
              </a:ext>
            </a:extLst>
          </p:cNvPr>
          <p:cNvSpPr/>
          <p:nvPr userDrawn="1"/>
        </p:nvSpPr>
        <p:spPr>
          <a:xfrm rot="2700000">
            <a:off x="8805030" y="6435200"/>
            <a:ext cx="73220" cy="7322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4" name="Oval 13">
            <a:extLst>
              <a:ext uri="{FF2B5EF4-FFF2-40B4-BE49-F238E27FC236}">
                <a16:creationId xmlns="" xmlns:a16="http://schemas.microsoft.com/office/drawing/2014/main" id="{16428C32-A985-884A-A048-9D4E4B22C4EB}"/>
              </a:ext>
            </a:extLst>
          </p:cNvPr>
          <p:cNvSpPr/>
          <p:nvPr userDrawn="1"/>
        </p:nvSpPr>
        <p:spPr>
          <a:xfrm rot="10800000">
            <a:off x="9396180" y="6336448"/>
            <a:ext cx="270725" cy="270725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35" name="Rectangle 9">
            <a:extLst>
              <a:ext uri="{FF2B5EF4-FFF2-40B4-BE49-F238E27FC236}">
                <a16:creationId xmlns="" xmlns:a16="http://schemas.microsoft.com/office/drawing/2014/main" id="{6BCE5F22-3E68-8D4C-9923-D2C3180609EB}"/>
              </a:ext>
            </a:extLst>
          </p:cNvPr>
          <p:cNvSpPr/>
          <p:nvPr userDrawn="1"/>
        </p:nvSpPr>
        <p:spPr>
          <a:xfrm rot="13500000">
            <a:off x="9475986" y="6435200"/>
            <a:ext cx="73220" cy="7322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>
              <a:latin typeface="Segoe UI Light" panose="020B0502040204020203" pitchFamily="34" charset="0"/>
            </a:endParaRPr>
          </a:p>
        </p:txBody>
      </p:sp>
      <p:sp>
        <p:nvSpPr>
          <p:cNvPr id="40" name="Action Button: Forward or Next 26">
            <a:hlinkClick r:id="" action="ppaction://hlinkshowjump?jump=nextslide" highlightClick="1"/>
            <a:extLst>
              <a:ext uri="{FF2B5EF4-FFF2-40B4-BE49-F238E27FC236}">
                <a16:creationId xmlns="" xmlns:a16="http://schemas.microsoft.com/office/drawing/2014/main" id="{4D7BDCA1-EBAD-3A47-BD47-1F2D5CE315E3}"/>
              </a:ext>
            </a:extLst>
          </p:cNvPr>
          <p:cNvSpPr/>
          <p:nvPr userDrawn="1"/>
        </p:nvSpPr>
        <p:spPr>
          <a:xfrm>
            <a:off x="9374071" y="6310814"/>
            <a:ext cx="326898" cy="326898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950">
              <a:latin typeface="Segoe UI Light" panose="020B0502040204020203" pitchFamily="34" charset="0"/>
            </a:endParaRPr>
          </a:p>
        </p:txBody>
      </p:sp>
      <p:sp>
        <p:nvSpPr>
          <p:cNvPr id="41" name="Action Button: Back or Previous 27">
            <a:hlinkClick r:id="" action="ppaction://hlinkshowjump?jump=previousslide" highlightClick="1"/>
            <a:extLst>
              <a:ext uri="{FF2B5EF4-FFF2-40B4-BE49-F238E27FC236}">
                <a16:creationId xmlns="" xmlns:a16="http://schemas.microsoft.com/office/drawing/2014/main" id="{C3CE824C-65AD-064D-A62A-BC4AA826892A}"/>
              </a:ext>
            </a:extLst>
          </p:cNvPr>
          <p:cNvSpPr/>
          <p:nvPr userDrawn="1"/>
        </p:nvSpPr>
        <p:spPr>
          <a:xfrm>
            <a:off x="8661412" y="6304498"/>
            <a:ext cx="326898" cy="326898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950">
              <a:latin typeface="Segoe UI Light" panose="020B0502040204020203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886299CE-907C-45D9-AF3F-5F0AE094D249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208160" y="6301407"/>
            <a:ext cx="534790" cy="447290"/>
          </a:xfrm>
          <a:prstGeom prst="rect">
            <a:avLst/>
          </a:prstGeom>
        </p:spPr>
      </p:pic>
      <p:pic>
        <p:nvPicPr>
          <p:cNvPr id="16" name="Picture 2" descr="Résultat de recherche d'images pour &quot;cnamts&quot;">
            <a:extLst>
              <a:ext uri="{FF2B5EF4-FFF2-40B4-BE49-F238E27FC236}">
                <a16:creationId xmlns="" xmlns:a16="http://schemas.microsoft.com/office/drawing/2014/main" id="{6067BFFD-42BA-4E59-8B0B-4690843F74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5" y="6295120"/>
            <a:ext cx="1057195" cy="52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70489044-E4E2-4CB6-84EB-A9DCBD1EFA8A}"/>
              </a:ext>
            </a:extLst>
          </p:cNvPr>
          <p:cNvSpPr txBox="1"/>
          <p:nvPr userDrawn="1"/>
        </p:nvSpPr>
        <p:spPr>
          <a:xfrm>
            <a:off x="2259794" y="6437657"/>
            <a:ext cx="538641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b="0" i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© 2020 – Structuration du dispositif de pilotage du dispositif « Tracer, alerter, protéger » pour la deuxième phase de confinement en France</a:t>
            </a:r>
          </a:p>
        </p:txBody>
      </p:sp>
    </p:spTree>
    <p:extLst>
      <p:ext uri="{BB962C8B-B14F-4D97-AF65-F5344CB8AC3E}">
        <p14:creationId xmlns:p14="http://schemas.microsoft.com/office/powerpoint/2010/main" val="427701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965" r:id="rId17"/>
    <p:sldLayoutId id="2147483966" r:id="rId18"/>
    <p:sldLayoutId id="2147483967" r:id="rId19"/>
    <p:sldLayoutId id="2147483968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4" r:id="rId26"/>
    <p:sldLayoutId id="2147483975" r:id="rId27"/>
    <p:sldLayoutId id="2147483976" r:id="rId28"/>
    <p:sldLayoutId id="2147483977" r:id="rId29"/>
    <p:sldLayoutId id="2147483978" r:id="rId30"/>
    <p:sldLayoutId id="2147483979" r:id="rId31"/>
    <p:sldLayoutId id="2147483980" r:id="rId32"/>
    <p:sldLayoutId id="2147483981" r:id="rId33"/>
    <p:sldLayoutId id="2147483982" r:id="rId34"/>
    <p:sldLayoutId id="2147483983" r:id="rId35"/>
    <p:sldLayoutId id="2147483984" r:id="rId36"/>
    <p:sldLayoutId id="2147483985" r:id="rId37"/>
    <p:sldLayoutId id="2147483986" r:id="rId38"/>
    <p:sldLayoutId id="2147483987" r:id="rId39"/>
    <p:sldLayoutId id="2147483988" r:id="rId40"/>
    <p:sldLayoutId id="2147483989" r:id="rId41"/>
    <p:sldLayoutId id="2147483990" r:id="rId42"/>
    <p:sldLayoutId id="2147483991" r:id="rId43"/>
  </p:sldLayoutIdLst>
  <p:txStyles>
    <p:titleStyle>
      <a:lvl1pPr algn="l" defTabSz="990601" rtl="0" eaLnBrk="1" latinLnBrk="0" hangingPunct="1">
        <a:lnSpc>
          <a:spcPct val="86000"/>
        </a:lnSpc>
        <a:spcBef>
          <a:spcPct val="0"/>
        </a:spcBef>
        <a:buNone/>
        <a:defRPr sz="2275" b="0" i="0" kern="800" spc="-43">
          <a:solidFill>
            <a:schemeClr val="tx1"/>
          </a:solidFill>
          <a:latin typeface="Segoe UI Light" panose="020B0502040204020203" pitchFamily="34" charset="0"/>
          <a:ea typeface="+mj-ea"/>
          <a:cs typeface="+mj-cs"/>
        </a:defRPr>
      </a:lvl1pPr>
    </p:titleStyle>
    <p:bodyStyle>
      <a:lvl1pPr marL="185738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25" b="0" i="0" kern="800" spc="-11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marL="373195" indent="-18745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558933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744669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930408" indent="-185738" algn="l" defTabSz="990601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300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2724150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451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750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10049" indent="-247650" algn="l" defTabSz="99060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601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9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99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5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71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400" algn="l" defTabSz="990601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="" xmlns:a16="http://schemas.microsoft.com/office/drawing/2014/main" id="{5CEC6FD2-69BA-4103-ABA6-24BDE44BDC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6"/>
            </p:custDataLst>
            <p:extLst>
              <p:ext uri="{D42A27DB-BD31-4B8C-83A1-F6EECF244321}">
                <p14:modId xmlns:p14="http://schemas.microsoft.com/office/powerpoint/2010/main" val="30122585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Diapositive think-cell" r:id="rId48" imgW="473" imgH="473" progId="TCLayout.ActiveDocument.1">
                  <p:embed/>
                </p:oleObj>
              </mc:Choice>
              <mc:Fallback>
                <p:oleObj name="Diapositive think-cell" r:id="rId48" imgW="473" imgH="473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="" xmlns:a16="http://schemas.microsoft.com/office/drawing/2014/main" id="{5CEC6FD2-69BA-4103-ABA6-24BDE44BDC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="" xmlns:a16="http://schemas.microsoft.com/office/drawing/2014/main" id="{25446CE2-6DA3-49A4-A7EF-93DA2E041B23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1" y="0"/>
            <a:ext cx="158750" cy="158750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35000">
                <a:srgbClr val="00B050"/>
              </a:gs>
              <a:gs pos="16245">
                <a:srgbClr val="00B050"/>
              </a:gs>
              <a:gs pos="45000">
                <a:srgbClr val="C000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848" b="0" i="0" baseline="0">
              <a:latin typeface="Segoe UI Light" panose="020B0502040204020203" pitchFamily="34" charset="0"/>
              <a:ea typeface="+mj-ea"/>
              <a:cs typeface="+mj-cs"/>
              <a:sym typeface="Segoe UI Light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950" y="279966"/>
            <a:ext cx="8420100" cy="4268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767" y="1219205"/>
            <a:ext cx="84201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DDBE0F5D-4C8F-4E8E-A73B-5E4F9F0FA2DF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169130" y="6301407"/>
            <a:ext cx="434517" cy="447290"/>
          </a:xfrm>
          <a:prstGeom prst="rect">
            <a:avLst/>
          </a:prstGeom>
        </p:spPr>
      </p:pic>
      <p:pic>
        <p:nvPicPr>
          <p:cNvPr id="7" name="Picture 2" descr="Résultat de recherche d'images pour &quot;cnamts&quot;">
            <a:extLst>
              <a:ext uri="{FF2B5EF4-FFF2-40B4-BE49-F238E27FC236}">
                <a16:creationId xmlns="" xmlns:a16="http://schemas.microsoft.com/office/drawing/2014/main" id="{BA08F256-B297-4F0B-99A5-667DCEDB90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7" y="6295121"/>
            <a:ext cx="858971" cy="52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9AC1B313-0B68-47C5-96A7-34832DC4A6DE}"/>
              </a:ext>
            </a:extLst>
          </p:cNvPr>
          <p:cNvSpPr txBox="1"/>
          <p:nvPr userDrawn="1"/>
        </p:nvSpPr>
        <p:spPr>
          <a:xfrm>
            <a:off x="2764770" y="6456906"/>
            <a:ext cx="4403770" cy="179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905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69" b="0" i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© 2020 – Structuration du dispositif de pilotage du dispositif « Tester, alerter, protéger » pour la deuxième phase de confinement en France</a:t>
            </a:r>
          </a:p>
        </p:txBody>
      </p:sp>
    </p:spTree>
    <p:extLst>
      <p:ext uri="{BB962C8B-B14F-4D97-AF65-F5344CB8AC3E}">
        <p14:creationId xmlns:p14="http://schemas.microsoft.com/office/powerpoint/2010/main" val="126159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  <p:sldLayoutId id="2147484013" r:id="rId20"/>
    <p:sldLayoutId id="2147484014" r:id="rId21"/>
    <p:sldLayoutId id="2147484015" r:id="rId22"/>
    <p:sldLayoutId id="2147484016" r:id="rId23"/>
    <p:sldLayoutId id="2147484017" r:id="rId24"/>
    <p:sldLayoutId id="2147484018" r:id="rId25"/>
    <p:sldLayoutId id="2147484019" r:id="rId26"/>
    <p:sldLayoutId id="2147484020" r:id="rId27"/>
    <p:sldLayoutId id="2147484021" r:id="rId28"/>
    <p:sldLayoutId id="2147484022" r:id="rId29"/>
    <p:sldLayoutId id="2147484023" r:id="rId30"/>
    <p:sldLayoutId id="2147484024" r:id="rId31"/>
    <p:sldLayoutId id="2147484025" r:id="rId32"/>
    <p:sldLayoutId id="2147484026" r:id="rId33"/>
    <p:sldLayoutId id="2147484027" r:id="rId34"/>
    <p:sldLayoutId id="2147484028" r:id="rId35"/>
    <p:sldLayoutId id="2147484029" r:id="rId36"/>
    <p:sldLayoutId id="2147484030" r:id="rId37"/>
    <p:sldLayoutId id="2147484031" r:id="rId38"/>
    <p:sldLayoutId id="2147484032" r:id="rId39"/>
    <p:sldLayoutId id="2147484033" r:id="rId40"/>
    <p:sldLayoutId id="2147484034" r:id="rId41"/>
    <p:sldLayoutId id="2147484035" r:id="rId42"/>
    <p:sldLayoutId id="2147484036" r:id="rId43"/>
  </p:sldLayoutIdLst>
  <p:txStyles>
    <p:titleStyle>
      <a:lvl1pPr algn="l" defTabSz="804863" rtl="0" eaLnBrk="1" latinLnBrk="0" hangingPunct="1">
        <a:lnSpc>
          <a:spcPct val="86000"/>
        </a:lnSpc>
        <a:spcBef>
          <a:spcPct val="0"/>
        </a:spcBef>
        <a:buNone/>
        <a:defRPr sz="1848" b="0" i="0" kern="800" spc="-35">
          <a:solidFill>
            <a:schemeClr val="tx1"/>
          </a:solidFill>
          <a:latin typeface="Segoe UI Light" panose="020B0502040204020203" pitchFamily="34" charset="0"/>
          <a:ea typeface="+mj-ea"/>
          <a:cs typeface="+mj-cs"/>
        </a:defRPr>
      </a:lvl1pPr>
    </p:titleStyle>
    <p:bodyStyle>
      <a:lvl1pPr marL="150912" indent="-150912" algn="l" defTabSz="804863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320" b="0" i="0" kern="800" spc="-9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marL="303221" indent="-152310" algn="l" defTabSz="804863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056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454133" indent="-150912" algn="l" defTabSz="804863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56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605044" indent="-150912" algn="l" defTabSz="804863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056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755957" indent="-150912" algn="l" defTabSz="804863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056" b="0" i="0" kern="8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2213372" indent="-201216" algn="l" defTabSz="80486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6pPr>
      <a:lvl7pPr marL="2615804" indent="-201216" algn="l" defTabSz="80486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7pPr>
      <a:lvl8pPr marL="3018234" indent="-201216" algn="l" defTabSz="80486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8pPr>
      <a:lvl9pPr marL="3420665" indent="-201216" algn="l" defTabSz="80486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1pPr>
      <a:lvl2pPr marL="402431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3pPr>
      <a:lvl4pPr marL="1207294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4pPr>
      <a:lvl5pPr marL="1609724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5pPr>
      <a:lvl6pPr marL="2012156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7pPr>
      <a:lvl8pPr marL="2817019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8pPr>
      <a:lvl9pPr marL="3219450" algn="l" defTabSz="804863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emf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1.xml"/><Relationship Id="rId7" Type="http://schemas.openxmlformats.org/officeDocument/2006/relationships/image" Target="../media/image1.e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="" xmlns:a16="http://schemas.microsoft.com/office/drawing/2014/main" id="{B777A8C6-6400-D943-9D86-1D9685313F06}"/>
              </a:ext>
            </a:extLst>
          </p:cNvPr>
          <p:cNvSpPr txBox="1"/>
          <p:nvPr/>
        </p:nvSpPr>
        <p:spPr>
          <a:xfrm>
            <a:off x="381158" y="3002759"/>
            <a:ext cx="12250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latin typeface="Segoe UI Light" panose="020B0502040204020203" pitchFamily="34" charset="0"/>
              </a:rPr>
              <a:t>Paris, le 28/05/2021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="" xmlns:a16="http://schemas.microsoft.com/office/drawing/2014/main" id="{93B4050B-09DC-F045-A10E-D4EF9568D3ED}"/>
              </a:ext>
            </a:extLst>
          </p:cNvPr>
          <p:cNvGrpSpPr/>
          <p:nvPr/>
        </p:nvGrpSpPr>
        <p:grpSpPr>
          <a:xfrm>
            <a:off x="0" y="6201308"/>
            <a:ext cx="4952999" cy="656692"/>
            <a:chOff x="0" y="6201308"/>
            <a:chExt cx="4088904" cy="656692"/>
          </a:xfrm>
        </p:grpSpPr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645B263A-CC54-F246-88A9-9319BC3E10A6}"/>
                </a:ext>
              </a:extLst>
            </p:cNvPr>
            <p:cNvSpPr/>
            <p:nvPr/>
          </p:nvSpPr>
          <p:spPr>
            <a:xfrm>
              <a:off x="0" y="6201308"/>
              <a:ext cx="4088904" cy="656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Segoe UI Light" panose="020B0502040204020203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="" xmlns:a16="http://schemas.microsoft.com/office/drawing/2014/main" id="{CBB47C2C-5CDA-5E43-9AA8-FDACF905B0D5}"/>
                </a:ext>
              </a:extLst>
            </p:cNvPr>
            <p:cNvSpPr txBox="1"/>
            <p:nvPr/>
          </p:nvSpPr>
          <p:spPr>
            <a:xfrm>
              <a:off x="209313" y="6303032"/>
              <a:ext cx="3879591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defTabSz="914400">
                <a:defRPr/>
              </a:pPr>
              <a:r>
                <a:rPr lang="fr-FR" sz="700">
                  <a:solidFill>
                    <a:schemeClr val="tx1">
                      <a:lumMod val="20000"/>
                      <a:lumOff val="80000"/>
                    </a:schemeClr>
                  </a:solidFill>
                  <a:latin typeface="Segoe UI Light" panose="020B0502040204020203" pitchFamily="34" charset="0"/>
                  <a:ea typeface="Segoe UI" panose="020B0502040204020203" pitchFamily="34" charset="0"/>
                  <a:cs typeface="Segoe UI Light" panose="020B0502040204020203" pitchFamily="34" charset="0"/>
                </a:rPr>
                <a:t>Les informations du présent document sont exclusivement adressées au(x) destinataire(s). Elles peuvent contenir des informations confidentielles, protégées par un secret professionnel et restent la propriété exclusive d’EUROGROUP CONSULTING. Reproduction interdite.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9B49228B-54D6-F34F-A658-699A64B15E33}"/>
              </a:ext>
            </a:extLst>
          </p:cNvPr>
          <p:cNvSpPr txBox="1"/>
          <p:nvPr/>
        </p:nvSpPr>
        <p:spPr>
          <a:xfrm>
            <a:off x="381158" y="557253"/>
            <a:ext cx="500455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000" b="1">
                <a:latin typeface="Segoe UI Light"/>
                <a:cs typeface="Segoe UI Light"/>
              </a:rPr>
              <a:t>Structuration du dispositif de pilotage du dispositif « Tester, alerter, protéger » pour la deuxième phase de confinement en France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5895F162-6800-4073-9ABE-7CBAA9E9CDBC}"/>
              </a:ext>
            </a:extLst>
          </p:cNvPr>
          <p:cNvSpPr txBox="1"/>
          <p:nvPr/>
        </p:nvSpPr>
        <p:spPr>
          <a:xfrm>
            <a:off x="381157" y="2528900"/>
            <a:ext cx="4571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latin typeface="Segoe UI Light" panose="020B0502040204020203" pitchFamily="34" charset="0"/>
              </a:rPr>
              <a:t>Déploiement du rétro-tracing en 3 vagues</a:t>
            </a:r>
          </a:p>
        </p:txBody>
      </p:sp>
      <p:pic>
        <p:nvPicPr>
          <p:cNvPr id="19" name="Picture 2" descr="Assurance-Sante1.jpg">
            <a:extLst>
              <a:ext uri="{FF2B5EF4-FFF2-40B4-BE49-F238E27FC236}">
                <a16:creationId xmlns="" xmlns:a16="http://schemas.microsoft.com/office/drawing/2014/main" id="{38C7D865-F5BF-4FBB-A123-3907A0CDD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004A9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3905992" y="891562"/>
            <a:ext cx="6899529" cy="5093545"/>
          </a:xfrm>
          <a:prstGeom prst="flowChartManualInput">
            <a:avLst/>
          </a:prstGeom>
          <a:solidFill>
            <a:srgbClr val="5A7DFF">
              <a:lumMod val="20000"/>
              <a:lumOff val="80000"/>
            </a:srgbClr>
          </a:solidFill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8BD481CB-7872-4298-806B-0322C4794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34" y="4379853"/>
            <a:ext cx="1905165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4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="" xmlns:a16="http://schemas.microsoft.com/office/drawing/2014/main" id="{0E90557D-6CA5-4202-8F6A-4C4726CC07F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05639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Diapositive think-cell" r:id="rId6" imgW="473" imgH="473" progId="TCLayout.ActiveDocument.1">
                  <p:embed/>
                </p:oleObj>
              </mc:Choice>
              <mc:Fallback>
                <p:oleObj name="Diapositive think-cell" r:id="rId6" imgW="473" imgH="473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="" xmlns:a16="http://schemas.microsoft.com/office/drawing/2014/main" id="{0E90557D-6CA5-4202-8F6A-4C4726CC07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="" xmlns:a16="http://schemas.microsoft.com/office/drawing/2014/main" id="{E4DEADAC-B547-4280-A872-C7836F1603A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fr-FR" sz="1800">
              <a:latin typeface="Segoe UI Light" panose="020B0502040204020203" pitchFamily="34" charset="0"/>
              <a:ea typeface="+mj-ea"/>
              <a:cs typeface="+mj-cs"/>
              <a:sym typeface="Segoe UI Light" panose="020B0502040204020203" pitchFamily="34" charset="0"/>
            </a:endParaRPr>
          </a:p>
        </p:txBody>
      </p:sp>
      <p:sp>
        <p:nvSpPr>
          <p:cNvPr id="25" name="Titre 24">
            <a:extLst>
              <a:ext uri="{FF2B5EF4-FFF2-40B4-BE49-F238E27FC236}">
                <a16:creationId xmlns="" xmlns:a16="http://schemas.microsoft.com/office/drawing/2014/main" id="{8C49CF6F-790B-9344-A918-A04E3B29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9037658" cy="426823"/>
          </a:xfrm>
        </p:spPr>
        <p:txBody>
          <a:bodyPr vert="horz">
            <a:noAutofit/>
          </a:bodyPr>
          <a:lstStyle/>
          <a:p>
            <a:pPr algn="just"/>
            <a:r>
              <a:rPr lang="fr-FR" sz="1800" i="1"/>
              <a:t>Elargissement du rétro-tracing suite à l’expérimentation débutée le 25 mars 2021</a:t>
            </a:r>
            <a:endParaRPr lang="fr-FR" sz="180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C92CED8E-D9AB-4BA3-AA3F-101DDAC8B09F}"/>
              </a:ext>
            </a:extLst>
          </p:cNvPr>
          <p:cNvSpPr/>
          <p:nvPr/>
        </p:nvSpPr>
        <p:spPr>
          <a:xfrm>
            <a:off x="1180591" y="1173545"/>
            <a:ext cx="2267999" cy="43305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l"/>
            <a:endParaRPr lang="fr-FR" sz="1050">
              <a:solidFill>
                <a:schemeClr val="bg1"/>
              </a:solidFill>
              <a:latin typeface="Segoe UI Light" panose="020B0502040204020203" pitchFamily="34" charset="0"/>
              <a:ea typeface="Times New Roman" panose="020206030504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="" xmlns:a16="http://schemas.microsoft.com/office/drawing/2014/main" id="{EAC613CE-9A8A-47D4-A0C4-3D3C3FB71BDD}"/>
              </a:ext>
            </a:extLst>
          </p:cNvPr>
          <p:cNvSpPr txBox="1"/>
          <p:nvPr/>
        </p:nvSpPr>
        <p:spPr>
          <a:xfrm>
            <a:off x="1180591" y="1895389"/>
            <a:ext cx="2268000" cy="3262332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36000" tIns="0" rIns="36000" bIns="0" rtlCol="0">
            <a:noAutofit/>
          </a:bodyPr>
          <a:lstStyle/>
          <a:p>
            <a:r>
              <a:rPr lang="fr-FR" sz="10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Bretagne </a:t>
            </a:r>
            <a:r>
              <a:rPr lang="fr-FR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Finistère, Côtes-d’Armor</a:t>
            </a:r>
          </a:p>
          <a:p>
            <a:endParaRPr lang="fr-FR" sz="1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Corse</a:t>
            </a:r>
            <a:r>
              <a:rPr lang="fr-FR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Corse du Sud, Haute Corse</a:t>
            </a:r>
          </a:p>
          <a:p>
            <a:endParaRPr lang="fr-FR" sz="10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Martinique</a:t>
            </a:r>
            <a:r>
              <a:rPr lang="fr-FR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Martinique</a:t>
            </a:r>
          </a:p>
          <a:p>
            <a:endParaRPr lang="fr-FR" sz="10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Nouvelle-Aquitaine</a:t>
            </a:r>
            <a:r>
              <a:rPr lang="fr-FR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Charente, Charente-Maritime, Creuse, Pyrénées-Atlantiques, Dordogne</a:t>
            </a:r>
          </a:p>
          <a:p>
            <a:endParaRPr lang="fr-FR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Occitanie</a:t>
            </a:r>
            <a:r>
              <a:rPr lang="fr-FR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Gers, Hautes-Pyrénées, Lot</a:t>
            </a:r>
          </a:p>
          <a:p>
            <a:endParaRPr lang="fr-FR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PACA</a:t>
            </a:r>
            <a:r>
              <a:rPr lang="fr-FR" sz="1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Alpes-Maritimes</a:t>
            </a:r>
          </a:p>
          <a:p>
            <a:endParaRPr lang="fr-FR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+ DRSM IDF </a:t>
            </a:r>
            <a:r>
              <a:rPr lang="fr-FR" sz="10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pour le projet de </a:t>
            </a:r>
            <a:r>
              <a:rPr lang="fr-FR" sz="1000" i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task</a:t>
            </a:r>
            <a:r>
              <a:rPr lang="fr-FR" sz="10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0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force</a:t>
            </a:r>
          </a:p>
          <a:p>
            <a:r>
              <a:rPr lang="fr-FR" sz="10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+ Gironde pour le cluster du quartier Bacalan</a:t>
            </a:r>
            <a:endParaRPr lang="fr-FR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="" xmlns:a16="http://schemas.microsoft.com/office/drawing/2014/main" id="{3A78B292-CF18-4263-8263-6594F76F188B}"/>
              </a:ext>
            </a:extLst>
          </p:cNvPr>
          <p:cNvGrpSpPr/>
          <p:nvPr/>
        </p:nvGrpSpPr>
        <p:grpSpPr>
          <a:xfrm>
            <a:off x="1180591" y="1354464"/>
            <a:ext cx="2268000" cy="424023"/>
            <a:chOff x="742950" y="1181927"/>
            <a:chExt cx="1705041" cy="424023"/>
          </a:xfrm>
        </p:grpSpPr>
        <p:sp>
          <p:nvSpPr>
            <p:cNvPr id="39" name="ZoneTexte 38">
              <a:extLst>
                <a:ext uri="{FF2B5EF4-FFF2-40B4-BE49-F238E27FC236}">
                  <a16:creationId xmlns="" xmlns:a16="http://schemas.microsoft.com/office/drawing/2014/main" id="{5B5730CF-57FB-42B9-AE62-EB39232C9721}"/>
                </a:ext>
              </a:extLst>
            </p:cNvPr>
            <p:cNvSpPr txBox="1"/>
            <p:nvPr/>
          </p:nvSpPr>
          <p:spPr>
            <a:xfrm>
              <a:off x="742951" y="1181927"/>
              <a:ext cx="1705040" cy="424023"/>
            </a:xfrm>
            <a:prstGeom prst="rect">
              <a:avLst/>
            </a:prstGeom>
            <a:ln w="6350">
              <a:noFill/>
              <a:miter lim="800000"/>
            </a:ln>
          </p:spPr>
          <p:txBody>
            <a:bodyPr vert="horz" wrap="square" lIns="0" tIns="0" rIns="0" bIns="0" rtlCol="0" anchor="b">
              <a:noAutofit/>
            </a:bodyPr>
            <a:lstStyle/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Vague 1 : 1</a:t>
              </a:r>
              <a:r>
                <a:rPr lang="fr-FR" sz="1000" b="1" baseline="30000">
                  <a:latin typeface="Segoe UI Light" panose="020B0502040204020203" pitchFamily="34" charset="0"/>
                  <a:cs typeface="Segoe UI Light" panose="020B0502040204020203" pitchFamily="34" charset="0"/>
                </a:rPr>
                <a:t>er</a:t>
              </a:r>
              <a:r>
                <a:rPr lang="fr-FR" sz="10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 juin</a:t>
              </a:r>
            </a:p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6 ARS, 15 départements</a:t>
              </a:r>
            </a:p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4% des P0 nationaux</a:t>
              </a:r>
            </a:p>
          </p:txBody>
        </p:sp>
        <p:cxnSp>
          <p:nvCxnSpPr>
            <p:cNvPr id="41" name="Connecteur droit 40">
              <a:extLst>
                <a:ext uri="{FF2B5EF4-FFF2-40B4-BE49-F238E27FC236}">
                  <a16:creationId xmlns="" xmlns:a16="http://schemas.microsoft.com/office/drawing/2014/main" id="{85CCFC00-34A8-438D-82C0-831598CACB43}"/>
                </a:ext>
              </a:extLst>
            </p:cNvPr>
            <p:cNvCxnSpPr/>
            <p:nvPr/>
          </p:nvCxnSpPr>
          <p:spPr>
            <a:xfrm>
              <a:off x="742950" y="1604561"/>
              <a:ext cx="170504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e 65">
            <a:extLst>
              <a:ext uri="{FF2B5EF4-FFF2-40B4-BE49-F238E27FC236}">
                <a16:creationId xmlns="" xmlns:a16="http://schemas.microsoft.com/office/drawing/2014/main" id="{533EAA3C-4580-40FD-AA2F-09BC7BE88BC2}"/>
              </a:ext>
            </a:extLst>
          </p:cNvPr>
          <p:cNvGrpSpPr/>
          <p:nvPr/>
        </p:nvGrpSpPr>
        <p:grpSpPr>
          <a:xfrm>
            <a:off x="3638999" y="1353926"/>
            <a:ext cx="2448000" cy="424023"/>
            <a:chOff x="3864869" y="1180853"/>
            <a:chExt cx="1959750" cy="424023"/>
          </a:xfrm>
        </p:grpSpPr>
        <p:sp>
          <p:nvSpPr>
            <p:cNvPr id="40" name="ZoneTexte 39">
              <a:extLst>
                <a:ext uri="{FF2B5EF4-FFF2-40B4-BE49-F238E27FC236}">
                  <a16:creationId xmlns="" xmlns:a16="http://schemas.microsoft.com/office/drawing/2014/main" id="{94A5279E-E4A2-46EC-9029-FF354483757C}"/>
                </a:ext>
              </a:extLst>
            </p:cNvPr>
            <p:cNvSpPr txBox="1"/>
            <p:nvPr/>
          </p:nvSpPr>
          <p:spPr>
            <a:xfrm>
              <a:off x="3864870" y="1180853"/>
              <a:ext cx="1910443" cy="424023"/>
            </a:xfrm>
            <a:prstGeom prst="rect">
              <a:avLst/>
            </a:prstGeom>
            <a:ln w="6350">
              <a:noFill/>
              <a:miter lim="800000"/>
            </a:ln>
          </p:spPr>
          <p:txBody>
            <a:bodyPr vert="horz" wrap="square" lIns="0" tIns="0" rIns="0" bIns="0" rtlCol="0" anchor="b">
              <a:noAutofit/>
            </a:bodyPr>
            <a:lstStyle/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Vague 2 : 15 juin</a:t>
              </a:r>
            </a:p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12 ARS, 57 départements*</a:t>
              </a:r>
            </a:p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29,9% des P0 nationaux</a:t>
              </a:r>
            </a:p>
          </p:txBody>
        </p:sp>
        <p:cxnSp>
          <p:nvCxnSpPr>
            <p:cNvPr id="42" name="Connecteur droit 41">
              <a:extLst>
                <a:ext uri="{FF2B5EF4-FFF2-40B4-BE49-F238E27FC236}">
                  <a16:creationId xmlns="" xmlns:a16="http://schemas.microsoft.com/office/drawing/2014/main" id="{CE7593AD-4927-419A-B602-4D9A7B7B5325}"/>
                </a:ext>
              </a:extLst>
            </p:cNvPr>
            <p:cNvCxnSpPr/>
            <p:nvPr/>
          </p:nvCxnSpPr>
          <p:spPr>
            <a:xfrm>
              <a:off x="3864869" y="1604561"/>
              <a:ext cx="195975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ZoneTexte 44">
            <a:extLst>
              <a:ext uri="{FF2B5EF4-FFF2-40B4-BE49-F238E27FC236}">
                <a16:creationId xmlns="" xmlns:a16="http://schemas.microsoft.com/office/drawing/2014/main" id="{9C5F2028-4607-43B0-A2A0-787883C04BF2}"/>
              </a:ext>
            </a:extLst>
          </p:cNvPr>
          <p:cNvSpPr txBox="1"/>
          <p:nvPr/>
        </p:nvSpPr>
        <p:spPr>
          <a:xfrm>
            <a:off x="3638999" y="1862792"/>
            <a:ext cx="2448000" cy="3641282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36000" tIns="0" rIns="36000" bIns="0" rtlCol="0">
            <a:noAutofit/>
          </a:bodyPr>
          <a:lstStyle/>
          <a:p>
            <a:r>
              <a:rPr lang="fr-FR" sz="950" b="1" spc="-50" dirty="0">
                <a:latin typeface="Segoe UI Light" panose="020B0502040204020203" pitchFamily="34" charset="0"/>
                <a:cs typeface="Segoe UI Light" panose="020B0502040204020203" pitchFamily="34" charset="0"/>
              </a:rPr>
              <a:t>Aux départements embarqués le 1</a:t>
            </a:r>
            <a:r>
              <a:rPr lang="fr-FR" sz="950" b="1" spc="-5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950" b="1" spc="-50" dirty="0">
                <a:latin typeface="Segoe UI Light" panose="020B0502040204020203" pitchFamily="34" charset="0"/>
                <a:cs typeface="Segoe UI Light" panose="020B0502040204020203" pitchFamily="34" charset="0"/>
              </a:rPr>
              <a:t> juin s’ajoutent :</a:t>
            </a:r>
          </a:p>
          <a:p>
            <a:endParaRPr lang="fr-FR" sz="500" u="sng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Bretagne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Morbihan, Ille-et-Vilaine</a:t>
            </a:r>
            <a:endParaRPr lang="fr-FR" sz="1000" u="sng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5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AURA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Cantal, Drôme, Ardèche, Isère, Savoie, Ain</a:t>
            </a:r>
            <a:endParaRPr lang="fr-FR" sz="10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5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BFC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Nièvre, Saône-et-Loire</a:t>
            </a:r>
            <a:endParaRPr lang="fr-FR" sz="10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5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CVL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Cher, Loir-et-Cher, Indre, Indre-et-Loire</a:t>
            </a:r>
            <a:endParaRPr lang="fr-FR" sz="10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5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Grand Est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Moselle, Meurthe-et-Moselle, Aube, Meuse, Vosges</a:t>
            </a:r>
            <a:endParaRPr lang="fr-FR" sz="10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5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Guadeloupe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000" b="1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Guadeloupe</a:t>
            </a:r>
            <a:endParaRPr lang="fr-FR" sz="10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500" u="sng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Nouvelle-Aquitaine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Corrèze, Lot-et-Garonne, Vienne, Gironde, Landes, Haute-Vienne, Deux-Sèvres</a:t>
            </a:r>
          </a:p>
          <a:p>
            <a:endParaRPr lang="fr-FR" sz="500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Occitanie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Aude, Pyrénées-Orientales, Gard, Hérault, Haute-Garonne, Tarn, Aveyron, Ariège, Tarn-et-Garonne, Lozère</a:t>
            </a:r>
          </a:p>
          <a:p>
            <a:endParaRPr lang="fr-FR" sz="500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Pays-de-la-Loire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Vendée</a:t>
            </a:r>
            <a:endParaRPr lang="fr-FR" sz="10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500" b="1" spc="-3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000" u="sng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PACA</a:t>
            </a:r>
            <a:r>
              <a:rPr lang="fr-FR" sz="1000" spc="-3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Var, Hautes-Alpes, Vaucluse, Bouches-du-Rhône, Alpes-de-Haute-Provence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="" xmlns:a16="http://schemas.microsoft.com/office/drawing/2014/main" id="{2CD5EEA8-2190-427D-9CD3-93D4B47221EB}"/>
              </a:ext>
            </a:extLst>
          </p:cNvPr>
          <p:cNvSpPr/>
          <p:nvPr/>
        </p:nvSpPr>
        <p:spPr>
          <a:xfrm>
            <a:off x="6277407" y="1173546"/>
            <a:ext cx="2448000" cy="43305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l"/>
            <a:endParaRPr lang="fr-FR" sz="1050">
              <a:solidFill>
                <a:schemeClr val="bg1"/>
              </a:solidFill>
              <a:latin typeface="Segoe UI Light" panose="020B0502040204020203" pitchFamily="34" charset="0"/>
              <a:ea typeface="Times New Roman" panose="02020603050405020304" pitchFamily="18" charset="0"/>
              <a:cs typeface="Segoe UI Light" panose="020B0502040204020203" pitchFamily="34" charset="0"/>
            </a:endParaRPr>
          </a:p>
        </p:txBody>
      </p:sp>
      <p:grpSp>
        <p:nvGrpSpPr>
          <p:cNvPr id="58" name="Groupe 57">
            <a:extLst>
              <a:ext uri="{FF2B5EF4-FFF2-40B4-BE49-F238E27FC236}">
                <a16:creationId xmlns="" xmlns:a16="http://schemas.microsoft.com/office/drawing/2014/main" id="{9C993495-DDC8-4488-B9FA-82E59DA443E7}"/>
              </a:ext>
            </a:extLst>
          </p:cNvPr>
          <p:cNvGrpSpPr/>
          <p:nvPr/>
        </p:nvGrpSpPr>
        <p:grpSpPr>
          <a:xfrm>
            <a:off x="6277408" y="1353926"/>
            <a:ext cx="2448000" cy="424023"/>
            <a:chOff x="3864869" y="1180853"/>
            <a:chExt cx="1959750" cy="424023"/>
          </a:xfrm>
        </p:grpSpPr>
        <p:sp>
          <p:nvSpPr>
            <p:cNvPr id="61" name="ZoneTexte 60">
              <a:extLst>
                <a:ext uri="{FF2B5EF4-FFF2-40B4-BE49-F238E27FC236}">
                  <a16:creationId xmlns="" xmlns:a16="http://schemas.microsoft.com/office/drawing/2014/main" id="{62F1CF4B-EE67-44AE-9517-1C0FFC5579C6}"/>
                </a:ext>
              </a:extLst>
            </p:cNvPr>
            <p:cNvSpPr txBox="1"/>
            <p:nvPr/>
          </p:nvSpPr>
          <p:spPr>
            <a:xfrm>
              <a:off x="3864870" y="1180853"/>
              <a:ext cx="1910443" cy="424023"/>
            </a:xfrm>
            <a:prstGeom prst="rect">
              <a:avLst/>
            </a:prstGeom>
            <a:ln w="6350">
              <a:noFill/>
              <a:miter lim="800000"/>
            </a:ln>
          </p:spPr>
          <p:txBody>
            <a:bodyPr vert="horz" wrap="square" lIns="0" tIns="0" rIns="0" bIns="0" rtlCol="0" anchor="b">
              <a:noAutofit/>
            </a:bodyPr>
            <a:lstStyle/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Vague 3 : 1</a:t>
              </a:r>
              <a:r>
                <a:rPr lang="fr-FR" sz="1000" b="1" baseline="300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er</a:t>
              </a:r>
              <a:r>
                <a:rPr lang="fr-FR" sz="10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juillet</a:t>
              </a:r>
            </a:p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Tous les départements</a:t>
              </a:r>
            </a:p>
            <a:p>
              <a:pPr algn="ctr">
                <a:spcBef>
                  <a:spcPts val="244"/>
                </a:spcBef>
                <a:spcAft>
                  <a:spcPts val="244"/>
                </a:spcAft>
              </a:pPr>
              <a:r>
                <a:rPr lang="fr-FR" sz="10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100% des P0 nationaux</a:t>
              </a:r>
            </a:p>
          </p:txBody>
        </p:sp>
        <p:cxnSp>
          <p:nvCxnSpPr>
            <p:cNvPr id="62" name="Connecteur droit 61">
              <a:extLst>
                <a:ext uri="{FF2B5EF4-FFF2-40B4-BE49-F238E27FC236}">
                  <a16:creationId xmlns="" xmlns:a16="http://schemas.microsoft.com/office/drawing/2014/main" id="{2F7EB80E-FC7E-4B1F-8DDA-B2545891E990}"/>
                </a:ext>
              </a:extLst>
            </p:cNvPr>
            <p:cNvCxnSpPr/>
            <p:nvPr/>
          </p:nvCxnSpPr>
          <p:spPr>
            <a:xfrm>
              <a:off x="3864869" y="1604561"/>
              <a:ext cx="195975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ZoneTexte 62">
            <a:extLst>
              <a:ext uri="{FF2B5EF4-FFF2-40B4-BE49-F238E27FC236}">
                <a16:creationId xmlns="" xmlns:a16="http://schemas.microsoft.com/office/drawing/2014/main" id="{23CDE9AA-E1FA-4B06-8ABE-6F1DE24985B4}"/>
              </a:ext>
            </a:extLst>
          </p:cNvPr>
          <p:cNvSpPr txBox="1"/>
          <p:nvPr/>
        </p:nvSpPr>
        <p:spPr>
          <a:xfrm>
            <a:off x="6277408" y="1862793"/>
            <a:ext cx="2448000" cy="29160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36000" tIns="0" rIns="36000" bIns="0" rtlCol="0">
            <a:noAutofit/>
          </a:bodyPr>
          <a:lstStyle/>
          <a:p>
            <a:endParaRPr lang="fr-FR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A39A7B9E-07DA-46DE-8CC2-AFA201870A45}"/>
              </a:ext>
            </a:extLst>
          </p:cNvPr>
          <p:cNvSpPr txBox="1"/>
          <p:nvPr/>
        </p:nvSpPr>
        <p:spPr>
          <a:xfrm>
            <a:off x="1180591" y="5684453"/>
            <a:ext cx="7544816" cy="361834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txBody>
          <a:bodyPr vert="horz" wrap="square" lIns="0" tIns="0" rIns="0" bIns="0" rtlCol="0" anchor="b">
            <a:noAutofit/>
          </a:bodyPr>
          <a:lstStyle/>
          <a:p>
            <a:pPr>
              <a:spcBef>
                <a:spcPts val="244"/>
              </a:spcBef>
              <a:spcAft>
                <a:spcPts val="244"/>
              </a:spcAft>
            </a:pPr>
            <a:r>
              <a:rPr lang="fr-FR" sz="1000" dirty="0"/>
              <a:t>* Vague 2 : départements ayant un taux d’incidence &lt; 110 en semaine 20 + certains départements dont le seuil est &gt; 110 mais reste acceptable lorsque le reste de la région est inclus dans la vague 1 ou 2 pour homogénéiser la pratique régionale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629E8BC7-A6C2-4014-A897-8A3E5C5D13FE}"/>
              </a:ext>
            </a:extLst>
          </p:cNvPr>
          <p:cNvSpPr txBox="1"/>
          <p:nvPr/>
        </p:nvSpPr>
        <p:spPr>
          <a:xfrm>
            <a:off x="6367407" y="1862792"/>
            <a:ext cx="2268000" cy="3262332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36000" tIns="0" rIns="36000" bIns="0" rtlCol="0">
            <a:noAutofit/>
          </a:bodyPr>
          <a:lstStyle/>
          <a:p>
            <a:pPr algn="just"/>
            <a:r>
              <a:rPr lang="fr-FR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Aux départements embarqués le 1</a:t>
            </a:r>
            <a:r>
              <a:rPr lang="fr-FR" sz="1000" b="1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et le 15 juin s’ajoutent les départements restants</a:t>
            </a:r>
          </a:p>
        </p:txBody>
      </p:sp>
    </p:spTree>
    <p:extLst>
      <p:ext uri="{BB962C8B-B14F-4D97-AF65-F5344CB8AC3E}">
        <p14:creationId xmlns:p14="http://schemas.microsoft.com/office/powerpoint/2010/main" val="237581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="" xmlns:a16="http://schemas.microsoft.com/office/drawing/2014/main" id="{0E90557D-6CA5-4202-8F6A-4C4726CC07F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759285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Diapositive think-cell" r:id="rId6" imgW="473" imgH="473" progId="TCLayout.ActiveDocument.1">
                  <p:embed/>
                </p:oleObj>
              </mc:Choice>
              <mc:Fallback>
                <p:oleObj name="Diapositive think-cell" r:id="rId6" imgW="473" imgH="473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="" xmlns:a16="http://schemas.microsoft.com/office/drawing/2014/main" id="{0E90557D-6CA5-4202-8F6A-4C4726CC07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="" xmlns:a16="http://schemas.microsoft.com/office/drawing/2014/main" id="{E4DEADAC-B547-4280-A872-C7836F1603A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fr-FR" sz="1800">
              <a:latin typeface="Segoe UI Light" panose="020B0502040204020203" pitchFamily="34" charset="0"/>
              <a:ea typeface="+mj-ea"/>
              <a:cs typeface="+mj-cs"/>
              <a:sym typeface="Segoe UI Light" panose="020B0502040204020203" pitchFamily="34" charset="0"/>
            </a:endParaRPr>
          </a:p>
        </p:txBody>
      </p:sp>
      <p:sp>
        <p:nvSpPr>
          <p:cNvPr id="25" name="Titre 24">
            <a:extLst>
              <a:ext uri="{FF2B5EF4-FFF2-40B4-BE49-F238E27FC236}">
                <a16:creationId xmlns="" xmlns:a16="http://schemas.microsoft.com/office/drawing/2014/main" id="{8C49CF6F-790B-9344-A918-A04E3B29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79964"/>
            <a:ext cx="9037658" cy="426823"/>
          </a:xfrm>
        </p:spPr>
        <p:txBody>
          <a:bodyPr vert="horz">
            <a:noAutofit/>
          </a:bodyPr>
          <a:lstStyle/>
          <a:p>
            <a:pPr algn="just"/>
            <a:r>
              <a:rPr lang="fr-FR" sz="1800" i="1"/>
              <a:t>Elargissement du rétro-tracing suite à l’expérimentation débutée le 25 mars 2021</a:t>
            </a:r>
            <a:endParaRPr lang="fr-FR" sz="1800"/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A39A7B9E-07DA-46DE-8CC2-AFA201870A45}"/>
              </a:ext>
            </a:extLst>
          </p:cNvPr>
          <p:cNvSpPr txBox="1"/>
          <p:nvPr/>
        </p:nvSpPr>
        <p:spPr>
          <a:xfrm>
            <a:off x="537339" y="5789435"/>
            <a:ext cx="8692197" cy="247572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txBody>
          <a:bodyPr vert="horz" wrap="square" lIns="0" tIns="0" rIns="0" bIns="0" rtlCol="0" anchor="b">
            <a:noAutofit/>
          </a:bodyPr>
          <a:lstStyle/>
          <a:p>
            <a:pPr>
              <a:spcBef>
                <a:spcPts val="244"/>
              </a:spcBef>
              <a:spcAft>
                <a:spcPts val="244"/>
              </a:spcAft>
            </a:pPr>
            <a:r>
              <a:rPr lang="fr-FR" sz="1000" dirty="0"/>
              <a:t>* Vague 2 : départements ayant un taux d’incidence &lt; 110 en semaine 20 + certains départements dont le seuil est &gt; 110 mais reste acceptable lorsque le reste de la région est inclus dans la vague 1 ou 2 pour homogénéiser la pratique régionale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C8FB996C-4DE9-4180-BE69-6E583F00831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99" r="1131"/>
          <a:stretch/>
        </p:blipFill>
        <p:spPr>
          <a:xfrm>
            <a:off x="537342" y="2011101"/>
            <a:ext cx="2692817" cy="2520000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A314C1BA-654F-4E66-8C39-F0AE25A1BB5B}"/>
              </a:ext>
            </a:extLst>
          </p:cNvPr>
          <p:cNvSpPr txBox="1"/>
          <p:nvPr/>
        </p:nvSpPr>
        <p:spPr>
          <a:xfrm>
            <a:off x="537340" y="1366216"/>
            <a:ext cx="2700000" cy="42402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b">
            <a:noAutofit/>
          </a:bodyPr>
          <a:lstStyle/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b="1" dirty="0"/>
              <a:t>Vague 1 - 1</a:t>
            </a:r>
            <a:r>
              <a:rPr lang="fr-FR" sz="1050" b="1" baseline="30000" dirty="0"/>
              <a:t>er</a:t>
            </a:r>
            <a:r>
              <a:rPr lang="fr-FR" sz="1050" b="1" dirty="0"/>
              <a:t> juin</a:t>
            </a:r>
          </a:p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dirty="0"/>
              <a:t>6 ARS, 15 départements</a:t>
            </a:r>
          </a:p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dirty="0"/>
              <a:t>4% des P0 nationaux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="" xmlns:a16="http://schemas.microsoft.com/office/drawing/2014/main" id="{20E90449-AD96-4D89-9EA5-7C66CF1F5FB0}"/>
              </a:ext>
            </a:extLst>
          </p:cNvPr>
          <p:cNvSpPr txBox="1"/>
          <p:nvPr/>
        </p:nvSpPr>
        <p:spPr>
          <a:xfrm>
            <a:off x="3533536" y="1365747"/>
            <a:ext cx="2700000" cy="42402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b">
            <a:noAutofit/>
          </a:bodyPr>
          <a:lstStyle/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b="1" dirty="0"/>
              <a:t>Vague 2 - 15 juin</a:t>
            </a:r>
          </a:p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dirty="0"/>
              <a:t>12 ARS, 57 départements*</a:t>
            </a:r>
          </a:p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dirty="0">
                <a:latin typeface="Segoe UI Light" panose="020B0502040204020203" pitchFamily="34" charset="0"/>
                <a:cs typeface="Segoe UI Light" panose="020B0502040204020203" pitchFamily="34" charset="0"/>
              </a:rPr>
              <a:t>29,9% des P0 nationaux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="" xmlns:a16="http://schemas.microsoft.com/office/drawing/2014/main" id="{E2F9B2AD-9A3B-4565-86D1-5340EB664DA2}"/>
              </a:ext>
            </a:extLst>
          </p:cNvPr>
          <p:cNvSpPr txBox="1"/>
          <p:nvPr/>
        </p:nvSpPr>
        <p:spPr>
          <a:xfrm>
            <a:off x="6529537" y="1365748"/>
            <a:ext cx="2700000" cy="42402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b">
            <a:noAutofit/>
          </a:bodyPr>
          <a:lstStyle/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b="1" dirty="0"/>
              <a:t>Vague 3 - 1</a:t>
            </a:r>
            <a:r>
              <a:rPr lang="fr-FR" sz="1050" b="1" baseline="30000" dirty="0"/>
              <a:t>er</a:t>
            </a:r>
            <a:r>
              <a:rPr lang="fr-FR" sz="1050" b="1" dirty="0"/>
              <a:t> juillet</a:t>
            </a:r>
          </a:p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dirty="0"/>
              <a:t>Tous les départements</a:t>
            </a:r>
          </a:p>
          <a:p>
            <a:pPr algn="ctr">
              <a:spcBef>
                <a:spcPts val="244"/>
              </a:spcBef>
              <a:spcAft>
                <a:spcPts val="244"/>
              </a:spcAft>
            </a:pPr>
            <a:r>
              <a:rPr lang="fr-FR" sz="1050" dirty="0"/>
              <a:t>100% des P0 nationaux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5A631552-5C15-4239-9C8B-A3659DEC1A16}"/>
              </a:ext>
            </a:extLst>
          </p:cNvPr>
          <p:cNvSpPr/>
          <p:nvPr/>
        </p:nvSpPr>
        <p:spPr>
          <a:xfrm>
            <a:off x="537340" y="4751963"/>
            <a:ext cx="2394148" cy="64800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rtlCol="0" anchor="ctr">
            <a:noAutofit/>
          </a:bodyPr>
          <a:lstStyle/>
          <a:p>
            <a:pPr algn="l"/>
            <a:endParaRPr lang="fr-FR" sz="1100">
              <a:solidFill>
                <a:schemeClr val="bg1"/>
              </a:solidFill>
              <a:latin typeface="Segoe UI Light" panose="020B0502040204020203" pitchFamily="34" charset="0"/>
              <a:ea typeface="Times New Roman" panose="020206030504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565F9DCA-E41D-4DBB-B281-DCFD544A3073}"/>
              </a:ext>
            </a:extLst>
          </p:cNvPr>
          <p:cNvSpPr txBox="1"/>
          <p:nvPr/>
        </p:nvSpPr>
        <p:spPr>
          <a:xfrm>
            <a:off x="568957" y="4825149"/>
            <a:ext cx="68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/>
              <a:t>Légende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="" xmlns:a16="http://schemas.microsoft.com/office/drawing/2014/main" id="{1FFD1B9D-D644-4759-A7CD-B2A68B9C68D4}"/>
              </a:ext>
            </a:extLst>
          </p:cNvPr>
          <p:cNvGrpSpPr/>
          <p:nvPr/>
        </p:nvGrpSpPr>
        <p:grpSpPr>
          <a:xfrm>
            <a:off x="1444766" y="5113779"/>
            <a:ext cx="714595" cy="216000"/>
            <a:chOff x="8753971" y="2596111"/>
            <a:chExt cx="714595" cy="216000"/>
          </a:xfrm>
        </p:grpSpPr>
        <p:sp>
          <p:nvSpPr>
            <p:cNvPr id="36" name="ZoneTexte 50">
              <a:extLst>
                <a:ext uri="{FF2B5EF4-FFF2-40B4-BE49-F238E27FC236}">
                  <a16:creationId xmlns="" xmlns:a16="http://schemas.microsoft.com/office/drawing/2014/main" id="{C04735D7-9C3E-4CC4-9BF8-B34CFF864FEE}"/>
                </a:ext>
              </a:extLst>
            </p:cNvPr>
            <p:cNvSpPr txBox="1"/>
            <p:nvPr/>
          </p:nvSpPr>
          <p:spPr>
            <a:xfrm>
              <a:off x="8856566" y="2596111"/>
              <a:ext cx="612000" cy="21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dirty="0"/>
                <a:t>Vague 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4DAC4D19-AB63-4867-9245-17E7BE38C31F}"/>
                </a:ext>
              </a:extLst>
            </p:cNvPr>
            <p:cNvSpPr/>
            <p:nvPr/>
          </p:nvSpPr>
          <p:spPr>
            <a:xfrm>
              <a:off x="8753971" y="2623685"/>
              <a:ext cx="158060" cy="145507"/>
            </a:xfrm>
            <a:prstGeom prst="rect">
              <a:avLst/>
            </a:prstGeom>
            <a:solidFill>
              <a:srgbClr val="70A9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80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="" xmlns:a16="http://schemas.microsoft.com/office/drawing/2014/main" id="{C1B5EDFB-F64F-4010-8945-DFBDFE9D675C}"/>
              </a:ext>
            </a:extLst>
          </p:cNvPr>
          <p:cNvGrpSpPr/>
          <p:nvPr/>
        </p:nvGrpSpPr>
        <p:grpSpPr>
          <a:xfrm>
            <a:off x="2153940" y="5105291"/>
            <a:ext cx="749299" cy="215444"/>
            <a:chOff x="8753971" y="2864939"/>
            <a:chExt cx="749299" cy="215444"/>
          </a:xfrm>
        </p:grpSpPr>
        <p:sp>
          <p:nvSpPr>
            <p:cNvPr id="40" name="ZoneTexte 50">
              <a:extLst>
                <a:ext uri="{FF2B5EF4-FFF2-40B4-BE49-F238E27FC236}">
                  <a16:creationId xmlns="" xmlns:a16="http://schemas.microsoft.com/office/drawing/2014/main" id="{2CA3A152-8A6E-42A9-A4BF-AC02980F5F96}"/>
                </a:ext>
              </a:extLst>
            </p:cNvPr>
            <p:cNvSpPr txBox="1"/>
            <p:nvPr/>
          </p:nvSpPr>
          <p:spPr>
            <a:xfrm>
              <a:off x="8856568" y="2864939"/>
              <a:ext cx="6467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/>
                <a:t>Vague 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9E679423-0B62-49AF-9CF5-EE28FD49ACB5}"/>
                </a:ext>
              </a:extLst>
            </p:cNvPr>
            <p:cNvSpPr/>
            <p:nvPr/>
          </p:nvSpPr>
          <p:spPr>
            <a:xfrm>
              <a:off x="8753971" y="2892513"/>
              <a:ext cx="158060" cy="145507"/>
            </a:xfrm>
            <a:prstGeom prst="rect">
              <a:avLst/>
            </a:prstGeom>
            <a:solidFill>
              <a:srgbClr val="CADB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8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="" xmlns:a16="http://schemas.microsoft.com/office/drawing/2014/main" id="{8CE533C4-0168-4883-BCDB-15072A8B4A40}"/>
              </a:ext>
            </a:extLst>
          </p:cNvPr>
          <p:cNvGrpSpPr/>
          <p:nvPr/>
        </p:nvGrpSpPr>
        <p:grpSpPr>
          <a:xfrm>
            <a:off x="696213" y="5113779"/>
            <a:ext cx="787397" cy="215444"/>
            <a:chOff x="8753971" y="2281628"/>
            <a:chExt cx="787397" cy="215444"/>
          </a:xfrm>
        </p:grpSpPr>
        <p:sp>
          <p:nvSpPr>
            <p:cNvPr id="47" name="ZoneTexte 50">
              <a:extLst>
                <a:ext uri="{FF2B5EF4-FFF2-40B4-BE49-F238E27FC236}">
                  <a16:creationId xmlns="" xmlns:a16="http://schemas.microsoft.com/office/drawing/2014/main" id="{37755845-7E15-4858-BE62-DFD7A163008D}"/>
                </a:ext>
              </a:extLst>
            </p:cNvPr>
            <p:cNvSpPr txBox="1"/>
            <p:nvPr/>
          </p:nvSpPr>
          <p:spPr>
            <a:xfrm>
              <a:off x="8856567" y="2281628"/>
              <a:ext cx="6848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/>
                <a:t>Vague 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="" xmlns:a16="http://schemas.microsoft.com/office/drawing/2014/main" id="{2960EAFA-27A8-40E6-AE9A-14004D2BB027}"/>
                </a:ext>
              </a:extLst>
            </p:cNvPr>
            <p:cNvSpPr/>
            <p:nvPr/>
          </p:nvSpPr>
          <p:spPr>
            <a:xfrm>
              <a:off x="8753971" y="2309202"/>
              <a:ext cx="158060" cy="145507"/>
            </a:xfrm>
            <a:prstGeom prst="rect">
              <a:avLst/>
            </a:prstGeom>
            <a:solidFill>
              <a:srgbClr val="1843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80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094EC846-51B1-409E-843B-A0FCDEC3E1E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643"/>
          <a:stretch/>
        </p:blipFill>
        <p:spPr>
          <a:xfrm>
            <a:off x="3583867" y="2011101"/>
            <a:ext cx="2649669" cy="25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AE8C3D5F-F06A-407D-A72E-8CEA9FC228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7243" y="2011101"/>
            <a:ext cx="2642294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1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0910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7&quot;&gt;&lt;elem m_fUsage=&quot;3.43900000000000005684E+00&quot;&gt;&lt;m_msothmcolidx val=&quot;0&quot;/&gt;&lt;m_rgb r=&quot;48&quot; g=&quot;95&quot; b=&quot;35&quot;/&gt;&lt;/elem&gt;&lt;elem m_fUsage=&quot;1.13169829509000008372E+00&quot;&gt;&lt;m_msothmcolidx val=&quot;0&quot;/&gt;&lt;m_rgb r=&quot;92&quot; g=&quot;D0&quot; b=&quot;50&quot;/&gt;&lt;/elem&gt;&lt;elem m_fUsage=&quot;1.11406248396351048591E+00&quot;&gt;&lt;m_msothmcolidx val=&quot;0&quot;/&gt;&lt;m_rgb r=&quot;FF&quot; g=&quot;C0&quot; b=&quot;00&quot;/&gt;&lt;/elem&gt;&lt;elem m_fUsage=&quot;6.56100000000000127542E-01&quot;&gt;&lt;m_msothmcolidx val=&quot;0&quot;/&gt;&lt;m_rgb r=&quot;CD&quot; g=&quot;20&quot; b=&quot;2C&quot;/&gt;&lt;/elem&gt;&lt;elem m_fUsage=&quot;5.90490000000000181402E-01&quot;&gt;&lt;m_msothmcolidx val=&quot;0&quot;/&gt;&lt;m_rgb r=&quot;77&quot; g=&quot;C0&quot; b=&quot;BC&quot;/&gt;&lt;/elem&gt;&lt;elem m_fUsage=&quot;5.31441000000000163261E-01&quot;&gt;&lt;m_msothmcolidx val=&quot;0&quot;/&gt;&lt;m_rgb r=&quot;E6&quot; g=&quot;E6&quot; b=&quot;E6&quot;/&gt;&lt;/elem&gt;&lt;elem m_fUsage=&quot;4.78296900000000135833E-01&quot;&gt;&lt;m_msothmcolidx val=&quot;0&quot;/&gt;&lt;m_rgb r=&quot;6D&quot; g=&quot;A8&quot; b=&quot;2D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3p_rDO79JbQ0s0RjkE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3p_rDO79JbQ0s0RjkEg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ZCRVLD0hExGm3UibEHO7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rRK1YGutxu5DSRCeDhvf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rRK1YGutxu5DSRCeDhvfw"/>
</p:tagLst>
</file>

<file path=ppt/theme/theme1.xml><?xml version="1.0" encoding="utf-8"?>
<a:theme xmlns:a="http://schemas.openxmlformats.org/drawingml/2006/main" name="1_Office Theme">
  <a:themeElements>
    <a:clrScheme name="Personnalisé 1">
      <a:dk1>
        <a:srgbClr val="57565A"/>
      </a:dk1>
      <a:lt1>
        <a:srgbClr val="FFFFFF"/>
      </a:lt1>
      <a:dk2>
        <a:srgbClr val="1C5686"/>
      </a:dk2>
      <a:lt2>
        <a:srgbClr val="176490"/>
      </a:lt2>
      <a:accent1>
        <a:srgbClr val="71CAF3"/>
      </a:accent1>
      <a:accent2>
        <a:srgbClr val="4CC2F1"/>
      </a:accent2>
      <a:accent3>
        <a:srgbClr val="00ADE9"/>
      </a:accent3>
      <a:accent4>
        <a:srgbClr val="007FB9"/>
      </a:accent4>
      <a:accent5>
        <a:srgbClr val="19486D"/>
      </a:accent5>
      <a:accent6>
        <a:srgbClr val="11273B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</a:spPr>
      <a:bodyPr wrap="square" rtlCol="0" anchor="ctr">
        <a:noAutofit/>
      </a:bodyPr>
      <a:lstStyle>
        <a:defPPr algn="l">
          <a:defRPr sz="1050" dirty="0" smtClean="0">
            <a:solidFill>
              <a:schemeClr val="bg1"/>
            </a:solidFill>
            <a:latin typeface="Segoe UI Light" panose="020B0502040204020203" pitchFamily="34" charset="0"/>
            <a:ea typeface="Times New Roman" panose="02020603050405020304" pitchFamily="18" charset="0"/>
            <a:cs typeface="Segoe UI Light" panose="020B0502040204020203" pitchFamily="34" charset="0"/>
          </a:defRPr>
        </a:defPPr>
      </a:lstStyle>
    </a:spDef>
    <a:txDef>
      <a:spPr>
        <a:noFill/>
      </a:spPr>
      <a:bodyPr wrap="square">
        <a:noAutofit/>
      </a:bodyPr>
      <a:lstStyle>
        <a:defPPr marL="171450" indent="-171450" algn="l">
          <a:buFont typeface="Arial" panose="020B0604020202020204" pitchFamily="34" charset="0"/>
          <a:buChar char="•"/>
          <a:defRPr sz="1000" dirty="0" smtClean="0">
            <a:solidFill>
              <a:srgbClr val="57565A"/>
            </a:solidFill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Personnalisé 1">
      <a:dk1>
        <a:srgbClr val="57565A"/>
      </a:dk1>
      <a:lt1>
        <a:srgbClr val="FFFFFF"/>
      </a:lt1>
      <a:dk2>
        <a:srgbClr val="1C5686"/>
      </a:dk2>
      <a:lt2>
        <a:srgbClr val="176490"/>
      </a:lt2>
      <a:accent1>
        <a:srgbClr val="71CAF3"/>
      </a:accent1>
      <a:accent2>
        <a:srgbClr val="4CC2F1"/>
      </a:accent2>
      <a:accent3>
        <a:srgbClr val="00ADE9"/>
      </a:accent3>
      <a:accent4>
        <a:srgbClr val="007FB9"/>
      </a:accent4>
      <a:accent5>
        <a:srgbClr val="19486D"/>
      </a:accent5>
      <a:accent6>
        <a:srgbClr val="11273B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Personnalisé 1">
      <a:dk1>
        <a:srgbClr val="57565A"/>
      </a:dk1>
      <a:lt1>
        <a:srgbClr val="FFFFFF"/>
      </a:lt1>
      <a:dk2>
        <a:srgbClr val="1C5686"/>
      </a:dk2>
      <a:lt2>
        <a:srgbClr val="176490"/>
      </a:lt2>
      <a:accent1>
        <a:srgbClr val="71CAF3"/>
      </a:accent1>
      <a:accent2>
        <a:srgbClr val="4CC2F1"/>
      </a:accent2>
      <a:accent3>
        <a:srgbClr val="00ADE9"/>
      </a:accent3>
      <a:accent4>
        <a:srgbClr val="007FB9"/>
      </a:accent4>
      <a:accent5>
        <a:srgbClr val="19486D"/>
      </a:accent5>
      <a:accent6>
        <a:srgbClr val="11273B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i="1" dirty="0">
            <a:solidFill>
              <a:srgbClr val="176490"/>
            </a:solidFill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</a:sp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B5D9006B76A34DA9145E441182EE29" ma:contentTypeVersion="5" ma:contentTypeDescription="Crée un document." ma:contentTypeScope="" ma:versionID="e28e8cf6a221b3b5f81372ca932a5a05">
  <xsd:schema xmlns:xsd="http://www.w3.org/2001/XMLSchema" xmlns:xs="http://www.w3.org/2001/XMLSchema" xmlns:p="http://schemas.microsoft.com/office/2006/metadata/properties" xmlns:ns2="d8728f03-1cd0-4bae-8b05-e48208254b6c" targetNamespace="http://schemas.microsoft.com/office/2006/metadata/properties" ma:root="true" ma:fieldsID="27f7784deecb73591bb1b7826362f281" ns2:_="">
    <xsd:import namespace="d8728f03-1cd0-4bae-8b05-e48208254b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28f03-1cd0-4bae-8b05-e48208254b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AC00CD-75BF-44EE-8664-5006C50C83AA}">
  <ds:schemaRefs>
    <ds:schemaRef ds:uri="d8728f03-1cd0-4bae-8b05-e48208254b6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20BB7F7-CAFC-47B5-BE78-3C5DFDB78A0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8728f03-1cd0-4bae-8b05-e48208254b6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CF5C659-0C93-4257-9D10-8B873E1916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404</Words>
  <Application>Microsoft Office PowerPoint</Application>
  <PresentationFormat>Format A4 (210 x 297 mm)</PresentationFormat>
  <Paragraphs>69</Paragraphs>
  <Slides>3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1_Office Theme</vt:lpstr>
      <vt:lpstr>2_Office Theme</vt:lpstr>
      <vt:lpstr>3_Office Theme</vt:lpstr>
      <vt:lpstr>Diapositive think-cell</vt:lpstr>
      <vt:lpstr>Présentation PowerPoint</vt:lpstr>
      <vt:lpstr>Elargissement du rétro-tracing suite à l’expérimentation débutée le 25 mars 2021</vt:lpstr>
      <vt:lpstr>Elargissement du rétro-tracing suite à l’expérimentation débutée le 25 mars 2021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Eurogroup Consulting</dc:creator>
  <cp:lastModifiedBy>CALCOEN JEAN-BAPTISTE (CPAM MAYENNE)</cp:lastModifiedBy>
  <cp:revision>8</cp:revision>
  <cp:lastPrinted>2021-01-05T08:48:36Z</cp:lastPrinted>
  <dcterms:created xsi:type="dcterms:W3CDTF">2014-10-08T23:03:32Z</dcterms:created>
  <dcterms:modified xsi:type="dcterms:W3CDTF">2021-05-28T08:26:34Z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0x01010066B5D9006B76A34DA9145E441182EE29</vt:lpwstr>
  </property>
</Properties>
</file>