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charts/chart1.xml" ContentType="application/vnd.openxmlformats-officedocument.drawingml.chart+xml"/>
  <Override PartName="/ppt/tags/tag499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  <p:sldMasterId id="2147483864" r:id="rId2"/>
    <p:sldMasterId id="2147483897" r:id="rId3"/>
    <p:sldMasterId id="2147483914" r:id="rId4"/>
    <p:sldMasterId id="2147483930" r:id="rId5"/>
  </p:sldMasterIdLst>
  <p:notesMasterIdLst>
    <p:notesMasterId r:id="rId7"/>
  </p:notesMasterIdLst>
  <p:handoutMasterIdLst>
    <p:handoutMasterId r:id="rId8"/>
  </p:handoutMasterIdLst>
  <p:sldIdLst>
    <p:sldId id="2147375144" r:id="rId6"/>
  </p:sldIdLst>
  <p:sldSz cx="12192000" cy="6858000"/>
  <p:notesSz cx="6797675" cy="9926638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9" name="Auteur" initials="A" lastIdx="0" clrIdx="1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339966"/>
    <a:srgbClr val="92D050"/>
    <a:srgbClr val="FFC000"/>
    <a:srgbClr val="FFC104"/>
    <a:srgbClr val="FFE6E8"/>
    <a:srgbClr val="D3EBD7"/>
    <a:srgbClr val="F2F2F1"/>
    <a:srgbClr val="00A18B"/>
    <a:srgbClr val="F5E4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601" autoAdjust="0"/>
    <p:restoredTop sz="96024" autoAdjust="0"/>
  </p:normalViewPr>
  <p:slideViewPr>
    <p:cSldViewPr snapToGrid="0" snapToObjects="1">
      <p:cViewPr varScale="1">
        <p:scale>
          <a:sx n="86" d="100"/>
          <a:sy n="86" d="100"/>
        </p:scale>
        <p:origin x="60" y="498"/>
      </p:cViewPr>
      <p:guideLst/>
    </p:cSldViewPr>
  </p:slideViewPr>
  <p:outlineViewPr>
    <p:cViewPr>
      <p:scale>
        <a:sx n="33" d="100"/>
        <a:sy n="33" d="100"/>
      </p:scale>
      <p:origin x="0" y="-6898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200" d="100"/>
        <a:sy n="200" d="100"/>
      </p:scale>
      <p:origin x="0" y="-2478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binaire_Microsoft_Excel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35-43FD-B3FD-E659F431B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669383003492434E-3"/>
          <c:y val="2.0408163265306121E-2"/>
          <c:w val="0.98486612339930146"/>
          <c:h val="0.95918367346938771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D78C-46CA-8B0B-213B05B662D9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D78C-46CA-8B0B-213B05B662D9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D78C-46CA-8B0B-213B05B662D9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D78C-46CA-8B0B-213B05B662D9}"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4-D78C-46CA-8B0B-213B05B662D9}"/>
                </c:ext>
              </c:extLst>
            </c:dLbl>
            <c:dLbl>
              <c:idx val="5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D78C-46CA-8B0B-213B05B662D9}"/>
                </c:ext>
              </c:extLst>
            </c:dLbl>
            <c:dLbl>
              <c:idx val="6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6-D78C-46CA-8B0B-213B05B662D9}"/>
                </c:ext>
              </c:extLst>
            </c:dLbl>
            <c:dLbl>
              <c:idx val="7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7-D78C-46CA-8B0B-213B05B662D9}"/>
                </c:ext>
              </c:extLst>
            </c:dLbl>
            <c:dLbl>
              <c:idx val="8"/>
              <c:layout>
                <c:manualLayout>
                  <c:x val="0"/>
                  <c:y val="-3.9246467817896392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8-D78C-46CA-8B0B-213B05B662D9}"/>
                </c:ext>
              </c:extLst>
            </c:dLbl>
            <c:dLbl>
              <c:idx val="9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9-D78C-46CA-8B0B-213B05B662D9}"/>
                </c:ext>
              </c:extLst>
            </c:dLbl>
            <c:dLbl>
              <c:idx val="10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A-D78C-46CA-8B0B-213B05B662D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Sheet1!$A$1:$K$1</c:f>
              <c:numCache>
                <c:formatCode>General</c:formatCode>
                <c:ptCount val="11"/>
                <c:pt idx="0">
                  <c:v>0.62946000000000002</c:v>
                </c:pt>
                <c:pt idx="1">
                  <c:v>0.88095400000000001</c:v>
                </c:pt>
                <c:pt idx="2">
                  <c:v>2.134735</c:v>
                </c:pt>
                <c:pt idx="3">
                  <c:v>2.808468</c:v>
                </c:pt>
                <c:pt idx="4">
                  <c:v>3.9554499999999999</c:v>
                </c:pt>
                <c:pt idx="5">
                  <c:v>2.4420574999999998</c:v>
                </c:pt>
                <c:pt idx="6">
                  <c:v>2.5498926000000002</c:v>
                </c:pt>
                <c:pt idx="7">
                  <c:v>2.3373180000000002</c:v>
                </c:pt>
                <c:pt idx="8">
                  <c:v>1.2419354838709677</c:v>
                </c:pt>
                <c:pt idx="9">
                  <c:v>1.1484848484848484</c:v>
                </c:pt>
                <c:pt idx="10">
                  <c:v>0.33939393939393941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78C-46CA-8B0B-213B05B662D9}"/>
            </c:ext>
          </c:extLst>
        </c:ser>
        <c:ser>
          <c:idx val="1"/>
          <c:order val="1"/>
          <c:spPr>
            <a:solidFill>
              <a:srgbClr val="137138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C-D78C-46CA-8B0B-213B05B662D9}"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D-D78C-46CA-8B0B-213B05B662D9}"/>
                </c:ext>
              </c:extLst>
            </c:dLbl>
            <c:dLbl>
              <c:idx val="5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E-D78C-46CA-8B0B-213B05B662D9}"/>
                </c:ext>
              </c:extLst>
            </c:dLbl>
            <c:dLbl>
              <c:idx val="6"/>
              <c:layout>
                <c:manualLayout>
                  <c:x val="0"/>
                  <c:y val="-3.9246467817896392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F-D78C-46CA-8B0B-213B05B662D9}"/>
                </c:ext>
              </c:extLst>
            </c:dLbl>
            <c:dLbl>
              <c:idx val="7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0-D78C-46CA-8B0B-213B05B662D9}"/>
                </c:ext>
              </c:extLst>
            </c:dLbl>
            <c:dLbl>
              <c:idx val="8"/>
              <c:layout>
                <c:manualLayout>
                  <c:x val="0"/>
                  <c:y val="-3.9246467817896392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1-D78C-46CA-8B0B-213B05B662D9}"/>
                </c:ext>
              </c:extLst>
            </c:dLbl>
            <c:dLbl>
              <c:idx val="9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2-D78C-46CA-8B0B-213B05B662D9}"/>
                </c:ext>
              </c:extLst>
            </c:dLbl>
            <c:dLbl>
              <c:idx val="10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3-D78C-46CA-8B0B-213B05B662D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Sheet1!$A$2:$K$2</c:f>
              <c:numCache>
                <c:formatCode>General</c:formatCode>
                <c:ptCount val="11"/>
                <c:pt idx="0">
                  <c:v>0.10619999999999996</c:v>
                </c:pt>
                <c:pt idx="1">
                  <c:v>0.18677999999999995</c:v>
                </c:pt>
                <c:pt idx="2">
                  <c:v>0.25890000000000013</c:v>
                </c:pt>
                <c:pt idx="3">
                  <c:v>0.44399999999999995</c:v>
                </c:pt>
                <c:pt idx="4">
                  <c:v>0.50279999999999969</c:v>
                </c:pt>
                <c:pt idx="5">
                  <c:v>0.66959999999999997</c:v>
                </c:pt>
                <c:pt idx="6">
                  <c:v>2.0608800000000005</c:v>
                </c:pt>
                <c:pt idx="7">
                  <c:v>2.2524000000000002</c:v>
                </c:pt>
                <c:pt idx="8">
                  <c:v>1.9419354838709675</c:v>
                </c:pt>
                <c:pt idx="9">
                  <c:v>1.9806060606060605</c:v>
                </c:pt>
                <c:pt idx="10">
                  <c:v>1.8242424242424242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78C-46CA-8B0B-213B05B662D9}"/>
            </c:ext>
          </c:extLst>
        </c:ser>
        <c:ser>
          <c:idx val="2"/>
          <c:order val="2"/>
          <c:spPr>
            <a:solidFill>
              <a:schemeClr val="accent4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9"/>
              <c:layout>
                <c:manualLayout>
                  <c:x val="0"/>
                  <c:y val="-3.9246467817896392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5-D78C-46CA-8B0B-213B05B662D9}"/>
                </c:ext>
              </c:extLst>
            </c:dLbl>
            <c:dLbl>
              <c:idx val="10"/>
              <c:layout>
                <c:manualLayout>
                  <c:x val="0"/>
                  <c:y val="-3.9246467817896392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6-D78C-46CA-8B0B-213B05B662D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Sheet1!$A$3:$K$3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4.0000000000000036E-2</c:v>
                </c:pt>
                <c:pt idx="7">
                  <c:v>0.27419354838709697</c:v>
                </c:pt>
                <c:pt idx="8">
                  <c:v>0.22580645161290303</c:v>
                </c:pt>
                <c:pt idx="9">
                  <c:v>1.378181818181818</c:v>
                </c:pt>
                <c:pt idx="10">
                  <c:v>1.5272727272727273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D78C-46CA-8B0B-213B05B662D9}"/>
            </c:ext>
          </c:extLst>
        </c:ser>
        <c:ser>
          <c:idx val="3"/>
          <c:order val="3"/>
          <c:spPr>
            <a:solidFill>
              <a:schemeClr val="accent5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6006984866123401E-2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8-D78C-46CA-8B0B-213B05B662D9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9-D78C-46CA-8B0B-213B05B662D9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A-D78C-46CA-8B0B-213B05B662D9}"/>
                </c:ext>
              </c:extLst>
            </c:dLbl>
            <c:dLbl>
              <c:idx val="8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B-D78C-46CA-8B0B-213B05B662D9}"/>
                </c:ext>
              </c:extLst>
            </c:dLbl>
            <c:dLbl>
              <c:idx val="9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C-D78C-46CA-8B0B-213B05B662D9}"/>
                </c:ext>
              </c:extLst>
            </c:dLbl>
            <c:dLbl>
              <c:idx val="10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D-D78C-46CA-8B0B-213B05B662D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Sheet1!$A$4:$K$4</c:f>
              <c:numCache>
                <c:formatCode>General</c:formatCode>
                <c:ptCount val="11"/>
                <c:pt idx="0">
                  <c:v>0.4104000000000001</c:v>
                </c:pt>
                <c:pt idx="1">
                  <c:v>0.27312000000000003</c:v>
                </c:pt>
                <c:pt idx="2">
                  <c:v>1.0977000000000001</c:v>
                </c:pt>
                <c:pt idx="3">
                  <c:v>0.42174000000000023</c:v>
                </c:pt>
                <c:pt idx="4">
                  <c:v>0.30949000000000026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1.1741935483870973</c:v>
                </c:pt>
                <c:pt idx="9">
                  <c:v>1.1975757575757582</c:v>
                </c:pt>
                <c:pt idx="10">
                  <c:v>1.103030303030303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D78C-46CA-8B0B-213B05B662D9}"/>
            </c:ext>
          </c:extLst>
        </c:ser>
        <c:ser>
          <c:idx val="4"/>
          <c:order val="4"/>
          <c:spPr>
            <a:solidFill>
              <a:srgbClr val="FFE6E8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7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F-D78C-46CA-8B0B-213B05B662D9}"/>
                </c:ext>
              </c:extLst>
            </c:dLbl>
            <c:dLbl>
              <c:idx val="8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0-D78C-46CA-8B0B-213B05B662D9}"/>
                </c:ext>
              </c:extLst>
            </c:dLbl>
            <c:dLbl>
              <c:idx val="9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1-D78C-46CA-8B0B-213B05B662D9}"/>
                </c:ext>
              </c:extLst>
            </c:dLbl>
            <c:dLbl>
              <c:idx val="10"/>
              <c:layout>
                <c:manualLayout>
                  <c:x val="0"/>
                  <c:y val="-3.9246467817896392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22-D78C-46CA-8B0B-213B05B662D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Sheet1!$A$5:$K$5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9.6600000000000019E-2</c:v>
                </c:pt>
                <c:pt idx="3">
                  <c:v>0.28588000000000013</c:v>
                </c:pt>
                <c:pt idx="4">
                  <c:v>0.14100000000000001</c:v>
                </c:pt>
                <c:pt idx="5">
                  <c:v>0</c:v>
                </c:pt>
                <c:pt idx="6">
                  <c:v>0.18693939999999998</c:v>
                </c:pt>
                <c:pt idx="7">
                  <c:v>1.1767311075268818</c:v>
                </c:pt>
                <c:pt idx="8">
                  <c:v>1.5129032258064514</c:v>
                </c:pt>
                <c:pt idx="9">
                  <c:v>1.543030303030303</c:v>
                </c:pt>
                <c:pt idx="10">
                  <c:v>1.4212121212121209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D78C-46CA-8B0B-213B05B662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103148480"/>
        <c:axId val="1"/>
      </c:barChart>
      <c:catAx>
        <c:axId val="210314848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7.247878787878788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10314848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065" cy="4968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093" y="0"/>
            <a:ext cx="2946065" cy="4968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CBB97-84F2-4D62-B8C2-225DACC20A93}" type="datetime3">
              <a:rPr lang="en-US" smtClean="0"/>
              <a:t>4 August 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9803"/>
            <a:ext cx="2946065" cy="4968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093" y="9429803"/>
            <a:ext cx="2946065" cy="4968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0EEB0439-0426-42D3-AE83-47D1AD1449C6}" type="datetime3">
              <a:rPr lang="fr-FR" smtClean="0"/>
              <a:t>04.08.21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595313"/>
            <a:ext cx="5956300" cy="3351212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3469" y="4777006"/>
            <a:ext cx="5390736" cy="100011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3469" y="4777006"/>
            <a:ext cx="5390736" cy="169277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fr-FR" smtClean="0"/>
              <a:t>04.08.21</a:t>
            </a:fld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8318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vmlDrawing" Target="../drawings/vmlDrawing2.vml"/><Relationship Id="rId6" Type="http://schemas.openxmlformats.org/officeDocument/2006/relationships/tags" Target="../tags/tag27.xml"/><Relationship Id="rId11" Type="http://schemas.openxmlformats.org/officeDocument/2006/relationships/image" Target="../media/image4.png"/><Relationship Id="rId5" Type="http://schemas.openxmlformats.org/officeDocument/2006/relationships/tags" Target="../tags/tag26.xml"/><Relationship Id="rId10" Type="http://schemas.openxmlformats.org/officeDocument/2006/relationships/image" Target="../media/image3.emf"/><Relationship Id="rId4" Type="http://schemas.openxmlformats.org/officeDocument/2006/relationships/tags" Target="../tags/tag25.xml"/><Relationship Id="rId9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image" Target="../media/image1.emf"/><Relationship Id="rId2" Type="http://schemas.openxmlformats.org/officeDocument/2006/relationships/tags" Target="../tags/tag29.xml"/><Relationship Id="rId1" Type="http://schemas.openxmlformats.org/officeDocument/2006/relationships/vmlDrawing" Target="../drawings/vmlDrawing3.vml"/><Relationship Id="rId6" Type="http://schemas.openxmlformats.org/officeDocument/2006/relationships/tags" Target="../tags/tag33.xml"/><Relationship Id="rId11" Type="http://schemas.openxmlformats.org/officeDocument/2006/relationships/oleObject" Target="../embeddings/oleObject3.bin"/><Relationship Id="rId5" Type="http://schemas.openxmlformats.org/officeDocument/2006/relationships/tags" Target="../tags/tag3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31.xml"/><Relationship Id="rId9" Type="http://schemas.openxmlformats.org/officeDocument/2006/relationships/tags" Target="../tags/tag36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2" Type="http://schemas.openxmlformats.org/officeDocument/2006/relationships/tags" Target="../tags/tag37.xml"/><Relationship Id="rId1" Type="http://schemas.openxmlformats.org/officeDocument/2006/relationships/vmlDrawing" Target="../drawings/vmlDrawing4.v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10" Type="http://schemas.openxmlformats.org/officeDocument/2006/relationships/image" Target="../media/image3.emf"/><Relationship Id="rId4" Type="http://schemas.openxmlformats.org/officeDocument/2006/relationships/tags" Target="../tags/tag39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2" Type="http://schemas.openxmlformats.org/officeDocument/2006/relationships/tags" Target="../tags/tag43.xml"/><Relationship Id="rId1" Type="http://schemas.openxmlformats.org/officeDocument/2006/relationships/vmlDrawing" Target="../drawings/vmlDrawing5.v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10" Type="http://schemas.openxmlformats.org/officeDocument/2006/relationships/image" Target="../media/image3.emf"/><Relationship Id="rId4" Type="http://schemas.openxmlformats.org/officeDocument/2006/relationships/tags" Target="../tags/tag45.xml"/><Relationship Id="rId9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image" Target="../media/image3.emf"/><Relationship Id="rId2" Type="http://schemas.openxmlformats.org/officeDocument/2006/relationships/tags" Target="../tags/tag49.xml"/><Relationship Id="rId1" Type="http://schemas.openxmlformats.org/officeDocument/2006/relationships/vmlDrawing" Target="../drawings/vmlDrawing6.vml"/><Relationship Id="rId6" Type="http://schemas.openxmlformats.org/officeDocument/2006/relationships/tags" Target="../tags/tag53.xml"/><Relationship Id="rId11" Type="http://schemas.openxmlformats.org/officeDocument/2006/relationships/oleObject" Target="../embeddings/oleObject6.bin"/><Relationship Id="rId5" Type="http://schemas.openxmlformats.org/officeDocument/2006/relationships/tags" Target="../tags/tag5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51.xml"/><Relationship Id="rId9" Type="http://schemas.openxmlformats.org/officeDocument/2006/relationships/tags" Target="../tags/tag56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2" Type="http://schemas.openxmlformats.org/officeDocument/2006/relationships/tags" Target="../tags/tag57.xml"/><Relationship Id="rId1" Type="http://schemas.openxmlformats.org/officeDocument/2006/relationships/vmlDrawing" Target="../drawings/vmlDrawing7.vml"/><Relationship Id="rId6" Type="http://schemas.openxmlformats.org/officeDocument/2006/relationships/tags" Target="../tags/tag61.xml"/><Relationship Id="rId11" Type="http://schemas.openxmlformats.org/officeDocument/2006/relationships/image" Target="../media/image3.emf"/><Relationship Id="rId5" Type="http://schemas.openxmlformats.org/officeDocument/2006/relationships/tags" Target="../tags/tag60.xml"/><Relationship Id="rId10" Type="http://schemas.openxmlformats.org/officeDocument/2006/relationships/oleObject" Target="../embeddings/oleObject7.bin"/><Relationship Id="rId4" Type="http://schemas.openxmlformats.org/officeDocument/2006/relationships/tags" Target="../tags/tag59.xml"/><Relationship Id="rId9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image" Target="../media/image2.png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12" Type="http://schemas.openxmlformats.org/officeDocument/2006/relationships/image" Target="../media/image1.emf"/><Relationship Id="rId2" Type="http://schemas.openxmlformats.org/officeDocument/2006/relationships/tags" Target="../tags/tag64.xml"/><Relationship Id="rId1" Type="http://schemas.openxmlformats.org/officeDocument/2006/relationships/vmlDrawing" Target="../drawings/vmlDrawing8.vml"/><Relationship Id="rId6" Type="http://schemas.openxmlformats.org/officeDocument/2006/relationships/tags" Target="../tags/tag68.xml"/><Relationship Id="rId11" Type="http://schemas.openxmlformats.org/officeDocument/2006/relationships/oleObject" Target="../embeddings/oleObject8.bin"/><Relationship Id="rId5" Type="http://schemas.openxmlformats.org/officeDocument/2006/relationships/tags" Target="../tags/tag67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6.xml"/><Relationship Id="rId9" Type="http://schemas.openxmlformats.org/officeDocument/2006/relationships/tags" Target="../tags/tag7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image" Target="../media/image2.png"/><Relationship Id="rId3" Type="http://schemas.openxmlformats.org/officeDocument/2006/relationships/tags" Target="../tags/tag73.xml"/><Relationship Id="rId7" Type="http://schemas.openxmlformats.org/officeDocument/2006/relationships/tags" Target="../tags/tag77.xml"/><Relationship Id="rId12" Type="http://schemas.openxmlformats.org/officeDocument/2006/relationships/image" Target="../media/image1.emf"/><Relationship Id="rId2" Type="http://schemas.openxmlformats.org/officeDocument/2006/relationships/tags" Target="../tags/tag72.xml"/><Relationship Id="rId1" Type="http://schemas.openxmlformats.org/officeDocument/2006/relationships/vmlDrawing" Target="../drawings/vmlDrawing9.vml"/><Relationship Id="rId6" Type="http://schemas.openxmlformats.org/officeDocument/2006/relationships/tags" Target="../tags/tag76.xml"/><Relationship Id="rId11" Type="http://schemas.openxmlformats.org/officeDocument/2006/relationships/oleObject" Target="../embeddings/oleObject9.bin"/><Relationship Id="rId5" Type="http://schemas.openxmlformats.org/officeDocument/2006/relationships/tags" Target="../tags/tag7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4.xml"/><Relationship Id="rId9" Type="http://schemas.openxmlformats.org/officeDocument/2006/relationships/tags" Target="../tags/tag79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13" Type="http://schemas.openxmlformats.org/officeDocument/2006/relationships/image" Target="../media/image1.emf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12" Type="http://schemas.openxmlformats.org/officeDocument/2006/relationships/oleObject" Target="../embeddings/oleObject10.bin"/><Relationship Id="rId2" Type="http://schemas.openxmlformats.org/officeDocument/2006/relationships/tags" Target="../tags/tag80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83.xml"/><Relationship Id="rId10" Type="http://schemas.openxmlformats.org/officeDocument/2006/relationships/tags" Target="../tags/tag88.xml"/><Relationship Id="rId4" Type="http://schemas.openxmlformats.org/officeDocument/2006/relationships/tags" Target="../tags/tag82.xml"/><Relationship Id="rId9" Type="http://schemas.openxmlformats.org/officeDocument/2006/relationships/tags" Target="../tags/tag87.xml"/><Relationship Id="rId1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image" Target="../media/image5.emf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oleObject" Target="../embeddings/oleObject11.bin"/><Relationship Id="rId2" Type="http://schemas.openxmlformats.org/officeDocument/2006/relationships/tags" Target="../tags/tag89.xml"/><Relationship Id="rId1" Type="http://schemas.openxmlformats.org/officeDocument/2006/relationships/vmlDrawing" Target="../drawings/vmlDrawing11.vml"/><Relationship Id="rId6" Type="http://schemas.openxmlformats.org/officeDocument/2006/relationships/tags" Target="../tags/tag93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92.xml"/><Relationship Id="rId10" Type="http://schemas.openxmlformats.org/officeDocument/2006/relationships/tags" Target="../tags/tag97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image" Target="../media/image1.emf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oleObject" Target="../embeddings/oleObject12.bin"/><Relationship Id="rId2" Type="http://schemas.openxmlformats.org/officeDocument/2006/relationships/tags" Target="../tags/tag98.xml"/><Relationship Id="rId1" Type="http://schemas.openxmlformats.org/officeDocument/2006/relationships/vmlDrawing" Target="../drawings/vmlDrawing12.vml"/><Relationship Id="rId6" Type="http://schemas.openxmlformats.org/officeDocument/2006/relationships/tags" Target="../tags/tag102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01.xml"/><Relationship Id="rId10" Type="http://schemas.openxmlformats.org/officeDocument/2006/relationships/tags" Target="../tags/tag106.xml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12" Type="http://schemas.openxmlformats.org/officeDocument/2006/relationships/image" Target="../media/image2.png"/><Relationship Id="rId2" Type="http://schemas.openxmlformats.org/officeDocument/2006/relationships/tags" Target="../tags/tag107.xml"/><Relationship Id="rId1" Type="http://schemas.openxmlformats.org/officeDocument/2006/relationships/vmlDrawing" Target="../drawings/vmlDrawing13.vml"/><Relationship Id="rId6" Type="http://schemas.openxmlformats.org/officeDocument/2006/relationships/tags" Target="../tags/tag111.xml"/><Relationship Id="rId11" Type="http://schemas.openxmlformats.org/officeDocument/2006/relationships/image" Target="../media/image3.emf"/><Relationship Id="rId5" Type="http://schemas.openxmlformats.org/officeDocument/2006/relationships/tags" Target="../tags/tag110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109.xml"/><Relationship Id="rId9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15.xml"/><Relationship Id="rId7" Type="http://schemas.openxmlformats.org/officeDocument/2006/relationships/oleObject" Target="../embeddings/oleObject14.bin"/><Relationship Id="rId2" Type="http://schemas.openxmlformats.org/officeDocument/2006/relationships/tags" Target="../tags/tag114.xml"/><Relationship Id="rId1" Type="http://schemas.openxmlformats.org/officeDocument/2006/relationships/vmlDrawing" Target="../drawings/vmlDrawing14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9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7" Type="http://schemas.openxmlformats.org/officeDocument/2006/relationships/image" Target="../media/image7.png"/><Relationship Id="rId2" Type="http://schemas.openxmlformats.org/officeDocument/2006/relationships/tags" Target="../tags/tag118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12" Type="http://schemas.openxmlformats.org/officeDocument/2006/relationships/image" Target="../media/image1.emf"/><Relationship Id="rId2" Type="http://schemas.openxmlformats.org/officeDocument/2006/relationships/tags" Target="../tags/tag120.xml"/><Relationship Id="rId1" Type="http://schemas.openxmlformats.org/officeDocument/2006/relationships/vmlDrawing" Target="../drawings/vmlDrawing16.vml"/><Relationship Id="rId6" Type="http://schemas.openxmlformats.org/officeDocument/2006/relationships/tags" Target="../tags/tag124.xml"/><Relationship Id="rId11" Type="http://schemas.openxmlformats.org/officeDocument/2006/relationships/oleObject" Target="../embeddings/oleObject16.bin"/><Relationship Id="rId5" Type="http://schemas.openxmlformats.org/officeDocument/2006/relationships/tags" Target="../tags/tag12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2.xml"/><Relationship Id="rId9" Type="http://schemas.openxmlformats.org/officeDocument/2006/relationships/tags" Target="../tags/tag127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13" Type="http://schemas.openxmlformats.org/officeDocument/2006/relationships/image" Target="../media/image10.png"/><Relationship Id="rId3" Type="http://schemas.openxmlformats.org/officeDocument/2006/relationships/tags" Target="../tags/tag151.xml"/><Relationship Id="rId7" Type="http://schemas.openxmlformats.org/officeDocument/2006/relationships/tags" Target="../tags/tag155.xml"/><Relationship Id="rId12" Type="http://schemas.microsoft.com/office/2007/relationships/hdphoto" Target="../media/hdphoto1.wdp"/><Relationship Id="rId2" Type="http://schemas.openxmlformats.org/officeDocument/2006/relationships/tags" Target="../tags/tag150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54.xml"/><Relationship Id="rId11" Type="http://schemas.openxmlformats.org/officeDocument/2006/relationships/image" Target="../media/image8.png"/><Relationship Id="rId5" Type="http://schemas.openxmlformats.org/officeDocument/2006/relationships/tags" Target="../tags/tag153.xml"/><Relationship Id="rId10" Type="http://schemas.openxmlformats.org/officeDocument/2006/relationships/image" Target="../media/image3.emf"/><Relationship Id="rId4" Type="http://schemas.openxmlformats.org/officeDocument/2006/relationships/tags" Target="../tags/tag152.xml"/><Relationship Id="rId9" Type="http://schemas.openxmlformats.org/officeDocument/2006/relationships/oleObject" Target="../embeddings/oleObject18.bin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12" Type="http://schemas.openxmlformats.org/officeDocument/2006/relationships/image" Target="../media/image1.emf"/><Relationship Id="rId2" Type="http://schemas.openxmlformats.org/officeDocument/2006/relationships/tags" Target="../tags/tag156.xml"/><Relationship Id="rId1" Type="http://schemas.openxmlformats.org/officeDocument/2006/relationships/vmlDrawing" Target="../drawings/vmlDrawing19.vml"/><Relationship Id="rId6" Type="http://schemas.openxmlformats.org/officeDocument/2006/relationships/tags" Target="../tags/tag160.xml"/><Relationship Id="rId11" Type="http://schemas.openxmlformats.org/officeDocument/2006/relationships/oleObject" Target="../embeddings/oleObject19.bin"/><Relationship Id="rId5" Type="http://schemas.openxmlformats.org/officeDocument/2006/relationships/tags" Target="../tags/tag15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58.xml"/><Relationship Id="rId9" Type="http://schemas.openxmlformats.org/officeDocument/2006/relationships/tags" Target="../tags/tag163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10" Type="http://schemas.openxmlformats.org/officeDocument/2006/relationships/image" Target="../media/image3.emf"/><Relationship Id="rId4" Type="http://schemas.openxmlformats.org/officeDocument/2006/relationships/tags" Target="../tags/tag166.xml"/><Relationship Id="rId9" Type="http://schemas.openxmlformats.org/officeDocument/2006/relationships/oleObject" Target="../embeddings/oleObject20.bin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21.v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10" Type="http://schemas.openxmlformats.org/officeDocument/2006/relationships/image" Target="../media/image3.emf"/><Relationship Id="rId4" Type="http://schemas.openxmlformats.org/officeDocument/2006/relationships/tags" Target="../tags/tag172.xml"/><Relationship Id="rId9" Type="http://schemas.openxmlformats.org/officeDocument/2006/relationships/oleObject" Target="../embeddings/oleObject21.bin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77.xml"/><Relationship Id="rId7" Type="http://schemas.openxmlformats.org/officeDocument/2006/relationships/tags" Target="../tags/tag181.xml"/><Relationship Id="rId2" Type="http://schemas.openxmlformats.org/officeDocument/2006/relationships/tags" Target="../tags/tag176.xml"/><Relationship Id="rId1" Type="http://schemas.openxmlformats.org/officeDocument/2006/relationships/vmlDrawing" Target="../drawings/vmlDrawing22.v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10" Type="http://schemas.openxmlformats.org/officeDocument/2006/relationships/image" Target="../media/image3.emf"/><Relationship Id="rId4" Type="http://schemas.openxmlformats.org/officeDocument/2006/relationships/tags" Target="../tags/tag178.xml"/><Relationship Id="rId9" Type="http://schemas.openxmlformats.org/officeDocument/2006/relationships/oleObject" Target="../embeddings/oleObject22.bin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3" Type="http://schemas.openxmlformats.org/officeDocument/2006/relationships/tags" Target="../tags/tag183.xml"/><Relationship Id="rId7" Type="http://schemas.openxmlformats.org/officeDocument/2006/relationships/tags" Target="../tags/tag187.xml"/><Relationship Id="rId2" Type="http://schemas.openxmlformats.org/officeDocument/2006/relationships/tags" Target="../tags/tag182.xml"/><Relationship Id="rId1" Type="http://schemas.openxmlformats.org/officeDocument/2006/relationships/vmlDrawing" Target="../drawings/vmlDrawing23.vml"/><Relationship Id="rId6" Type="http://schemas.openxmlformats.org/officeDocument/2006/relationships/tags" Target="../tags/tag186.xml"/><Relationship Id="rId11" Type="http://schemas.openxmlformats.org/officeDocument/2006/relationships/image" Target="../media/image3.emf"/><Relationship Id="rId5" Type="http://schemas.openxmlformats.org/officeDocument/2006/relationships/tags" Target="../tags/tag185.xml"/><Relationship Id="rId10" Type="http://schemas.openxmlformats.org/officeDocument/2006/relationships/oleObject" Target="../embeddings/oleObject23.bin"/><Relationship Id="rId4" Type="http://schemas.openxmlformats.org/officeDocument/2006/relationships/tags" Target="../tags/tag184.xml"/><Relationship Id="rId9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image" Target="../media/image2.png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image" Target="../media/image1.emf"/><Relationship Id="rId2" Type="http://schemas.openxmlformats.org/officeDocument/2006/relationships/tags" Target="../tags/tag189.xml"/><Relationship Id="rId1" Type="http://schemas.openxmlformats.org/officeDocument/2006/relationships/vmlDrawing" Target="../drawings/vmlDrawing24.vml"/><Relationship Id="rId6" Type="http://schemas.openxmlformats.org/officeDocument/2006/relationships/tags" Target="../tags/tag193.xml"/><Relationship Id="rId11" Type="http://schemas.openxmlformats.org/officeDocument/2006/relationships/oleObject" Target="../embeddings/oleObject24.bin"/><Relationship Id="rId5" Type="http://schemas.openxmlformats.org/officeDocument/2006/relationships/tags" Target="../tags/tag192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1.xml"/><Relationship Id="rId9" Type="http://schemas.openxmlformats.org/officeDocument/2006/relationships/tags" Target="../tags/tag196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203.xml"/><Relationship Id="rId13" Type="http://schemas.openxmlformats.org/officeDocument/2006/relationships/image" Target="../media/image1.emf"/><Relationship Id="rId3" Type="http://schemas.openxmlformats.org/officeDocument/2006/relationships/tags" Target="../tags/tag198.xml"/><Relationship Id="rId7" Type="http://schemas.openxmlformats.org/officeDocument/2006/relationships/tags" Target="../tags/tag202.xml"/><Relationship Id="rId12" Type="http://schemas.openxmlformats.org/officeDocument/2006/relationships/oleObject" Target="../embeddings/oleObject25.bin"/><Relationship Id="rId2" Type="http://schemas.openxmlformats.org/officeDocument/2006/relationships/tags" Target="../tags/tag197.xml"/><Relationship Id="rId1" Type="http://schemas.openxmlformats.org/officeDocument/2006/relationships/vmlDrawing" Target="../drawings/vmlDrawing25.vml"/><Relationship Id="rId6" Type="http://schemas.openxmlformats.org/officeDocument/2006/relationships/tags" Target="../tags/tag201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200.xml"/><Relationship Id="rId10" Type="http://schemas.openxmlformats.org/officeDocument/2006/relationships/tags" Target="../tags/tag205.xml"/><Relationship Id="rId4" Type="http://schemas.openxmlformats.org/officeDocument/2006/relationships/tags" Target="../tags/tag199.xml"/><Relationship Id="rId9" Type="http://schemas.openxmlformats.org/officeDocument/2006/relationships/tags" Target="../tags/tag204.xml"/><Relationship Id="rId1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image" Target="../media/image3.emf"/><Relationship Id="rId3" Type="http://schemas.openxmlformats.org/officeDocument/2006/relationships/tags" Target="../tags/tag207.xml"/><Relationship Id="rId7" Type="http://schemas.openxmlformats.org/officeDocument/2006/relationships/tags" Target="../tags/tag211.xml"/><Relationship Id="rId12" Type="http://schemas.openxmlformats.org/officeDocument/2006/relationships/oleObject" Target="../embeddings/oleObject26.bin"/><Relationship Id="rId2" Type="http://schemas.openxmlformats.org/officeDocument/2006/relationships/tags" Target="../tags/tag206.xml"/><Relationship Id="rId1" Type="http://schemas.openxmlformats.org/officeDocument/2006/relationships/vmlDrawing" Target="../drawings/vmlDrawing26.vml"/><Relationship Id="rId6" Type="http://schemas.openxmlformats.org/officeDocument/2006/relationships/tags" Target="../tags/tag210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209.xml"/><Relationship Id="rId10" Type="http://schemas.openxmlformats.org/officeDocument/2006/relationships/tags" Target="../tags/tag214.xml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221.xml"/><Relationship Id="rId13" Type="http://schemas.openxmlformats.org/officeDocument/2006/relationships/image" Target="../media/image1.emf"/><Relationship Id="rId3" Type="http://schemas.openxmlformats.org/officeDocument/2006/relationships/tags" Target="../tags/tag216.xml"/><Relationship Id="rId7" Type="http://schemas.openxmlformats.org/officeDocument/2006/relationships/tags" Target="../tags/tag220.xml"/><Relationship Id="rId12" Type="http://schemas.openxmlformats.org/officeDocument/2006/relationships/oleObject" Target="../embeddings/oleObject27.bin"/><Relationship Id="rId2" Type="http://schemas.openxmlformats.org/officeDocument/2006/relationships/tags" Target="../tags/tag215.xml"/><Relationship Id="rId1" Type="http://schemas.openxmlformats.org/officeDocument/2006/relationships/vmlDrawing" Target="../drawings/vmlDrawing27.vml"/><Relationship Id="rId6" Type="http://schemas.openxmlformats.org/officeDocument/2006/relationships/tags" Target="../tags/tag219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218.xml"/><Relationship Id="rId10" Type="http://schemas.openxmlformats.org/officeDocument/2006/relationships/tags" Target="../tags/tag223.xml"/><Relationship Id="rId4" Type="http://schemas.openxmlformats.org/officeDocument/2006/relationships/tags" Target="../tags/tag217.xml"/><Relationship Id="rId9" Type="http://schemas.openxmlformats.org/officeDocument/2006/relationships/tags" Target="../tags/tag222.xml"/><Relationship Id="rId1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13" Type="http://schemas.openxmlformats.org/officeDocument/2006/relationships/image" Target="../media/image3.emf"/><Relationship Id="rId3" Type="http://schemas.openxmlformats.org/officeDocument/2006/relationships/tags" Target="../tags/tag225.xml"/><Relationship Id="rId7" Type="http://schemas.openxmlformats.org/officeDocument/2006/relationships/tags" Target="../tags/tag229.xml"/><Relationship Id="rId12" Type="http://schemas.openxmlformats.org/officeDocument/2006/relationships/oleObject" Target="../embeddings/oleObject28.bin"/><Relationship Id="rId2" Type="http://schemas.openxmlformats.org/officeDocument/2006/relationships/tags" Target="../tags/tag224.xml"/><Relationship Id="rId1" Type="http://schemas.openxmlformats.org/officeDocument/2006/relationships/vmlDrawing" Target="../drawings/vmlDrawing28.vml"/><Relationship Id="rId6" Type="http://schemas.openxmlformats.org/officeDocument/2006/relationships/tags" Target="../tags/tag22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227.xml"/><Relationship Id="rId10" Type="http://schemas.openxmlformats.org/officeDocument/2006/relationships/tags" Target="../tags/tag232.xml"/><Relationship Id="rId4" Type="http://schemas.openxmlformats.org/officeDocument/2006/relationships/tags" Target="../tags/tag226.xml"/><Relationship Id="rId9" Type="http://schemas.openxmlformats.org/officeDocument/2006/relationships/tags" Target="../tags/tag231.xml"/><Relationship Id="rId1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13" Type="http://schemas.openxmlformats.org/officeDocument/2006/relationships/image" Target="../media/image8.png"/><Relationship Id="rId3" Type="http://schemas.openxmlformats.org/officeDocument/2006/relationships/tags" Target="../tags/tag234.xml"/><Relationship Id="rId7" Type="http://schemas.openxmlformats.org/officeDocument/2006/relationships/tags" Target="../tags/tag238.xml"/><Relationship Id="rId12" Type="http://schemas.openxmlformats.org/officeDocument/2006/relationships/image" Target="../media/image3.emf"/><Relationship Id="rId2" Type="http://schemas.openxmlformats.org/officeDocument/2006/relationships/tags" Target="../tags/tag233.xml"/><Relationship Id="rId1" Type="http://schemas.openxmlformats.org/officeDocument/2006/relationships/vmlDrawing" Target="../drawings/vmlDrawing29.vml"/><Relationship Id="rId6" Type="http://schemas.openxmlformats.org/officeDocument/2006/relationships/tags" Target="../tags/tag237.xml"/><Relationship Id="rId11" Type="http://schemas.openxmlformats.org/officeDocument/2006/relationships/oleObject" Target="../embeddings/oleObject29.bin"/><Relationship Id="rId5" Type="http://schemas.openxmlformats.org/officeDocument/2006/relationships/tags" Target="../tags/tag236.xml"/><Relationship Id="rId15" Type="http://schemas.openxmlformats.org/officeDocument/2006/relationships/image" Target="../media/image9.png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35.xml"/><Relationship Id="rId9" Type="http://schemas.openxmlformats.org/officeDocument/2006/relationships/tags" Target="../tags/tag240.xml"/><Relationship Id="rId1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2.xml"/><Relationship Id="rId7" Type="http://schemas.openxmlformats.org/officeDocument/2006/relationships/oleObject" Target="../embeddings/oleObject30.bin"/><Relationship Id="rId2" Type="http://schemas.openxmlformats.org/officeDocument/2006/relationships/tags" Target="../tags/tag241.xml"/><Relationship Id="rId1" Type="http://schemas.openxmlformats.org/officeDocument/2006/relationships/vmlDrawing" Target="../drawings/vmlDrawing30.vml"/><Relationship Id="rId6" Type="http://schemas.openxmlformats.org/officeDocument/2006/relationships/slideMaster" Target="../slideMasters/slideMaster2.xml"/><Relationship Id="rId11" Type="http://schemas.openxmlformats.org/officeDocument/2006/relationships/image" Target="../media/image9.png"/><Relationship Id="rId5" Type="http://schemas.openxmlformats.org/officeDocument/2006/relationships/tags" Target="../tags/tag244.xml"/><Relationship Id="rId10" Type="http://schemas.microsoft.com/office/2007/relationships/hdphoto" Target="../media/hdphoto1.wdp"/><Relationship Id="rId4" Type="http://schemas.openxmlformats.org/officeDocument/2006/relationships/tags" Target="../tags/tag243.xml"/><Relationship Id="rId9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246.xml"/><Relationship Id="rId7" Type="http://schemas.openxmlformats.org/officeDocument/2006/relationships/image" Target="../media/image8.png"/><Relationship Id="rId2" Type="http://schemas.openxmlformats.org/officeDocument/2006/relationships/tags" Target="../tags/tag245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1.bin"/><Relationship Id="rId4" Type="http://schemas.openxmlformats.org/officeDocument/2006/relationships/slideMaster" Target="../slideMasters/slideMaster2.xml"/><Relationship Id="rId9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69.xml"/><Relationship Id="rId7" Type="http://schemas.openxmlformats.org/officeDocument/2006/relationships/tags" Target="../tags/tag273.xml"/><Relationship Id="rId2" Type="http://schemas.openxmlformats.org/officeDocument/2006/relationships/tags" Target="../tags/tag268.xml"/><Relationship Id="rId1" Type="http://schemas.openxmlformats.org/officeDocument/2006/relationships/vmlDrawing" Target="../drawings/vmlDrawing33.vml"/><Relationship Id="rId6" Type="http://schemas.openxmlformats.org/officeDocument/2006/relationships/tags" Target="../tags/tag272.xml"/><Relationship Id="rId11" Type="http://schemas.openxmlformats.org/officeDocument/2006/relationships/image" Target="../media/image4.png"/><Relationship Id="rId5" Type="http://schemas.openxmlformats.org/officeDocument/2006/relationships/tags" Target="../tags/tag271.xml"/><Relationship Id="rId10" Type="http://schemas.openxmlformats.org/officeDocument/2006/relationships/image" Target="../media/image3.emf"/><Relationship Id="rId4" Type="http://schemas.openxmlformats.org/officeDocument/2006/relationships/tags" Target="../tags/tag270.xml"/><Relationship Id="rId9" Type="http://schemas.openxmlformats.org/officeDocument/2006/relationships/oleObject" Target="../embeddings/oleObject33.bin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280.xml"/><Relationship Id="rId3" Type="http://schemas.openxmlformats.org/officeDocument/2006/relationships/tags" Target="../tags/tag275.xml"/><Relationship Id="rId7" Type="http://schemas.openxmlformats.org/officeDocument/2006/relationships/tags" Target="../tags/tag279.xml"/><Relationship Id="rId12" Type="http://schemas.openxmlformats.org/officeDocument/2006/relationships/image" Target="../media/image1.emf"/><Relationship Id="rId2" Type="http://schemas.openxmlformats.org/officeDocument/2006/relationships/tags" Target="../tags/tag274.xml"/><Relationship Id="rId1" Type="http://schemas.openxmlformats.org/officeDocument/2006/relationships/vmlDrawing" Target="../drawings/vmlDrawing34.vml"/><Relationship Id="rId6" Type="http://schemas.openxmlformats.org/officeDocument/2006/relationships/tags" Target="../tags/tag278.xml"/><Relationship Id="rId11" Type="http://schemas.openxmlformats.org/officeDocument/2006/relationships/oleObject" Target="../embeddings/oleObject34.bin"/><Relationship Id="rId5" Type="http://schemas.openxmlformats.org/officeDocument/2006/relationships/tags" Target="../tags/tag277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276.xml"/><Relationship Id="rId9" Type="http://schemas.openxmlformats.org/officeDocument/2006/relationships/tags" Target="../tags/tag281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83.xml"/><Relationship Id="rId7" Type="http://schemas.openxmlformats.org/officeDocument/2006/relationships/tags" Target="../tags/tag287.xml"/><Relationship Id="rId2" Type="http://schemas.openxmlformats.org/officeDocument/2006/relationships/tags" Target="../tags/tag282.xml"/><Relationship Id="rId1" Type="http://schemas.openxmlformats.org/officeDocument/2006/relationships/vmlDrawing" Target="../drawings/vmlDrawing35.vml"/><Relationship Id="rId6" Type="http://schemas.openxmlformats.org/officeDocument/2006/relationships/tags" Target="../tags/tag286.xml"/><Relationship Id="rId5" Type="http://schemas.openxmlformats.org/officeDocument/2006/relationships/tags" Target="../tags/tag285.xml"/><Relationship Id="rId10" Type="http://schemas.openxmlformats.org/officeDocument/2006/relationships/image" Target="../media/image3.emf"/><Relationship Id="rId4" Type="http://schemas.openxmlformats.org/officeDocument/2006/relationships/tags" Target="../tags/tag284.xml"/><Relationship Id="rId9" Type="http://schemas.openxmlformats.org/officeDocument/2006/relationships/oleObject" Target="../embeddings/oleObject35.bin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89.xml"/><Relationship Id="rId7" Type="http://schemas.openxmlformats.org/officeDocument/2006/relationships/tags" Target="../tags/tag293.xml"/><Relationship Id="rId2" Type="http://schemas.openxmlformats.org/officeDocument/2006/relationships/tags" Target="../tags/tag288.xml"/><Relationship Id="rId1" Type="http://schemas.openxmlformats.org/officeDocument/2006/relationships/vmlDrawing" Target="../drawings/vmlDrawing36.v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10" Type="http://schemas.openxmlformats.org/officeDocument/2006/relationships/image" Target="../media/image3.emf"/><Relationship Id="rId4" Type="http://schemas.openxmlformats.org/officeDocument/2006/relationships/tags" Target="../tags/tag290.xml"/><Relationship Id="rId9" Type="http://schemas.openxmlformats.org/officeDocument/2006/relationships/oleObject" Target="../embeddings/oleObject36.bin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12" Type="http://schemas.openxmlformats.org/officeDocument/2006/relationships/image" Target="../media/image3.emf"/><Relationship Id="rId2" Type="http://schemas.openxmlformats.org/officeDocument/2006/relationships/tags" Target="../tags/tag294.xml"/><Relationship Id="rId1" Type="http://schemas.openxmlformats.org/officeDocument/2006/relationships/vmlDrawing" Target="../drawings/vmlDrawing37.vml"/><Relationship Id="rId6" Type="http://schemas.openxmlformats.org/officeDocument/2006/relationships/tags" Target="../tags/tag298.xml"/><Relationship Id="rId11" Type="http://schemas.openxmlformats.org/officeDocument/2006/relationships/oleObject" Target="../embeddings/oleObject37.bin"/><Relationship Id="rId5" Type="http://schemas.openxmlformats.org/officeDocument/2006/relationships/tags" Target="../tags/tag297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296.xml"/><Relationship Id="rId9" Type="http://schemas.openxmlformats.org/officeDocument/2006/relationships/tags" Target="../tags/tag30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2" Type="http://schemas.openxmlformats.org/officeDocument/2006/relationships/tags" Target="../tags/tag302.xml"/><Relationship Id="rId1" Type="http://schemas.openxmlformats.org/officeDocument/2006/relationships/vmlDrawing" Target="../drawings/vmlDrawing38.vml"/><Relationship Id="rId6" Type="http://schemas.openxmlformats.org/officeDocument/2006/relationships/tags" Target="../tags/tag306.xml"/><Relationship Id="rId11" Type="http://schemas.openxmlformats.org/officeDocument/2006/relationships/image" Target="../media/image3.emf"/><Relationship Id="rId5" Type="http://schemas.openxmlformats.org/officeDocument/2006/relationships/tags" Target="../tags/tag305.xml"/><Relationship Id="rId10" Type="http://schemas.openxmlformats.org/officeDocument/2006/relationships/oleObject" Target="../embeddings/oleObject38.bin"/><Relationship Id="rId4" Type="http://schemas.openxmlformats.org/officeDocument/2006/relationships/tags" Target="../tags/tag304.xml"/><Relationship Id="rId9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13" Type="http://schemas.openxmlformats.org/officeDocument/2006/relationships/image" Target="../media/image2.png"/><Relationship Id="rId3" Type="http://schemas.openxmlformats.org/officeDocument/2006/relationships/tags" Target="../tags/tag310.xml"/><Relationship Id="rId7" Type="http://schemas.openxmlformats.org/officeDocument/2006/relationships/tags" Target="../tags/tag314.xml"/><Relationship Id="rId12" Type="http://schemas.openxmlformats.org/officeDocument/2006/relationships/image" Target="../media/image1.emf"/><Relationship Id="rId2" Type="http://schemas.openxmlformats.org/officeDocument/2006/relationships/tags" Target="../tags/tag309.xml"/><Relationship Id="rId1" Type="http://schemas.openxmlformats.org/officeDocument/2006/relationships/vmlDrawing" Target="../drawings/vmlDrawing39.vml"/><Relationship Id="rId6" Type="http://schemas.openxmlformats.org/officeDocument/2006/relationships/tags" Target="../tags/tag313.xml"/><Relationship Id="rId11" Type="http://schemas.openxmlformats.org/officeDocument/2006/relationships/oleObject" Target="../embeddings/oleObject39.bin"/><Relationship Id="rId5" Type="http://schemas.openxmlformats.org/officeDocument/2006/relationships/tags" Target="../tags/tag312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311.xml"/><Relationship Id="rId9" Type="http://schemas.openxmlformats.org/officeDocument/2006/relationships/tags" Target="../tags/tag316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image" Target="../media/image2.png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image" Target="../media/image1.emf"/><Relationship Id="rId2" Type="http://schemas.openxmlformats.org/officeDocument/2006/relationships/tags" Target="../tags/tag317.xml"/><Relationship Id="rId1" Type="http://schemas.openxmlformats.org/officeDocument/2006/relationships/vmlDrawing" Target="../drawings/vmlDrawing40.vml"/><Relationship Id="rId6" Type="http://schemas.openxmlformats.org/officeDocument/2006/relationships/tags" Target="../tags/tag321.xml"/><Relationship Id="rId11" Type="http://schemas.openxmlformats.org/officeDocument/2006/relationships/oleObject" Target="../embeddings/oleObject40.bin"/><Relationship Id="rId5" Type="http://schemas.openxmlformats.org/officeDocument/2006/relationships/tags" Target="../tags/tag320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319.xml"/><Relationship Id="rId9" Type="http://schemas.openxmlformats.org/officeDocument/2006/relationships/tags" Target="../tags/tag324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331.xml"/><Relationship Id="rId13" Type="http://schemas.openxmlformats.org/officeDocument/2006/relationships/image" Target="../media/image1.emf"/><Relationship Id="rId3" Type="http://schemas.openxmlformats.org/officeDocument/2006/relationships/tags" Target="../tags/tag326.xml"/><Relationship Id="rId7" Type="http://schemas.openxmlformats.org/officeDocument/2006/relationships/tags" Target="../tags/tag330.xml"/><Relationship Id="rId12" Type="http://schemas.openxmlformats.org/officeDocument/2006/relationships/oleObject" Target="../embeddings/oleObject41.bin"/><Relationship Id="rId2" Type="http://schemas.openxmlformats.org/officeDocument/2006/relationships/tags" Target="../tags/tag325.xml"/><Relationship Id="rId1" Type="http://schemas.openxmlformats.org/officeDocument/2006/relationships/vmlDrawing" Target="../drawings/vmlDrawing41.vml"/><Relationship Id="rId6" Type="http://schemas.openxmlformats.org/officeDocument/2006/relationships/tags" Target="../tags/tag329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328.xml"/><Relationship Id="rId10" Type="http://schemas.openxmlformats.org/officeDocument/2006/relationships/tags" Target="../tags/tag333.xml"/><Relationship Id="rId4" Type="http://schemas.openxmlformats.org/officeDocument/2006/relationships/tags" Target="../tags/tag327.xml"/><Relationship Id="rId9" Type="http://schemas.openxmlformats.org/officeDocument/2006/relationships/tags" Target="../tags/tag332.xml"/><Relationship Id="rId14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340.xml"/><Relationship Id="rId13" Type="http://schemas.openxmlformats.org/officeDocument/2006/relationships/image" Target="../media/image5.emf"/><Relationship Id="rId3" Type="http://schemas.openxmlformats.org/officeDocument/2006/relationships/tags" Target="../tags/tag335.xml"/><Relationship Id="rId7" Type="http://schemas.openxmlformats.org/officeDocument/2006/relationships/tags" Target="../tags/tag339.xml"/><Relationship Id="rId12" Type="http://schemas.openxmlformats.org/officeDocument/2006/relationships/oleObject" Target="../embeddings/oleObject42.bin"/><Relationship Id="rId2" Type="http://schemas.openxmlformats.org/officeDocument/2006/relationships/tags" Target="../tags/tag334.xml"/><Relationship Id="rId1" Type="http://schemas.openxmlformats.org/officeDocument/2006/relationships/vmlDrawing" Target="../drawings/vmlDrawing42.vml"/><Relationship Id="rId6" Type="http://schemas.openxmlformats.org/officeDocument/2006/relationships/tags" Target="../tags/tag338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337.xml"/><Relationship Id="rId10" Type="http://schemas.openxmlformats.org/officeDocument/2006/relationships/tags" Target="../tags/tag342.xml"/><Relationship Id="rId4" Type="http://schemas.openxmlformats.org/officeDocument/2006/relationships/tags" Target="../tags/tag336.xml"/><Relationship Id="rId9" Type="http://schemas.openxmlformats.org/officeDocument/2006/relationships/tags" Target="../tags/tag341.xml"/><Relationship Id="rId1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tags" Target="../tags/tag349.xml"/><Relationship Id="rId13" Type="http://schemas.openxmlformats.org/officeDocument/2006/relationships/image" Target="../media/image1.emf"/><Relationship Id="rId3" Type="http://schemas.openxmlformats.org/officeDocument/2006/relationships/tags" Target="../tags/tag344.xml"/><Relationship Id="rId7" Type="http://schemas.openxmlformats.org/officeDocument/2006/relationships/tags" Target="../tags/tag348.xml"/><Relationship Id="rId12" Type="http://schemas.openxmlformats.org/officeDocument/2006/relationships/oleObject" Target="../embeddings/oleObject43.bin"/><Relationship Id="rId2" Type="http://schemas.openxmlformats.org/officeDocument/2006/relationships/tags" Target="../tags/tag343.xml"/><Relationship Id="rId1" Type="http://schemas.openxmlformats.org/officeDocument/2006/relationships/vmlDrawing" Target="../drawings/vmlDrawing43.vml"/><Relationship Id="rId6" Type="http://schemas.openxmlformats.org/officeDocument/2006/relationships/tags" Target="../tags/tag347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346.xml"/><Relationship Id="rId10" Type="http://schemas.openxmlformats.org/officeDocument/2006/relationships/tags" Target="../tags/tag351.xml"/><Relationship Id="rId4" Type="http://schemas.openxmlformats.org/officeDocument/2006/relationships/tags" Target="../tags/tag345.xml"/><Relationship Id="rId9" Type="http://schemas.openxmlformats.org/officeDocument/2006/relationships/tags" Target="../tags/tag350.xml"/><Relationship Id="rId1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358.xml"/><Relationship Id="rId3" Type="http://schemas.openxmlformats.org/officeDocument/2006/relationships/tags" Target="../tags/tag353.xml"/><Relationship Id="rId7" Type="http://schemas.openxmlformats.org/officeDocument/2006/relationships/tags" Target="../tags/tag357.xml"/><Relationship Id="rId12" Type="http://schemas.openxmlformats.org/officeDocument/2006/relationships/image" Target="../media/image2.png"/><Relationship Id="rId2" Type="http://schemas.openxmlformats.org/officeDocument/2006/relationships/tags" Target="../tags/tag352.xml"/><Relationship Id="rId1" Type="http://schemas.openxmlformats.org/officeDocument/2006/relationships/vmlDrawing" Target="../drawings/vmlDrawing44.vml"/><Relationship Id="rId6" Type="http://schemas.openxmlformats.org/officeDocument/2006/relationships/tags" Target="../tags/tag356.xml"/><Relationship Id="rId11" Type="http://schemas.openxmlformats.org/officeDocument/2006/relationships/image" Target="../media/image3.emf"/><Relationship Id="rId5" Type="http://schemas.openxmlformats.org/officeDocument/2006/relationships/tags" Target="../tags/tag355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354.xml"/><Relationship Id="rId9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60.xml"/><Relationship Id="rId7" Type="http://schemas.openxmlformats.org/officeDocument/2006/relationships/oleObject" Target="../embeddings/oleObject45.bin"/><Relationship Id="rId2" Type="http://schemas.openxmlformats.org/officeDocument/2006/relationships/tags" Target="../tags/tag359.xml"/><Relationship Id="rId1" Type="http://schemas.openxmlformats.org/officeDocument/2006/relationships/vmlDrawing" Target="../drawings/vmlDrawing45.v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62.xml"/><Relationship Id="rId4" Type="http://schemas.openxmlformats.org/officeDocument/2006/relationships/tags" Target="../tags/tag361.xml"/><Relationship Id="rId9" Type="http://schemas.openxmlformats.org/officeDocument/2006/relationships/image" Target="../media/image6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364.xml"/><Relationship Id="rId7" Type="http://schemas.openxmlformats.org/officeDocument/2006/relationships/image" Target="../media/image7.png"/><Relationship Id="rId2" Type="http://schemas.openxmlformats.org/officeDocument/2006/relationships/tags" Target="../tags/tag363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46.bin"/><Relationship Id="rId4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88.xml"/><Relationship Id="rId7" Type="http://schemas.openxmlformats.org/officeDocument/2006/relationships/tags" Target="../tags/tag392.xml"/><Relationship Id="rId12" Type="http://schemas.openxmlformats.org/officeDocument/2006/relationships/image" Target="../media/image10.png"/><Relationship Id="rId2" Type="http://schemas.openxmlformats.org/officeDocument/2006/relationships/tags" Target="../tags/tag387.xml"/><Relationship Id="rId1" Type="http://schemas.openxmlformats.org/officeDocument/2006/relationships/vmlDrawing" Target="../drawings/vmlDrawing48.vml"/><Relationship Id="rId6" Type="http://schemas.openxmlformats.org/officeDocument/2006/relationships/tags" Target="../tags/tag391.xml"/><Relationship Id="rId11" Type="http://schemas.openxmlformats.org/officeDocument/2006/relationships/image" Target="../media/image8.png"/><Relationship Id="rId5" Type="http://schemas.openxmlformats.org/officeDocument/2006/relationships/tags" Target="../tags/tag390.xml"/><Relationship Id="rId10" Type="http://schemas.openxmlformats.org/officeDocument/2006/relationships/image" Target="../media/image3.emf"/><Relationship Id="rId4" Type="http://schemas.openxmlformats.org/officeDocument/2006/relationships/tags" Target="../tags/tag389.xml"/><Relationship Id="rId9" Type="http://schemas.openxmlformats.org/officeDocument/2006/relationships/oleObject" Target="../embeddings/oleObject48.bin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399.xml"/><Relationship Id="rId3" Type="http://schemas.openxmlformats.org/officeDocument/2006/relationships/tags" Target="../tags/tag394.xml"/><Relationship Id="rId7" Type="http://schemas.openxmlformats.org/officeDocument/2006/relationships/tags" Target="../tags/tag398.xml"/><Relationship Id="rId12" Type="http://schemas.openxmlformats.org/officeDocument/2006/relationships/image" Target="../media/image1.emf"/><Relationship Id="rId2" Type="http://schemas.openxmlformats.org/officeDocument/2006/relationships/tags" Target="../tags/tag393.xml"/><Relationship Id="rId1" Type="http://schemas.openxmlformats.org/officeDocument/2006/relationships/vmlDrawing" Target="../drawings/vmlDrawing49.vml"/><Relationship Id="rId6" Type="http://schemas.openxmlformats.org/officeDocument/2006/relationships/tags" Target="../tags/tag397.xml"/><Relationship Id="rId11" Type="http://schemas.openxmlformats.org/officeDocument/2006/relationships/oleObject" Target="../embeddings/oleObject49.bin"/><Relationship Id="rId5" Type="http://schemas.openxmlformats.org/officeDocument/2006/relationships/tags" Target="../tags/tag396.xml"/><Relationship Id="rId10" Type="http://schemas.openxmlformats.org/officeDocument/2006/relationships/slideMaster" Target="../slideMasters/slideMaster4.xml"/><Relationship Id="rId4" Type="http://schemas.openxmlformats.org/officeDocument/2006/relationships/tags" Target="../tags/tag395.xml"/><Relationship Id="rId9" Type="http://schemas.openxmlformats.org/officeDocument/2006/relationships/tags" Target="../tags/tag400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2.xml"/><Relationship Id="rId7" Type="http://schemas.openxmlformats.org/officeDocument/2006/relationships/tags" Target="../tags/tag406.xml"/><Relationship Id="rId2" Type="http://schemas.openxmlformats.org/officeDocument/2006/relationships/tags" Target="../tags/tag401.xml"/><Relationship Id="rId1" Type="http://schemas.openxmlformats.org/officeDocument/2006/relationships/vmlDrawing" Target="../drawings/vmlDrawing50.vml"/><Relationship Id="rId6" Type="http://schemas.openxmlformats.org/officeDocument/2006/relationships/tags" Target="../tags/tag405.xml"/><Relationship Id="rId5" Type="http://schemas.openxmlformats.org/officeDocument/2006/relationships/tags" Target="../tags/tag404.xml"/><Relationship Id="rId10" Type="http://schemas.openxmlformats.org/officeDocument/2006/relationships/image" Target="../media/image3.emf"/><Relationship Id="rId4" Type="http://schemas.openxmlformats.org/officeDocument/2006/relationships/tags" Target="../tags/tag403.xml"/><Relationship Id="rId9" Type="http://schemas.openxmlformats.org/officeDocument/2006/relationships/oleObject" Target="../embeddings/oleObject50.bin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8.xml"/><Relationship Id="rId7" Type="http://schemas.openxmlformats.org/officeDocument/2006/relationships/tags" Target="../tags/tag412.xml"/><Relationship Id="rId2" Type="http://schemas.openxmlformats.org/officeDocument/2006/relationships/tags" Target="../tags/tag407.xml"/><Relationship Id="rId1" Type="http://schemas.openxmlformats.org/officeDocument/2006/relationships/vmlDrawing" Target="../drawings/vmlDrawing51.vml"/><Relationship Id="rId6" Type="http://schemas.openxmlformats.org/officeDocument/2006/relationships/tags" Target="../tags/tag411.xml"/><Relationship Id="rId5" Type="http://schemas.openxmlformats.org/officeDocument/2006/relationships/tags" Target="../tags/tag410.xml"/><Relationship Id="rId10" Type="http://schemas.openxmlformats.org/officeDocument/2006/relationships/image" Target="../media/image3.emf"/><Relationship Id="rId4" Type="http://schemas.openxmlformats.org/officeDocument/2006/relationships/tags" Target="../tags/tag409.xml"/><Relationship Id="rId9" Type="http://schemas.openxmlformats.org/officeDocument/2006/relationships/oleObject" Target="../embeddings/oleObject51.bin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14.xml"/><Relationship Id="rId7" Type="http://schemas.openxmlformats.org/officeDocument/2006/relationships/tags" Target="../tags/tag418.xml"/><Relationship Id="rId2" Type="http://schemas.openxmlformats.org/officeDocument/2006/relationships/tags" Target="../tags/tag413.xml"/><Relationship Id="rId1" Type="http://schemas.openxmlformats.org/officeDocument/2006/relationships/vmlDrawing" Target="../drawings/vmlDrawing52.vml"/><Relationship Id="rId6" Type="http://schemas.openxmlformats.org/officeDocument/2006/relationships/tags" Target="../tags/tag417.xml"/><Relationship Id="rId5" Type="http://schemas.openxmlformats.org/officeDocument/2006/relationships/tags" Target="../tags/tag416.xml"/><Relationship Id="rId10" Type="http://schemas.openxmlformats.org/officeDocument/2006/relationships/image" Target="../media/image3.emf"/><Relationship Id="rId4" Type="http://schemas.openxmlformats.org/officeDocument/2006/relationships/tags" Target="../tags/tag415.xml"/><Relationship Id="rId9" Type="http://schemas.openxmlformats.org/officeDocument/2006/relationships/oleObject" Target="../embeddings/oleObject52.bin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425.xml"/><Relationship Id="rId3" Type="http://schemas.openxmlformats.org/officeDocument/2006/relationships/tags" Target="../tags/tag420.xml"/><Relationship Id="rId7" Type="http://schemas.openxmlformats.org/officeDocument/2006/relationships/tags" Target="../tags/tag424.xml"/><Relationship Id="rId2" Type="http://schemas.openxmlformats.org/officeDocument/2006/relationships/tags" Target="../tags/tag419.xml"/><Relationship Id="rId1" Type="http://schemas.openxmlformats.org/officeDocument/2006/relationships/vmlDrawing" Target="../drawings/vmlDrawing53.vml"/><Relationship Id="rId6" Type="http://schemas.openxmlformats.org/officeDocument/2006/relationships/tags" Target="../tags/tag423.xml"/><Relationship Id="rId11" Type="http://schemas.openxmlformats.org/officeDocument/2006/relationships/image" Target="../media/image3.emf"/><Relationship Id="rId5" Type="http://schemas.openxmlformats.org/officeDocument/2006/relationships/tags" Target="../tags/tag422.xml"/><Relationship Id="rId10" Type="http://schemas.openxmlformats.org/officeDocument/2006/relationships/oleObject" Target="../embeddings/oleObject53.bin"/><Relationship Id="rId4" Type="http://schemas.openxmlformats.org/officeDocument/2006/relationships/tags" Target="../tags/tag421.xml"/><Relationship Id="rId9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432.xml"/><Relationship Id="rId13" Type="http://schemas.openxmlformats.org/officeDocument/2006/relationships/image" Target="../media/image2.png"/><Relationship Id="rId3" Type="http://schemas.openxmlformats.org/officeDocument/2006/relationships/tags" Target="../tags/tag427.xml"/><Relationship Id="rId7" Type="http://schemas.openxmlformats.org/officeDocument/2006/relationships/tags" Target="../tags/tag431.xml"/><Relationship Id="rId12" Type="http://schemas.openxmlformats.org/officeDocument/2006/relationships/image" Target="../media/image1.emf"/><Relationship Id="rId2" Type="http://schemas.openxmlformats.org/officeDocument/2006/relationships/tags" Target="../tags/tag426.xml"/><Relationship Id="rId1" Type="http://schemas.openxmlformats.org/officeDocument/2006/relationships/vmlDrawing" Target="../drawings/vmlDrawing54.vml"/><Relationship Id="rId6" Type="http://schemas.openxmlformats.org/officeDocument/2006/relationships/tags" Target="../tags/tag430.xml"/><Relationship Id="rId11" Type="http://schemas.openxmlformats.org/officeDocument/2006/relationships/oleObject" Target="../embeddings/oleObject54.bin"/><Relationship Id="rId5" Type="http://schemas.openxmlformats.org/officeDocument/2006/relationships/tags" Target="../tags/tag429.xml"/><Relationship Id="rId10" Type="http://schemas.openxmlformats.org/officeDocument/2006/relationships/slideMaster" Target="../slideMasters/slideMaster4.xml"/><Relationship Id="rId4" Type="http://schemas.openxmlformats.org/officeDocument/2006/relationships/tags" Target="../tags/tag428.xml"/><Relationship Id="rId9" Type="http://schemas.openxmlformats.org/officeDocument/2006/relationships/tags" Target="../tags/tag43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440.xml"/><Relationship Id="rId13" Type="http://schemas.openxmlformats.org/officeDocument/2006/relationships/image" Target="../media/image1.emf"/><Relationship Id="rId3" Type="http://schemas.openxmlformats.org/officeDocument/2006/relationships/tags" Target="../tags/tag435.xml"/><Relationship Id="rId7" Type="http://schemas.openxmlformats.org/officeDocument/2006/relationships/tags" Target="../tags/tag439.xml"/><Relationship Id="rId12" Type="http://schemas.openxmlformats.org/officeDocument/2006/relationships/oleObject" Target="../embeddings/oleObject55.bin"/><Relationship Id="rId2" Type="http://schemas.openxmlformats.org/officeDocument/2006/relationships/tags" Target="../tags/tag434.xml"/><Relationship Id="rId1" Type="http://schemas.openxmlformats.org/officeDocument/2006/relationships/vmlDrawing" Target="../drawings/vmlDrawing55.vml"/><Relationship Id="rId6" Type="http://schemas.openxmlformats.org/officeDocument/2006/relationships/tags" Target="../tags/tag438.xml"/><Relationship Id="rId11" Type="http://schemas.openxmlformats.org/officeDocument/2006/relationships/slideMaster" Target="../slideMasters/slideMaster4.xml"/><Relationship Id="rId5" Type="http://schemas.openxmlformats.org/officeDocument/2006/relationships/tags" Target="../tags/tag437.xml"/><Relationship Id="rId10" Type="http://schemas.openxmlformats.org/officeDocument/2006/relationships/tags" Target="../tags/tag442.xml"/><Relationship Id="rId4" Type="http://schemas.openxmlformats.org/officeDocument/2006/relationships/tags" Target="../tags/tag436.xml"/><Relationship Id="rId9" Type="http://schemas.openxmlformats.org/officeDocument/2006/relationships/tags" Target="../tags/tag441.xml"/><Relationship Id="rId14" Type="http://schemas.openxmlformats.org/officeDocument/2006/relationships/image" Target="../media/image2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tags" Target="../tags/tag449.xml"/><Relationship Id="rId13" Type="http://schemas.openxmlformats.org/officeDocument/2006/relationships/image" Target="../media/image3.emf"/><Relationship Id="rId3" Type="http://schemas.openxmlformats.org/officeDocument/2006/relationships/tags" Target="../tags/tag444.xml"/><Relationship Id="rId7" Type="http://schemas.openxmlformats.org/officeDocument/2006/relationships/tags" Target="../tags/tag448.xml"/><Relationship Id="rId12" Type="http://schemas.openxmlformats.org/officeDocument/2006/relationships/oleObject" Target="../embeddings/oleObject56.bin"/><Relationship Id="rId2" Type="http://schemas.openxmlformats.org/officeDocument/2006/relationships/tags" Target="../tags/tag443.xml"/><Relationship Id="rId1" Type="http://schemas.openxmlformats.org/officeDocument/2006/relationships/vmlDrawing" Target="../drawings/vmlDrawing56.vml"/><Relationship Id="rId6" Type="http://schemas.openxmlformats.org/officeDocument/2006/relationships/tags" Target="../tags/tag447.xml"/><Relationship Id="rId11" Type="http://schemas.openxmlformats.org/officeDocument/2006/relationships/slideMaster" Target="../slideMasters/slideMaster4.xml"/><Relationship Id="rId5" Type="http://schemas.openxmlformats.org/officeDocument/2006/relationships/tags" Target="../tags/tag446.xml"/><Relationship Id="rId10" Type="http://schemas.openxmlformats.org/officeDocument/2006/relationships/tags" Target="../tags/tag451.xml"/><Relationship Id="rId4" Type="http://schemas.openxmlformats.org/officeDocument/2006/relationships/tags" Target="../tags/tag445.xml"/><Relationship Id="rId9" Type="http://schemas.openxmlformats.org/officeDocument/2006/relationships/tags" Target="../tags/tag450.xml"/><Relationship Id="rId14" Type="http://schemas.openxmlformats.org/officeDocument/2006/relationships/image" Target="../media/image2.pn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13" Type="http://schemas.openxmlformats.org/officeDocument/2006/relationships/image" Target="../media/image1.emf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oleObject" Target="../embeddings/oleObject57.bin"/><Relationship Id="rId2" Type="http://schemas.openxmlformats.org/officeDocument/2006/relationships/tags" Target="../tags/tag452.xml"/><Relationship Id="rId1" Type="http://schemas.openxmlformats.org/officeDocument/2006/relationships/vmlDrawing" Target="../drawings/vmlDrawing57.vml"/><Relationship Id="rId6" Type="http://schemas.openxmlformats.org/officeDocument/2006/relationships/tags" Target="../tags/tag456.xml"/><Relationship Id="rId11" Type="http://schemas.openxmlformats.org/officeDocument/2006/relationships/slideMaster" Target="../slideMasters/slideMaster4.xml"/><Relationship Id="rId5" Type="http://schemas.openxmlformats.org/officeDocument/2006/relationships/tags" Target="../tags/tag455.xml"/><Relationship Id="rId10" Type="http://schemas.openxmlformats.org/officeDocument/2006/relationships/tags" Target="../tags/tag460.xml"/><Relationship Id="rId4" Type="http://schemas.openxmlformats.org/officeDocument/2006/relationships/tags" Target="../tags/tag454.xml"/><Relationship Id="rId9" Type="http://schemas.openxmlformats.org/officeDocument/2006/relationships/tags" Target="../tags/tag459.xml"/><Relationship Id="rId14" Type="http://schemas.openxmlformats.org/officeDocument/2006/relationships/image" Target="../media/image2.png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tags" Target="../tags/tag467.xml"/><Relationship Id="rId13" Type="http://schemas.openxmlformats.org/officeDocument/2006/relationships/image" Target="../media/image3.emf"/><Relationship Id="rId3" Type="http://schemas.openxmlformats.org/officeDocument/2006/relationships/tags" Target="../tags/tag462.xml"/><Relationship Id="rId7" Type="http://schemas.openxmlformats.org/officeDocument/2006/relationships/tags" Target="../tags/tag466.xml"/><Relationship Id="rId12" Type="http://schemas.openxmlformats.org/officeDocument/2006/relationships/oleObject" Target="../embeddings/oleObject58.bin"/><Relationship Id="rId2" Type="http://schemas.openxmlformats.org/officeDocument/2006/relationships/tags" Target="../tags/tag461.xml"/><Relationship Id="rId1" Type="http://schemas.openxmlformats.org/officeDocument/2006/relationships/vmlDrawing" Target="../drawings/vmlDrawing58.vml"/><Relationship Id="rId6" Type="http://schemas.openxmlformats.org/officeDocument/2006/relationships/tags" Target="../tags/tag465.xml"/><Relationship Id="rId11" Type="http://schemas.openxmlformats.org/officeDocument/2006/relationships/slideMaster" Target="../slideMasters/slideMaster4.xml"/><Relationship Id="rId5" Type="http://schemas.openxmlformats.org/officeDocument/2006/relationships/tags" Target="../tags/tag464.xml"/><Relationship Id="rId10" Type="http://schemas.openxmlformats.org/officeDocument/2006/relationships/tags" Target="../tags/tag469.xml"/><Relationship Id="rId4" Type="http://schemas.openxmlformats.org/officeDocument/2006/relationships/tags" Target="../tags/tag463.xml"/><Relationship Id="rId9" Type="http://schemas.openxmlformats.org/officeDocument/2006/relationships/tags" Target="../tags/tag468.xml"/><Relationship Id="rId14" Type="http://schemas.openxmlformats.org/officeDocument/2006/relationships/image" Target="../media/image2.pn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tags" Target="../tags/tag476.xml"/><Relationship Id="rId13" Type="http://schemas.openxmlformats.org/officeDocument/2006/relationships/image" Target="../media/image8.png"/><Relationship Id="rId3" Type="http://schemas.openxmlformats.org/officeDocument/2006/relationships/tags" Target="../tags/tag471.xml"/><Relationship Id="rId7" Type="http://schemas.openxmlformats.org/officeDocument/2006/relationships/tags" Target="../tags/tag475.xml"/><Relationship Id="rId12" Type="http://schemas.openxmlformats.org/officeDocument/2006/relationships/image" Target="../media/image3.emf"/><Relationship Id="rId2" Type="http://schemas.openxmlformats.org/officeDocument/2006/relationships/tags" Target="../tags/tag470.xml"/><Relationship Id="rId1" Type="http://schemas.openxmlformats.org/officeDocument/2006/relationships/vmlDrawing" Target="../drawings/vmlDrawing59.vml"/><Relationship Id="rId6" Type="http://schemas.openxmlformats.org/officeDocument/2006/relationships/tags" Target="../tags/tag474.xml"/><Relationship Id="rId11" Type="http://schemas.openxmlformats.org/officeDocument/2006/relationships/oleObject" Target="../embeddings/oleObject59.bin"/><Relationship Id="rId5" Type="http://schemas.openxmlformats.org/officeDocument/2006/relationships/tags" Target="../tags/tag473.xml"/><Relationship Id="rId10" Type="http://schemas.openxmlformats.org/officeDocument/2006/relationships/slideMaster" Target="../slideMasters/slideMaster4.xml"/><Relationship Id="rId4" Type="http://schemas.openxmlformats.org/officeDocument/2006/relationships/tags" Target="../tags/tag472.xml"/><Relationship Id="rId9" Type="http://schemas.openxmlformats.org/officeDocument/2006/relationships/tags" Target="../tags/tag477.xml"/><Relationship Id="rId14" Type="http://schemas.openxmlformats.org/officeDocument/2006/relationships/image" Target="../media/image9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479.xml"/><Relationship Id="rId7" Type="http://schemas.openxmlformats.org/officeDocument/2006/relationships/oleObject" Target="../embeddings/oleObject60.bin"/><Relationship Id="rId2" Type="http://schemas.openxmlformats.org/officeDocument/2006/relationships/tags" Target="../tags/tag478.xml"/><Relationship Id="rId1" Type="http://schemas.openxmlformats.org/officeDocument/2006/relationships/vmlDrawing" Target="../drawings/vmlDrawing60.v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481.xml"/><Relationship Id="rId10" Type="http://schemas.openxmlformats.org/officeDocument/2006/relationships/image" Target="../media/image9.png"/><Relationship Id="rId4" Type="http://schemas.openxmlformats.org/officeDocument/2006/relationships/tags" Target="../tags/tag480.xml"/><Relationship Id="rId9" Type="http://schemas.openxmlformats.org/officeDocument/2006/relationships/image" Target="../media/image8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483.xml"/><Relationship Id="rId7" Type="http://schemas.openxmlformats.org/officeDocument/2006/relationships/image" Target="../media/image8.png"/><Relationship Id="rId2" Type="http://schemas.openxmlformats.org/officeDocument/2006/relationships/tags" Target="../tags/tag482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61.bin"/><Relationship Id="rId4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tags" Target="../tags/tag487.xml"/><Relationship Id="rId7" Type="http://schemas.openxmlformats.org/officeDocument/2006/relationships/image" Target="../media/image15.png"/><Relationship Id="rId2" Type="http://schemas.openxmlformats.org/officeDocument/2006/relationships/tags" Target="../tags/tag486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63.bin"/><Relationship Id="rId4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489.xml"/><Relationship Id="rId7" Type="http://schemas.openxmlformats.org/officeDocument/2006/relationships/image" Target="../media/image16.png"/><Relationship Id="rId2" Type="http://schemas.openxmlformats.org/officeDocument/2006/relationships/tags" Target="../tags/tag488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64.bin"/><Relationship Id="rId4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tags" Target="../tags/tag491.xml"/><Relationship Id="rId2" Type="http://schemas.openxmlformats.org/officeDocument/2006/relationships/tags" Target="../tags/tag490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65.bin"/><Relationship Id="rId4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tags" Target="../tags/tag493.xml"/><Relationship Id="rId2" Type="http://schemas.openxmlformats.org/officeDocument/2006/relationships/tags" Target="../tags/tag492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66.bin"/><Relationship Id="rId4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tags" Target="../tags/tag495.xml"/><Relationship Id="rId7" Type="http://schemas.openxmlformats.org/officeDocument/2006/relationships/image" Target="../media/image17.png"/><Relationship Id="rId2" Type="http://schemas.openxmlformats.org/officeDocument/2006/relationships/tags" Target="../tags/tag494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67.bin"/><Relationship Id="rId4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16.png"/><Relationship Id="rId2" Type="http://schemas.openxmlformats.org/officeDocument/2006/relationships/tags" Target="../tags/tag496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68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tags" Target="../tags/tag498.xml"/><Relationship Id="rId7" Type="http://schemas.openxmlformats.org/officeDocument/2006/relationships/chart" Target="../charts/chart1.xml"/><Relationship Id="rId2" Type="http://schemas.openxmlformats.org/officeDocument/2006/relationships/tags" Target="../tags/tag497.xml"/><Relationship Id="rId1" Type="http://schemas.openxmlformats.org/officeDocument/2006/relationships/vmlDrawing" Target="../drawings/vmlDrawing69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69.bin"/><Relationship Id="rId4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99.xml"/><Relationship Id="rId1" Type="http://schemas.openxmlformats.org/officeDocument/2006/relationships/vmlDrawing" Target="../drawings/vmlDrawing70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70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261121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2016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46E2050-75D4-4B29-9FC2-0F4D6EEBFE6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Edit date or </a:t>
            </a:r>
            <a:r>
              <a:rPr lang="fr-FR" dirty="0" err="1"/>
              <a:t>title</a:t>
            </a:r>
            <a:r>
              <a:rPr lang="fr-FR" dirty="0"/>
              <a:t>/</a:t>
            </a:r>
            <a:r>
              <a:rPr lang="fr-FR" dirty="0" err="1"/>
              <a:t>role</a:t>
            </a:r>
            <a:endParaRPr lang="fr-FR" dirty="0"/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21C3FC3-E727-45E6-B6F0-89EF4F3A53E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364727" y="326000"/>
            <a:ext cx="2015735" cy="1569504"/>
          </a:xfrm>
          <a:prstGeom prst="rect">
            <a:avLst/>
          </a:prstGeom>
        </p:spPr>
      </p:pic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BA51EBF2-75C0-4DA3-8978-FFE28E789D1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C91AC2D-B6E1-4430-9EB9-A76C1AA73CCB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945826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084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FE3D975-F15A-490C-9C68-52B899A4D7A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617252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194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003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06922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6336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81260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5078" name="Diapositive think-cell" r:id="rId11" imgW="592" imgH="591" progId="TCLayout.ActiveDocument.1">
                  <p:embed/>
                </p:oleObj>
              </mc:Choice>
              <mc:Fallback>
                <p:oleObj name="Diapositive think-cell" r:id="rId11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B00454B-243D-4043-9EB4-53CEE57908F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2670047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240305"/>
            <a:ext cx="11082528" cy="677108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07367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04/08/2021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 bwMode="ltGray"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06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90237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360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fr-FR" dirty="0"/>
              <a:t>“Click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endParaRPr lang="fr-FR" dirty="0"/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r>
              <a:rPr lang="fr-FR" dirty="0"/>
              <a:t>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248338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0125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3362" y="41597"/>
            <a:ext cx="1555012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04/08/2021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251536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3715757" y="1086644"/>
            <a:ext cx="792150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744129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1148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8" y="41597"/>
            <a:ext cx="2513484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346633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379F249-468A-4F27-8D62-08340FEA823C}"/>
              </a:ext>
            </a:extLst>
          </p:cNvPr>
          <p:cNvCxnSpPr>
            <a:cxnSpLocks/>
          </p:cNvCxnSpPr>
          <p:nvPr userDrawn="1"/>
        </p:nvCxnSpPr>
        <p:spPr>
          <a:xfrm>
            <a:off x="4667856" y="1086644"/>
            <a:ext cx="696940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184157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2172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75DF75F-4243-4275-8E9C-C49DB00EB02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10036" y="198166"/>
            <a:ext cx="4109919" cy="76944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10036" y="603350"/>
            <a:ext cx="41099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506598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6572054" y="1086644"/>
            <a:ext cx="506521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279" name="1. On-page tracker">
            <a:extLst>
              <a:ext uri="{FF2B5EF4-FFF2-40B4-BE49-F238E27FC236}">
                <a16:creationId xmlns:a16="http://schemas.microsoft.com/office/drawing/2014/main" id="{969467FC-6A4F-473A-8D1E-E32AF25B2A4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6827" y="41597"/>
            <a:ext cx="413314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38697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3196" name="Diapositive think-cell" r:id="rId12" imgW="572" imgH="588" progId="TCLayout.ActiveDocument.1">
                  <p:embed/>
                </p:oleObj>
              </mc:Choice>
              <mc:Fallback>
                <p:oleObj name="Diapositive think-cell" r:id="rId12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BEB872B-E48C-4F3C-A3D1-BBC8AAEC03B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6836" y="198166"/>
            <a:ext cx="6017317" cy="38472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6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6836" y="604453"/>
            <a:ext cx="60173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6836" y="41597"/>
            <a:ext cx="360640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69684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8171527" y="1086644"/>
            <a:ext cx="346573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97464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8315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F5249DB-D424-4132-90D5-C43BF8B666E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48060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3672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293090" y="198166"/>
            <a:ext cx="10344936" cy="384721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34E139E4-4505-4B60-9765-33A13DAEEDC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2B4C26C-D6E0-42C2-93D7-0936110A76F8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B82BE116-6441-42BD-8B19-AA668033CE6A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5">
            <a:extLst>
              <a:ext uri="{FF2B5EF4-FFF2-40B4-BE49-F238E27FC236}">
                <a16:creationId xmlns:a16="http://schemas.microsoft.com/office/drawing/2014/main" id="{1F5A5DB6-577E-405B-A76E-E7FAC8D0D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186570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265" name="Diapositive think-cell" r:id="rId7" imgW="592" imgH="591" progId="TCLayout.ActiveDocument.1">
                  <p:embed/>
                </p:oleObj>
              </mc:Choice>
              <mc:Fallback>
                <p:oleObj name="Diapositive think-cell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A6609C0-956C-440C-924D-509B5BDA223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0088102-4A5E-4AF8-AE27-6D6F7E3C83C9}" type="datetime1">
              <a:rPr lang="fr-FR" cap="all" smtClean="0"/>
              <a:t>04/08/2021</a:t>
            </a:fld>
            <a:endParaRPr lang="fr-FR" cap="all" dirty="0"/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2D2BCE37-C639-47E8-ADFE-A0A1454E5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54736" y="179071"/>
            <a:ext cx="624250" cy="4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647299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4289" name="Diapositive think-cell" r:id="rId5" imgW="592" imgH="591" progId="TCLayout.ActiveDocument.1">
                  <p:embed/>
                </p:oleObj>
              </mc:Choice>
              <mc:Fallback>
                <p:oleObj name="Diapositive think-cell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8849DF3C-3E9F-4046-B785-C223FD7E1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76275" y="195486"/>
            <a:ext cx="3982058" cy="34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638663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796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5D01D3E-9E8F-4A08-904F-9E1616CE9D5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8760" y="198166"/>
            <a:ext cx="10129266" cy="384721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1508760" y="597295"/>
            <a:ext cx="1012926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0CC39C66-1ED1-4BBF-87FB-6C74C9A461B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7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96B02D7-A110-4AB9-BD2D-6C793B7CA24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4669E9AB-3710-4369-9602-9EFC42123E31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195245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291750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4056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6ACF047F-8000-4815-9197-3039CFB130A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C1728D89-DA76-4CF4-B6C3-4A5668E0403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2E7C6E1-5B50-4AAE-A1BC-71B7D944C877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281D2BC9-B23E-4CB2-B4A1-D46C68FDA3F4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3CE4C0A-F236-4469-A16E-5B6CBF95865D}" type="datetime1">
              <a:rPr lang="fr-FR" cap="all" smtClean="0"/>
              <a:t>04/08/2021</a:t>
            </a:fld>
            <a:endParaRPr lang="fr-FR" cap="all" dirty="0"/>
          </a:p>
        </p:txBody>
      </p:sp>
      <p:sp>
        <p:nvSpPr>
          <p:cNvPr id="8" name="Documenttype">
            <a:extLst>
              <a:ext uri="{FF2B5EF4-FFF2-40B4-BE49-F238E27FC236}">
                <a16:creationId xmlns:a16="http://schemas.microsoft.com/office/drawing/2014/main" id="{E8CFDDAC-AF64-44C0-BEB0-5257BA0C7D1C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Edit date or </a:t>
            </a:r>
            <a:r>
              <a:rPr lang="fr-FR" dirty="0" err="1"/>
              <a:t>title</a:t>
            </a:r>
            <a:r>
              <a:rPr lang="fr-FR" dirty="0"/>
              <a:t>/</a:t>
            </a:r>
            <a:r>
              <a:rPr lang="fr-FR" dirty="0" err="1"/>
              <a:t>role</a:t>
            </a:r>
            <a:endParaRPr lang="fr-FR" dirty="0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5C8CABA7-7178-4F4F-BA2D-41EB6608F7E2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2E6F47CE-9544-4D6B-B130-16EF96F52C79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7D32A-8AD0-452A-91A9-BCDA8D7611B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727" y="326000"/>
            <a:ext cx="2017951" cy="1572904"/>
          </a:xfrm>
          <a:prstGeom prst="rect">
            <a:avLst/>
          </a:prstGeom>
        </p:spPr>
      </p:pic>
      <p:pic>
        <p:nvPicPr>
          <p:cNvPr id="11" name="Image 8">
            <a:extLst>
              <a:ext uri="{FF2B5EF4-FFF2-40B4-BE49-F238E27FC236}">
                <a16:creationId xmlns:a16="http://schemas.microsoft.com/office/drawing/2014/main" id="{9184DD3B-23F9-480B-A36F-78DF1CF0B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542925" y="508634"/>
            <a:ext cx="493395" cy="177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8593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861651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724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5D01D3E-9E8F-4A08-904F-9E1616CE9D5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8760" y="198166"/>
            <a:ext cx="10129266" cy="384721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1508760" y="597295"/>
            <a:ext cx="1012926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0CC39C66-1ED1-4BBF-87FB-6C74C9A461B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7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96B02D7-A110-4AB9-BD2D-6C793B7CA24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4669E9AB-3710-4369-9602-9EFC42123E31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45150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450745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1218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86177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33F722E2-991C-4728-97C9-8D281DB3C594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2247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727F8DC-4C96-4D06-BDD8-8782BA4C016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EDA51FB-0A24-406B-88F6-4C6575D943F0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921966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05826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384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677DA9EB-F148-4622-AB71-9F38D348578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A7E114E9-090D-4A92-9A16-2CC831518DE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245DDCD-046E-4350-B6A9-3631F1B677B3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282945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9243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408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376B40D-309A-4442-81B2-638CDEBB2F7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57C246B1-E46E-436C-AEBB-97DB654CCDC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C3462F4-95AD-4BFE-9149-EF7C1C937998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775015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439061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5313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fr-FR" dirty="0"/>
              <a:t>“Click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endParaRPr lang="fr-FR" dirty="0"/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r>
              <a:rPr lang="fr-FR" dirty="0"/>
              <a:t>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5. Source" hidden="1">
            <a:extLst>
              <a:ext uri="{FF2B5EF4-FFF2-40B4-BE49-F238E27FC236}">
                <a16:creationId xmlns:a16="http://schemas.microsoft.com/office/drawing/2014/main" id="{C5FBD0AF-1EDD-41EB-9A6E-173435ADFFE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960D6D50-3BEA-4AAB-841E-2FEA55E4E50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1A88E110-9B0D-4158-8774-4E235A6993FA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3126788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971483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9339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064AC035-5239-45FF-8383-33CBCD30D33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408877" y="41597"/>
            <a:ext cx="166045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57820234-9161-4701-AB1D-123A3E240F9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FB5DBE4F-71CF-451B-827C-998DF7AE3FE6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89" name="Connecteur droit 13">
            <a:extLst>
              <a:ext uri="{FF2B5EF4-FFF2-40B4-BE49-F238E27FC236}">
                <a16:creationId xmlns:a16="http://schemas.microsoft.com/office/drawing/2014/main" id="{63F43E54-2A93-4651-BB23-207E52D2EDBE}"/>
              </a:ext>
            </a:extLst>
          </p:cNvPr>
          <p:cNvCxnSpPr>
            <a:cxnSpLocks/>
          </p:cNvCxnSpPr>
          <p:nvPr userDrawn="1"/>
        </p:nvCxnSpPr>
        <p:spPr>
          <a:xfrm>
            <a:off x="3717281" y="1086644"/>
            <a:ext cx="791998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Image 5">
            <a:extLst>
              <a:ext uri="{FF2B5EF4-FFF2-40B4-BE49-F238E27FC236}">
                <a16:creationId xmlns:a16="http://schemas.microsoft.com/office/drawing/2014/main" id="{7828F507-3E60-489D-85C4-D4C3AE2029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94" name="Connecteur droit 13">
            <a:extLst>
              <a:ext uri="{FF2B5EF4-FFF2-40B4-BE49-F238E27FC236}">
                <a16:creationId xmlns:a16="http://schemas.microsoft.com/office/drawing/2014/main" id="{06D1E901-E363-4C43-9BBA-2F844EB61451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251460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818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152708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4220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5" name="5. Source" hidden="1">
            <a:extLst>
              <a:ext uri="{FF2B5EF4-FFF2-40B4-BE49-F238E27FC236}">
                <a16:creationId xmlns:a16="http://schemas.microsoft.com/office/drawing/2014/main" id="{6BA86AD8-0ECF-4EA8-B346-D8EA2716E80C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29904" y="41597"/>
            <a:ext cx="249040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AB1A60DA-6A91-41B0-ABF3-5DCECA80B8AA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83561CCB-65DB-4E86-A2B3-A567F61BDEAA}" type="datetime1">
              <a:rPr lang="fr-FR" cap="all" smtClean="0"/>
              <a:t>04/08/2021</a:t>
            </a:fld>
            <a:endParaRPr lang="fr-FR" cap="all" dirty="0"/>
          </a:p>
        </p:txBody>
      </p:sp>
      <p:grpSp>
        <p:nvGrpSpPr>
          <p:cNvPr id="13" name="Grid">
            <a:extLst>
              <a:ext uri="{FF2B5EF4-FFF2-40B4-BE49-F238E27FC236}">
                <a16:creationId xmlns:a16="http://schemas.microsoft.com/office/drawing/2014/main" id="{DAC371C6-F241-4EAC-91B7-ADD5A591C9E0}"/>
              </a:ext>
            </a:extLst>
          </p:cNvPr>
          <p:cNvGrpSpPr/>
          <p:nvPr userDrawn="1">
            <p:custDataLst>
              <p:tags r:id="rId1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14" name="slide margin">
              <a:extLst>
                <a:ext uri="{FF2B5EF4-FFF2-40B4-BE49-F238E27FC236}">
                  <a16:creationId xmlns:a16="http://schemas.microsoft.com/office/drawing/2014/main" id="{CACC7A24-FECE-4A43-9EBE-83EF97FC52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981C139-0A03-42F8-9CB0-6C32664C046C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B55CC6C-BD3F-4100-91C7-222B0999876E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532726-B8B1-4770-8BAB-F4F76D14BEC8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1837BF-2875-4C8E-B927-28387394028D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0D8386-4774-426A-B68F-1404970E2738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FA2ACD-BBEE-4628-A962-BE2F61B83368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AF5071-4BA5-4FCC-B8CE-E6885B54DB06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7E0DF8-D0B5-4CE7-9F3D-A907D4B45303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E037CC-9592-4812-AFA0-9D799C9AE5A5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0411CF8-46F5-4F4D-B29D-3742D0165837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BF0908C-C337-494A-B84F-93B7A5DAA89E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CB2A7AA-C852-4CF6-BA4E-5EA44DD2AAC5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2D37C4C-94C5-440D-8661-B237A711112B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63A106C-749D-4C33-AA8C-7B7D1F44602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0563639-CE3B-44C5-9212-CF2298C60646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351A963-21AC-4941-B761-11C14E750CFF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D29426B-6745-41CF-B64A-BE4F847A8673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F5057A6-56F1-4EA8-926D-63F0DE34C11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94D2669-BDF0-48EF-A5D4-E042CFCDEC30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79B3421-4FA0-473E-95FA-9EB7A4E3E5F9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9ACACB0-ACAC-466D-B973-CD59603F224B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7C7869-73C6-4FAE-AF8E-BB4D5F8F63C0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BFA6E7-02CF-44B4-B808-3F8CCF656AC2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521D38-F517-41EF-A5F0-83575547794E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4BD7691-2C2B-4068-B5AA-2E63D0C45FE6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007320-717E-4838-AA63-1B96040FB1CA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D0CB492-EB13-4710-934C-41A60F34E24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6ABF595-D566-4E68-A2CF-BC25A724530F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538F94-750A-4FE2-8B6E-04124212EB9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8A4AE36-3885-4E0F-B102-6FDCDA22C9AC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DB26E7-8D59-46C9-82ED-2DA68EED45FA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8CD886A-121A-44CA-AB5F-6EA1C4A10FFF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3399E29-3AB6-4E77-A85D-7CA32F778D4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3D3DBFA-EE65-4FE6-A9C4-52AA221CF1CC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04888CF-178A-4066-B854-B7C7B816DD7A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2881A34-47FB-429D-9278-7E6D51E133A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484CFA9-CE8F-4F3C-8993-FB8CC0E3EAB3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C21E5D4-EFA6-4CA0-A91E-7776A88CD6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4A29505-07E7-4E43-8642-8E7EC5BEA46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8785F02-9E4D-4988-8010-5506410094C7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4D26F2B-C771-4F47-B1C1-8D59720648F1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964E60F-B2A8-4FD2-A6A6-BD7346930EB5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E6801D-73D8-4545-AC57-60896AA09844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56FB766-335D-451C-AA3F-4DE01370922A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652FFD-9F65-4860-A18C-315F5FC2391F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5FD7E2B-5268-45A9-A2A6-E732CBDFA5FF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62A83D0-EEAB-46FE-B2C4-A74DC14AB77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83B6EC8-3605-4179-9512-4D4999FE6647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E7562BB-D858-4BAA-9596-A12EFBCBD035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B3BFDFC-EB2D-4681-88A9-DBAEB6505250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792E37-8D78-4B6E-AE97-B58A39D61E63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BC03C6D-6953-4224-BE0B-1923EACDC497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A91EBB-33D7-4707-B527-9EAE8FDC1B6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2CDEC8D-1DD5-4351-9D00-0906034FDE02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347575-D1EA-4FB0-B862-FAFBEBD2AD1B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21C2697-56FF-4BC9-8CDF-C610F08D81A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3137312-1D17-44EC-8DF6-BF86A42C765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E29DFA6-0897-4A29-8E99-ED23EFFB0483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95A8CF1-A2B6-4F19-9E81-B86EEE81C9C7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AD46834-2CD8-4425-B642-2B3ED1FCE88B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44FE20B-9C62-4436-A2CC-4D15619FC4A9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3F7F441-9183-4A11-A0A5-119E10043B7F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2A1B32F-3EDF-4306-94D2-ADE20383952A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F3990A8-462E-4A33-8A6D-8EAD423939A8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1065D27-4F35-4E57-9150-2B9CBF50405E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EEEF997-608C-4AB5-8DFB-18B036005B7B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FCF4B60-1D39-4BE4-898F-C46AD255C3DC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B11EC16-04EC-419C-8F57-BED90564D1F0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41AC553-583C-46C7-B1EB-C7636052A32F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5FBF4D3-4182-4345-B712-B6755E790123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30A4003-DBB7-4641-B35E-2296C3BCF7F1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B78B758-0264-460B-A9D5-F51229AB3CCA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429B0AA-A73D-4B07-B736-A192B218825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7C4A73B-4D56-4BEB-950F-28236C605842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85E8017-C3DD-4B90-B5E6-BDB2F82596E2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DC6E3CF-D12C-468E-95B1-F41DA111A62D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646D282-2A68-4996-9703-7997CCC1C043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54C34EF-9611-4747-99B2-589C1B16DD8B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B6762F5-672A-4B32-847B-B8E190251760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89BDDAD-FC21-4452-91B1-BEE0E06F3895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D3B7F39-FE15-404A-B493-C0875040BDFD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main body box">
              <a:extLst>
                <a:ext uri="{FF2B5EF4-FFF2-40B4-BE49-F238E27FC236}">
                  <a16:creationId xmlns:a16="http://schemas.microsoft.com/office/drawing/2014/main" id="{5583EB12-38CD-4BEE-9DBE-30799A7F235B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675CE1B-06C7-4449-9BD9-869EAFC34C6E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DC10E96-12AD-484D-95B5-77B3BCD519F1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EF550D3B-644C-446B-AEB4-E2278ACA44D6}"/>
              </a:ext>
            </a:extLst>
          </p:cNvPr>
          <p:cNvCxnSpPr>
            <a:cxnSpLocks/>
          </p:cNvCxnSpPr>
          <p:nvPr userDrawn="1"/>
        </p:nvCxnSpPr>
        <p:spPr>
          <a:xfrm>
            <a:off x="4669380" y="1086644"/>
            <a:ext cx="696788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58DC6C91-4FEA-4E20-AD83-52C9A11A60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7F86CB24-CCD0-421C-87E7-0711173E571C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346557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952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302729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244" name="Diapositive think-cell" r:id="rId12" imgW="592" imgH="591" progId="TCLayout.ActiveDocument.1">
                  <p:embed/>
                </p:oleObj>
              </mc:Choice>
              <mc:Fallback>
                <p:oleObj name="Diapositive think-cell" r:id="rId12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6B160A22-D86F-4859-B3E5-9B687EFC93D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08360" y="198166"/>
            <a:ext cx="4113119" cy="76944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8360" y="598201"/>
            <a:ext cx="41131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8360" y="41597"/>
            <a:ext cx="354139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4E8B1916-63AC-408D-BE47-888A1AD7804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B45F3705-ED14-4DB7-B339-65CB549F6E1F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607586CC-3A3F-417F-8CE6-79B93C5C0BC4}"/>
              </a:ext>
            </a:extLst>
          </p:cNvPr>
          <p:cNvCxnSpPr>
            <a:cxnSpLocks/>
          </p:cNvCxnSpPr>
          <p:nvPr userDrawn="1"/>
        </p:nvCxnSpPr>
        <p:spPr>
          <a:xfrm>
            <a:off x="6573578" y="1086644"/>
            <a:ext cx="506368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B9C530F1-FEB6-4827-84A6-1E9234851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BEDB9D89-011E-4E06-98C7-2074F3DA7783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5066744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7398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135095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268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20278AE-B367-41BF-813B-DF393A42A90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8360" y="198166"/>
            <a:ext cx="6020517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6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8360" y="601611"/>
            <a:ext cx="60205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8" name="5. Source" hidden="1">
            <a:extLst>
              <a:ext uri="{FF2B5EF4-FFF2-40B4-BE49-F238E27FC236}">
                <a16:creationId xmlns:a16="http://schemas.microsoft.com/office/drawing/2014/main" id="{143701BF-655B-4E75-9AF7-14445CDB19BD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83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61C779D-5627-46C9-93CF-7361578AEFB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102605FF-4315-4B75-B53D-5F982C7A77A8}" type="datetime1">
              <a:rPr lang="fr-FR" cap="all" smtClean="0"/>
              <a:t>04/08/2021</a:t>
            </a:fld>
            <a:endParaRPr lang="fr-FR" cap="all" dirty="0"/>
          </a:p>
        </p:txBody>
      </p:sp>
      <p:pic>
        <p:nvPicPr>
          <p:cNvPr id="103" name="Image 5">
            <a:extLst>
              <a:ext uri="{FF2B5EF4-FFF2-40B4-BE49-F238E27FC236}">
                <a16:creationId xmlns:a16="http://schemas.microsoft.com/office/drawing/2014/main" id="{66AD52A6-E60F-4E7E-96F1-78BDE94FD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4" name="Connecteur droit 13">
            <a:extLst>
              <a:ext uri="{FF2B5EF4-FFF2-40B4-BE49-F238E27FC236}">
                <a16:creationId xmlns:a16="http://schemas.microsoft.com/office/drawing/2014/main" id="{3701FA19-E2EB-4102-94D2-3575234F37AA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6967729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44AA9480-B633-4B4C-BD60-95F85C07E17C}"/>
              </a:ext>
            </a:extLst>
          </p:cNvPr>
          <p:cNvCxnSpPr>
            <a:cxnSpLocks/>
          </p:cNvCxnSpPr>
          <p:nvPr userDrawn="1"/>
        </p:nvCxnSpPr>
        <p:spPr>
          <a:xfrm>
            <a:off x="8173051" y="1086644"/>
            <a:ext cx="34642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422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703181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292" name="Diapositive think-cell" r:id="rId12" imgW="473" imgH="473" progId="TCLayout.ActiveDocument.1">
                  <p:embed/>
                </p:oleObj>
              </mc:Choice>
              <mc:Fallback>
                <p:oleObj name="Diapositive think-cell" r:id="rId12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CACC4E2-952E-42C9-9D3E-B6CD291CCF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11560" y="198166"/>
            <a:ext cx="6966216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11560" y="597295"/>
            <a:ext cx="696621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1CBB082E-6093-4935-AD2D-7E1DDFED335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AAB64353-721F-4402-B20A-F477A61C80AD}" type="datetime1">
              <a:rPr lang="fr-FR" cap="all" smtClean="0"/>
              <a:t>04/08/2021</a:t>
            </a:fld>
            <a:endParaRPr lang="fr-FR" cap="all" dirty="0"/>
          </a:p>
        </p:txBody>
      </p:sp>
      <p:pic>
        <p:nvPicPr>
          <p:cNvPr id="104" name="Image 5">
            <a:extLst>
              <a:ext uri="{FF2B5EF4-FFF2-40B4-BE49-F238E27FC236}">
                <a16:creationId xmlns:a16="http://schemas.microsoft.com/office/drawing/2014/main" id="{E66452B4-83B7-4BDC-ACBB-933BE99A4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C75FFABA-3BA1-49C7-ADF2-889206B05779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792304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3">
            <a:extLst>
              <a:ext uri="{FF2B5EF4-FFF2-40B4-BE49-F238E27FC236}">
                <a16:creationId xmlns:a16="http://schemas.microsoft.com/office/drawing/2014/main" id="{C7D82A27-6A0E-4204-87CD-273BFA4778EE}"/>
              </a:ext>
            </a:extLst>
          </p:cNvPr>
          <p:cNvCxnSpPr>
            <a:cxnSpLocks/>
          </p:cNvCxnSpPr>
          <p:nvPr userDrawn="1"/>
        </p:nvCxnSpPr>
        <p:spPr>
          <a:xfrm>
            <a:off x="9125150" y="1086644"/>
            <a:ext cx="251211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1823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673678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1385" name="Diapositive think-cell" r:id="rId11" imgW="592" imgH="591" progId="TCLayout.ActiveDocument.1">
                  <p:embed/>
                </p:oleObj>
              </mc:Choice>
              <mc:Fallback>
                <p:oleObj name="Diapositive think-cell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64C4F19-5CE8-4CFC-85C3-622CDB7F16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1560" y="198166"/>
            <a:ext cx="10126466" cy="384721"/>
          </a:xfrm>
        </p:spPr>
        <p:txBody>
          <a:bodyPr vert="horz" wrap="square">
            <a:spAutoFit/>
          </a:bodyPr>
          <a:lstStyle>
            <a:lvl1pPr>
              <a:defRPr/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7B1A162-B59D-4B89-B39B-FBDD9E75117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2535A951-01B5-4FAB-91EF-4935B002D85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7EE0E30-0BBF-4DC4-9AB2-54928F12106A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68C74BE9-C5A7-4A08-9EC9-7026C4834A50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3FF033A7-411C-47D8-8179-B0453A3133D2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4E9256-70F5-4595-9483-383A9E0B2680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B1940C-0201-4D48-987B-859FE915CB16}"/>
                </a:ext>
              </a:extLst>
            </p:cNvPr>
            <p:cNvPicPr>
              <a:picLocks/>
            </p:cNvPicPr>
            <p:nvPr userDrawn="1"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7" name="Image 8">
              <a:extLst>
                <a:ext uri="{FF2B5EF4-FFF2-40B4-BE49-F238E27FC236}">
                  <a16:creationId xmlns:a16="http://schemas.microsoft.com/office/drawing/2014/main" id="{456A3FD5-5F9B-4861-A12E-57A450B39C9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321634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755208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147" name="Diapositive think-cell" r:id="rId7" imgW="592" imgH="591" progId="TCLayout.ActiveDocument.1">
                  <p:embed/>
                </p:oleObj>
              </mc:Choice>
              <mc:Fallback>
                <p:oleObj name="Diapositive think-cell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8684DB6-320C-4E95-A29C-791B412C8164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28C70E85-EBCC-4FA7-B18C-7829C44A2EE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DAF07CA-87C2-44CE-BB2B-2189DAE7D1E1}" type="datetime1">
              <a:rPr lang="fr-FR" cap="all" smtClean="0"/>
              <a:t>04/08/2021</a:t>
            </a:fld>
            <a:endParaRPr lang="fr-FR" cap="all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2A7771-4BE2-4497-BF75-66F8D48D3E93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B8C5CF5-1F83-42D8-B383-350C695ACE83}"/>
                </a:ext>
              </a:extLst>
            </p:cNvPr>
            <p:cNvPicPr>
              <a:picLocks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3" name="Image 8">
              <a:extLst>
                <a:ext uri="{FF2B5EF4-FFF2-40B4-BE49-F238E27FC236}">
                  <a16:creationId xmlns:a16="http://schemas.microsoft.com/office/drawing/2014/main" id="{8B16B179-99D0-4027-A5F8-2E1194D52A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9649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543339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6101" name="Diapositive think-cell" r:id="rId5" imgW="592" imgH="591" progId="TCLayout.ActiveDocument.1">
                  <p:embed/>
                </p:oleObj>
              </mc:Choice>
              <mc:Fallback>
                <p:oleObj name="Diapositive think-cell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9EECB0-79D8-4436-B36E-94E36D77F9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49" y="185961"/>
            <a:ext cx="4405047" cy="3433540"/>
          </a:xfrm>
          <a:prstGeom prst="rect">
            <a:avLst/>
          </a:prstGeom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F208D575-37D1-49EC-971C-033D2EA848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59657" y="567000"/>
            <a:ext cx="1130036" cy="4057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7900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6244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46E2050-75D4-4B29-9FC2-0F4D6EEBFE6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Edit date or </a:t>
            </a:r>
            <a:r>
              <a:rPr lang="fr-FR" dirty="0" err="1"/>
              <a:t>title</a:t>
            </a:r>
            <a:r>
              <a:rPr lang="fr-FR" dirty="0"/>
              <a:t>/</a:t>
            </a:r>
            <a:r>
              <a:rPr lang="fr-FR" dirty="0" err="1"/>
              <a:t>role</a:t>
            </a:r>
            <a:endParaRPr lang="fr-FR" dirty="0"/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21C3FC3-E727-45E6-B6F0-89EF4F3A53E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364727" y="326000"/>
            <a:ext cx="2015735" cy="1569504"/>
          </a:xfrm>
          <a:prstGeom prst="rect">
            <a:avLst/>
          </a:prstGeom>
        </p:spPr>
      </p:pic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BA51EBF2-75C0-4DA3-8978-FFE28E789D1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C91AC2D-B6E1-4430-9EB9-A76C1AA73CCB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1043996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7268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FE3D975-F15A-490C-9C68-52B899A4D7A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4255690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292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003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4609605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316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3403303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0340" name="Diapositive think-cell" r:id="rId11" imgW="592" imgH="591" progId="TCLayout.ActiveDocument.1">
                  <p:embed/>
                </p:oleObj>
              </mc:Choice>
              <mc:Fallback>
                <p:oleObj name="Diapositive think-cell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B00454B-243D-4043-9EB4-53CEE57908F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2670047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240305"/>
            <a:ext cx="11082528" cy="677108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07367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04/08/2021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 bwMode="ltGray"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6383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1364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fr-FR" dirty="0"/>
              <a:t>“Click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endParaRPr lang="fr-FR" dirty="0"/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r>
              <a:rPr lang="fr-FR" dirty="0"/>
              <a:t>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3856682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388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3362" y="41597"/>
            <a:ext cx="1555012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04/08/2021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251536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3715757" y="1086644"/>
            <a:ext cx="792150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7493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412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8" y="41597"/>
            <a:ext cx="2513484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346633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379F249-468A-4F27-8D62-08340FEA823C}"/>
              </a:ext>
            </a:extLst>
          </p:cNvPr>
          <p:cNvCxnSpPr>
            <a:cxnSpLocks/>
          </p:cNvCxnSpPr>
          <p:nvPr userDrawn="1"/>
        </p:nvCxnSpPr>
        <p:spPr>
          <a:xfrm>
            <a:off x="4667856" y="1086644"/>
            <a:ext cx="696940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729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436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75DF75F-4243-4275-8E9C-C49DB00EB02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10036" y="198166"/>
            <a:ext cx="4109919" cy="76944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10036" y="603350"/>
            <a:ext cx="41099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506598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6572054" y="1086644"/>
            <a:ext cx="506521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279" name="1. On-page tracker">
            <a:extLst>
              <a:ext uri="{FF2B5EF4-FFF2-40B4-BE49-F238E27FC236}">
                <a16:creationId xmlns:a16="http://schemas.microsoft.com/office/drawing/2014/main" id="{969467FC-6A4F-473A-8D1E-E32AF25B2A4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6827" y="41597"/>
            <a:ext cx="413314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</p:spTree>
    <p:extLst>
      <p:ext uri="{BB962C8B-B14F-4D97-AF65-F5344CB8AC3E}">
        <p14:creationId xmlns:p14="http://schemas.microsoft.com/office/powerpoint/2010/main" val="6938056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460" name="Diapositive think-cell" r:id="rId12" imgW="572" imgH="588" progId="TCLayout.ActiveDocument.1">
                  <p:embed/>
                </p:oleObj>
              </mc:Choice>
              <mc:Fallback>
                <p:oleObj name="Diapositive think-cell" r:id="rId12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BEB872B-E48C-4F3C-A3D1-BBC8AAEC03B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6836" y="198166"/>
            <a:ext cx="6017317" cy="38472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6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6836" y="604453"/>
            <a:ext cx="60173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6836" y="41597"/>
            <a:ext cx="360640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69684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8171527" y="1086644"/>
            <a:ext cx="346573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380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6484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F5249DB-D424-4132-90D5-C43BF8B666E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fr-FR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578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7508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293090" y="198166"/>
            <a:ext cx="10344936" cy="384721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34E139E4-4505-4B60-9765-33A13DAEEDC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2B4C26C-D6E0-42C2-93D7-0936110A76F8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B82BE116-6441-42BD-8B19-AA668033CE6A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5">
            <a:extLst>
              <a:ext uri="{FF2B5EF4-FFF2-40B4-BE49-F238E27FC236}">
                <a16:creationId xmlns:a16="http://schemas.microsoft.com/office/drawing/2014/main" id="{1F5A5DB6-577E-405B-A76E-E7FAC8D0D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247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8532" name="Diapositive think-cell" r:id="rId7" imgW="592" imgH="591" progId="TCLayout.ActiveDocument.1">
                  <p:embed/>
                </p:oleObj>
              </mc:Choice>
              <mc:Fallback>
                <p:oleObj name="Diapositive think-cell" r:id="rId7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A6609C0-956C-440C-924D-509B5BDA223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0088102-4A5E-4AF8-AE27-6D6F7E3C83C9}" type="datetime1">
              <a:rPr lang="fr-FR" cap="all" smtClean="0"/>
              <a:t>04/08/2021</a:t>
            </a:fld>
            <a:endParaRPr lang="fr-FR" cap="all" dirty="0"/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2D2BCE37-C639-47E8-ADFE-A0A1454E5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54736" y="179071"/>
            <a:ext cx="624250" cy="4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034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9556" name="Diapositive think-cell" r:id="rId5" imgW="592" imgH="591" progId="TCLayout.ActiveDocument.1">
                  <p:embed/>
                </p:oleObj>
              </mc:Choice>
              <mc:Fallback>
                <p:oleObj name="Diapositive think-cell" r:id="rId5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8849DF3C-3E9F-4046-B785-C223FD7E1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76275" y="195486"/>
            <a:ext cx="3982058" cy="34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398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3652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6ACF047F-8000-4815-9197-3039CFB130A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C1728D89-DA76-4CF4-B6C3-4A5668E0403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2E7C6E1-5B50-4AAE-A1BC-71B7D944C877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281D2BC9-B23E-4CB2-B4A1-D46C68FDA3F4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3CE4C0A-F236-4469-A16E-5B6CBF95865D}" type="datetime1">
              <a:rPr lang="fr-FR" cap="all" smtClean="0"/>
              <a:t>04/08/2021</a:t>
            </a:fld>
            <a:endParaRPr lang="fr-FR" cap="all" dirty="0"/>
          </a:p>
        </p:txBody>
      </p:sp>
      <p:sp>
        <p:nvSpPr>
          <p:cNvPr id="8" name="Documenttype">
            <a:extLst>
              <a:ext uri="{FF2B5EF4-FFF2-40B4-BE49-F238E27FC236}">
                <a16:creationId xmlns:a16="http://schemas.microsoft.com/office/drawing/2014/main" id="{E8CFDDAC-AF64-44C0-BEB0-5257BA0C7D1C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Edit date or </a:t>
            </a:r>
            <a:r>
              <a:rPr lang="fr-FR" dirty="0" err="1"/>
              <a:t>title</a:t>
            </a:r>
            <a:r>
              <a:rPr lang="fr-FR" dirty="0"/>
              <a:t>/</a:t>
            </a:r>
            <a:r>
              <a:rPr lang="fr-FR" dirty="0" err="1"/>
              <a:t>role</a:t>
            </a:r>
            <a:endParaRPr lang="fr-FR" dirty="0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5C8CABA7-7178-4F4F-BA2D-41EB6608F7E2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2E6F47CE-9544-4D6B-B130-16EF96F52C79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7D32A-8AD0-452A-91A9-BCDA8D7611B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64727" y="326000"/>
            <a:ext cx="2017951" cy="1572904"/>
          </a:xfrm>
          <a:prstGeom prst="rect">
            <a:avLst/>
          </a:prstGeom>
        </p:spPr>
      </p:pic>
      <p:pic>
        <p:nvPicPr>
          <p:cNvPr id="11" name="Image 8">
            <a:extLst>
              <a:ext uri="{FF2B5EF4-FFF2-40B4-BE49-F238E27FC236}">
                <a16:creationId xmlns:a16="http://schemas.microsoft.com/office/drawing/2014/main" id="{9184DD3B-23F9-480B-A36F-78DF1CF0B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542925" y="508634"/>
            <a:ext cx="493395" cy="177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954107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76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5D01D3E-9E8F-4A08-904F-9E1616CE9D5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8760" y="198166"/>
            <a:ext cx="10129266" cy="384721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1508760" y="597295"/>
            <a:ext cx="1012926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0CC39C66-1ED1-4BBF-87FB-6C74C9A461B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7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96B02D7-A110-4AB9-BD2D-6C793B7CA24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4669E9AB-3710-4369-9602-9EFC42123E31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7893127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00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86177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33F722E2-991C-4728-97C9-8D281DB3C594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2247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727F8DC-4C96-4D06-BDD8-8782BA4C016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EDA51FB-0A24-406B-88F6-4C6575D943F0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3351348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24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677DA9EB-F148-4622-AB71-9F38D348578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A7E114E9-090D-4A92-9A16-2CC831518DE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245DDCD-046E-4350-B6A9-3631F1B677B3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6261184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48" name="Diapositive think-cell" r:id="rId9" imgW="592" imgH="591" progId="TCLayout.ActiveDocument.1">
                  <p:embed/>
                </p:oleObj>
              </mc:Choice>
              <mc:Fallback>
                <p:oleObj name="Diapositive think-cell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376B40D-309A-4442-81B2-638CDEBB2F7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57C246B1-E46E-436C-AEBB-97DB654CCDC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C3462F4-95AD-4BFE-9149-EF7C1C937998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8096904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772" name="Diapositive think-cell" r:id="rId10" imgW="592" imgH="591" progId="TCLayout.ActiveDocument.1">
                  <p:embed/>
                </p:oleObj>
              </mc:Choice>
              <mc:Fallback>
                <p:oleObj name="Diapositive think-cell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fr-FR" dirty="0"/>
              <a:t>“Click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endParaRPr lang="fr-FR" dirty="0"/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quote</a:t>
            </a:r>
            <a:r>
              <a:rPr lang="fr-FR" dirty="0"/>
              <a:t>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5. Source" hidden="1">
            <a:extLst>
              <a:ext uri="{FF2B5EF4-FFF2-40B4-BE49-F238E27FC236}">
                <a16:creationId xmlns:a16="http://schemas.microsoft.com/office/drawing/2014/main" id="{C5FBD0AF-1EDD-41EB-9A6E-173435ADFFE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960D6D50-3BEA-4AAB-841E-2FEA55E4E50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1A88E110-9B0D-4158-8774-4E235A6993FA}" type="datetime1">
              <a:rPr lang="fr-FR" cap="all" smtClean="0"/>
              <a:t>04/08/2021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2815963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796" name="Diapositive think-cell" r:id="rId11" imgW="413" imgH="416" progId="TCLayout.ActiveDocument.1">
                  <p:embed/>
                </p:oleObj>
              </mc:Choice>
              <mc:Fallback>
                <p:oleObj name="Diapositive think-cell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064AC035-5239-45FF-8383-33CBCD30D33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408877" y="41597"/>
            <a:ext cx="166045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57820234-9161-4701-AB1D-123A3E240F9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FB5DBE4F-71CF-451B-827C-998DF7AE3FE6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89" name="Connecteur droit 13">
            <a:extLst>
              <a:ext uri="{FF2B5EF4-FFF2-40B4-BE49-F238E27FC236}">
                <a16:creationId xmlns:a16="http://schemas.microsoft.com/office/drawing/2014/main" id="{63F43E54-2A93-4651-BB23-207E52D2EDBE}"/>
              </a:ext>
            </a:extLst>
          </p:cNvPr>
          <p:cNvCxnSpPr>
            <a:cxnSpLocks/>
          </p:cNvCxnSpPr>
          <p:nvPr userDrawn="1"/>
        </p:nvCxnSpPr>
        <p:spPr>
          <a:xfrm>
            <a:off x="3717281" y="1086644"/>
            <a:ext cx="791998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Image 5">
            <a:extLst>
              <a:ext uri="{FF2B5EF4-FFF2-40B4-BE49-F238E27FC236}">
                <a16:creationId xmlns:a16="http://schemas.microsoft.com/office/drawing/2014/main" id="{7828F507-3E60-489D-85C4-D4C3AE2029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94" name="Connecteur droit 13">
            <a:extLst>
              <a:ext uri="{FF2B5EF4-FFF2-40B4-BE49-F238E27FC236}">
                <a16:creationId xmlns:a16="http://schemas.microsoft.com/office/drawing/2014/main" id="{06D1E901-E363-4C43-9BBA-2F844EB61451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251460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8256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820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5" name="5. Source" hidden="1">
            <a:extLst>
              <a:ext uri="{FF2B5EF4-FFF2-40B4-BE49-F238E27FC236}">
                <a16:creationId xmlns:a16="http://schemas.microsoft.com/office/drawing/2014/main" id="{6BA86AD8-0ECF-4EA8-B346-D8EA2716E80C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29904" y="41597"/>
            <a:ext cx="249040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AB1A60DA-6A91-41B0-ABF3-5DCECA80B8AA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83561CCB-65DB-4E86-A2B3-A567F61BDEAA}" type="datetime1">
              <a:rPr lang="fr-FR" cap="all" smtClean="0"/>
              <a:t>04/08/2021</a:t>
            </a:fld>
            <a:endParaRPr lang="fr-FR" cap="all" dirty="0"/>
          </a:p>
        </p:txBody>
      </p:sp>
      <p:grpSp>
        <p:nvGrpSpPr>
          <p:cNvPr id="13" name="Grid">
            <a:extLst>
              <a:ext uri="{FF2B5EF4-FFF2-40B4-BE49-F238E27FC236}">
                <a16:creationId xmlns:a16="http://schemas.microsoft.com/office/drawing/2014/main" id="{DAC371C6-F241-4EAC-91B7-ADD5A591C9E0}"/>
              </a:ext>
            </a:extLst>
          </p:cNvPr>
          <p:cNvGrpSpPr/>
          <p:nvPr userDrawn="1">
            <p:custDataLst>
              <p:tags r:id="rId1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14" name="slide margin">
              <a:extLst>
                <a:ext uri="{FF2B5EF4-FFF2-40B4-BE49-F238E27FC236}">
                  <a16:creationId xmlns:a16="http://schemas.microsoft.com/office/drawing/2014/main" id="{CACC7A24-FECE-4A43-9EBE-83EF97FC52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981C139-0A03-42F8-9CB0-6C32664C046C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B55CC6C-BD3F-4100-91C7-222B0999876E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532726-B8B1-4770-8BAB-F4F76D14BEC8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1837BF-2875-4C8E-B927-28387394028D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0D8386-4774-426A-B68F-1404970E2738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FA2ACD-BBEE-4628-A962-BE2F61B83368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AF5071-4BA5-4FCC-B8CE-E6885B54DB06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7E0DF8-D0B5-4CE7-9F3D-A907D4B45303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E037CC-9592-4812-AFA0-9D799C9AE5A5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0411CF8-46F5-4F4D-B29D-3742D0165837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BF0908C-C337-494A-B84F-93B7A5DAA89E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CB2A7AA-C852-4CF6-BA4E-5EA44DD2AAC5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2D37C4C-94C5-440D-8661-B237A711112B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63A106C-749D-4C33-AA8C-7B7D1F44602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0563639-CE3B-44C5-9212-CF2298C60646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351A963-21AC-4941-B761-11C14E750CFF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D29426B-6745-41CF-B64A-BE4F847A8673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F5057A6-56F1-4EA8-926D-63F0DE34C11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94D2669-BDF0-48EF-A5D4-E042CFCDEC30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79B3421-4FA0-473E-95FA-9EB7A4E3E5F9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9ACACB0-ACAC-466D-B973-CD59603F224B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7C7869-73C6-4FAE-AF8E-BB4D5F8F63C0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BFA6E7-02CF-44B4-B808-3F8CCF656AC2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521D38-F517-41EF-A5F0-83575547794E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4BD7691-2C2B-4068-B5AA-2E63D0C45FE6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007320-717E-4838-AA63-1B96040FB1CA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D0CB492-EB13-4710-934C-41A60F34E24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6ABF595-D566-4E68-A2CF-BC25A724530F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538F94-750A-4FE2-8B6E-04124212EB9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8A4AE36-3885-4E0F-B102-6FDCDA22C9AC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DB26E7-8D59-46C9-82ED-2DA68EED45FA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8CD886A-121A-44CA-AB5F-6EA1C4A10FFF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3399E29-3AB6-4E77-A85D-7CA32F778D4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3D3DBFA-EE65-4FE6-A9C4-52AA221CF1CC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04888CF-178A-4066-B854-B7C7B816DD7A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2881A34-47FB-429D-9278-7E6D51E133A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484CFA9-CE8F-4F3C-8993-FB8CC0E3EAB3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C21E5D4-EFA6-4CA0-A91E-7776A88CD6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4A29505-07E7-4E43-8642-8E7EC5BEA46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8785F02-9E4D-4988-8010-5506410094C7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4D26F2B-C771-4F47-B1C1-8D59720648F1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964E60F-B2A8-4FD2-A6A6-BD7346930EB5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E6801D-73D8-4545-AC57-60896AA09844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56FB766-335D-451C-AA3F-4DE01370922A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652FFD-9F65-4860-A18C-315F5FC2391F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5FD7E2B-5268-45A9-A2A6-E732CBDFA5FF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62A83D0-EEAB-46FE-B2C4-A74DC14AB77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83B6EC8-3605-4179-9512-4D4999FE6647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E7562BB-D858-4BAA-9596-A12EFBCBD035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B3BFDFC-EB2D-4681-88A9-DBAEB6505250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792E37-8D78-4B6E-AE97-B58A39D61E63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BC03C6D-6953-4224-BE0B-1923EACDC497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A91EBB-33D7-4707-B527-9EAE8FDC1B6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2CDEC8D-1DD5-4351-9D00-0906034FDE02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347575-D1EA-4FB0-B862-FAFBEBD2AD1B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21C2697-56FF-4BC9-8CDF-C610F08D81A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3137312-1D17-44EC-8DF6-BF86A42C765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E29DFA6-0897-4A29-8E99-ED23EFFB0483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95A8CF1-A2B6-4F19-9E81-B86EEE81C9C7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AD46834-2CD8-4425-B642-2B3ED1FCE88B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44FE20B-9C62-4436-A2CC-4D15619FC4A9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3F7F441-9183-4A11-A0A5-119E10043B7F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2A1B32F-3EDF-4306-94D2-ADE20383952A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F3990A8-462E-4A33-8A6D-8EAD423939A8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1065D27-4F35-4E57-9150-2B9CBF50405E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EEEF997-608C-4AB5-8DFB-18B036005B7B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FCF4B60-1D39-4BE4-898F-C46AD255C3DC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B11EC16-04EC-419C-8F57-BED90564D1F0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41AC553-583C-46C7-B1EB-C7636052A32F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5FBF4D3-4182-4345-B712-B6755E790123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30A4003-DBB7-4641-B35E-2296C3BCF7F1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B78B758-0264-460B-A9D5-F51229AB3CCA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429B0AA-A73D-4B07-B736-A192B218825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7C4A73B-4D56-4BEB-950F-28236C605842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85E8017-C3DD-4B90-B5E6-BDB2F82596E2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DC6E3CF-D12C-468E-95B1-F41DA111A62D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646D282-2A68-4996-9703-7997CCC1C043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54C34EF-9611-4747-99B2-589C1B16DD8B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B6762F5-672A-4B32-847B-B8E190251760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89BDDAD-FC21-4452-91B1-BEE0E06F3895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D3B7F39-FE15-404A-B493-C0875040BDFD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main body box">
              <a:extLst>
                <a:ext uri="{FF2B5EF4-FFF2-40B4-BE49-F238E27FC236}">
                  <a16:creationId xmlns:a16="http://schemas.microsoft.com/office/drawing/2014/main" id="{5583EB12-38CD-4BEE-9DBE-30799A7F235B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675CE1B-06C7-4449-9BD9-869EAFC34C6E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DC10E96-12AD-484D-95B5-77B3BCD519F1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EF550D3B-644C-446B-AEB4-E2278ACA44D6}"/>
              </a:ext>
            </a:extLst>
          </p:cNvPr>
          <p:cNvCxnSpPr>
            <a:cxnSpLocks/>
          </p:cNvCxnSpPr>
          <p:nvPr userDrawn="1"/>
        </p:nvCxnSpPr>
        <p:spPr>
          <a:xfrm>
            <a:off x="4669380" y="1086644"/>
            <a:ext cx="696788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58DC6C91-4FEA-4E20-AD83-52C9A11A60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7F86CB24-CCD0-421C-87E7-0711173E571C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346557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2246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44" name="Diapositive think-cell" r:id="rId12" imgW="592" imgH="591" progId="TCLayout.ActiveDocument.1">
                  <p:embed/>
                </p:oleObj>
              </mc:Choice>
              <mc:Fallback>
                <p:oleObj name="Diapositive think-cell" r:id="rId12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6B160A22-D86F-4859-B3E5-9B687EFC93D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08360" y="198166"/>
            <a:ext cx="4113119" cy="76944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8360" y="598201"/>
            <a:ext cx="41131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8360" y="41597"/>
            <a:ext cx="354139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4E8B1916-63AC-408D-BE47-888A1AD7804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B45F3705-ED14-4DB7-B339-65CB549F6E1F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607586CC-3A3F-417F-8CE6-79B93C5C0BC4}"/>
              </a:ext>
            </a:extLst>
          </p:cNvPr>
          <p:cNvCxnSpPr>
            <a:cxnSpLocks/>
          </p:cNvCxnSpPr>
          <p:nvPr userDrawn="1"/>
        </p:nvCxnSpPr>
        <p:spPr>
          <a:xfrm>
            <a:off x="6573578" y="1086644"/>
            <a:ext cx="506368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B9C530F1-FEB6-4827-84A6-1E9234851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BEDB9D89-011E-4E06-98C7-2074F3DA7783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5066744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1464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868" name="Diapositive think-cell" r:id="rId12" imgW="413" imgH="416" progId="TCLayout.ActiveDocument.1">
                  <p:embed/>
                </p:oleObj>
              </mc:Choice>
              <mc:Fallback>
                <p:oleObj name="Diapositive think-cell" r:id="rId12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20278AE-B367-41BF-813B-DF393A42A90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08360" y="198166"/>
            <a:ext cx="6020517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6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08360" y="601611"/>
            <a:ext cx="60205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8" name="5. Source" hidden="1">
            <a:extLst>
              <a:ext uri="{FF2B5EF4-FFF2-40B4-BE49-F238E27FC236}">
                <a16:creationId xmlns:a16="http://schemas.microsoft.com/office/drawing/2014/main" id="{143701BF-655B-4E75-9AF7-14445CDB19BD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083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61C779D-5627-46C9-93CF-7361578AEFB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102605FF-4315-4B75-B53D-5F982C7A77A8}" type="datetime1">
              <a:rPr lang="fr-FR" cap="all" smtClean="0"/>
              <a:t>04/08/2021</a:t>
            </a:fld>
            <a:endParaRPr lang="fr-FR" cap="all" dirty="0"/>
          </a:p>
        </p:txBody>
      </p:sp>
      <p:pic>
        <p:nvPicPr>
          <p:cNvPr id="103" name="Image 5">
            <a:extLst>
              <a:ext uri="{FF2B5EF4-FFF2-40B4-BE49-F238E27FC236}">
                <a16:creationId xmlns:a16="http://schemas.microsoft.com/office/drawing/2014/main" id="{66AD52A6-E60F-4E7E-96F1-78BDE94FD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4" name="Connecteur droit 13">
            <a:extLst>
              <a:ext uri="{FF2B5EF4-FFF2-40B4-BE49-F238E27FC236}">
                <a16:creationId xmlns:a16="http://schemas.microsoft.com/office/drawing/2014/main" id="{3701FA19-E2EB-4102-94D2-3575234F37AA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6967729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44AA9480-B633-4B4C-BD60-95F85C07E17C}"/>
              </a:ext>
            </a:extLst>
          </p:cNvPr>
          <p:cNvCxnSpPr>
            <a:cxnSpLocks/>
          </p:cNvCxnSpPr>
          <p:nvPr userDrawn="1"/>
        </p:nvCxnSpPr>
        <p:spPr>
          <a:xfrm>
            <a:off x="8173051" y="1086644"/>
            <a:ext cx="34642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326855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892" name="Diapositive think-cell" r:id="rId12" imgW="473" imgH="473" progId="TCLayout.ActiveDocument.1">
                  <p:embed/>
                </p:oleObj>
              </mc:Choice>
              <mc:Fallback>
                <p:oleObj name="Diapositive think-cell" r:id="rId12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CACC4E2-952E-42C9-9D3E-B6CD291CCF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11560" y="198166"/>
            <a:ext cx="6966216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511560" y="597295"/>
            <a:ext cx="696621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subtitle</a:t>
            </a:r>
            <a:r>
              <a:rPr lang="fr-FR" dirty="0"/>
              <a:t>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10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1CBB082E-6093-4935-AD2D-7E1DDFED335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AAB64353-721F-4402-B20A-F477A61C80AD}" type="datetime1">
              <a:rPr lang="fr-FR" cap="all" smtClean="0"/>
              <a:t>04/08/2021</a:t>
            </a:fld>
            <a:endParaRPr lang="fr-FR" cap="all" dirty="0"/>
          </a:p>
        </p:txBody>
      </p:sp>
      <p:pic>
        <p:nvPicPr>
          <p:cNvPr id="104" name="Image 5">
            <a:extLst>
              <a:ext uri="{FF2B5EF4-FFF2-40B4-BE49-F238E27FC236}">
                <a16:creationId xmlns:a16="http://schemas.microsoft.com/office/drawing/2014/main" id="{E66452B4-83B7-4BDC-ACBB-933BE99A4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C75FFABA-3BA1-49C7-ADF2-889206B05779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792304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3">
            <a:extLst>
              <a:ext uri="{FF2B5EF4-FFF2-40B4-BE49-F238E27FC236}">
                <a16:creationId xmlns:a16="http://schemas.microsoft.com/office/drawing/2014/main" id="{C7D82A27-6A0E-4204-87CD-273BFA4778EE}"/>
              </a:ext>
            </a:extLst>
          </p:cNvPr>
          <p:cNvCxnSpPr>
            <a:cxnSpLocks/>
          </p:cNvCxnSpPr>
          <p:nvPr userDrawn="1"/>
        </p:nvCxnSpPr>
        <p:spPr>
          <a:xfrm>
            <a:off x="9125150" y="1086644"/>
            <a:ext cx="251211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0416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16" name="Diapositive think-cell" r:id="rId11" imgW="592" imgH="591" progId="TCLayout.ActiveDocument.1">
                  <p:embed/>
                </p:oleObj>
              </mc:Choice>
              <mc:Fallback>
                <p:oleObj name="Diapositive think-cell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64C4F19-5CE8-4CFC-85C3-622CDB7F16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1560" y="198166"/>
            <a:ext cx="10126466" cy="384721"/>
          </a:xfrm>
        </p:spPr>
        <p:txBody>
          <a:bodyPr vert="horz" wrap="square">
            <a:spAutoFit/>
          </a:bodyPr>
          <a:lstStyle>
            <a:lvl1pPr>
              <a:defRPr/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7B1A162-B59D-4B89-B39B-FBDD9E75117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2535A951-01B5-4FAB-91EF-4935B002D85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7EE0E30-0BBF-4DC4-9AB2-54928F12106A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68C74BE9-C5A7-4A08-9EC9-7026C4834A50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3FF033A7-411C-47D8-8179-B0453A3133D2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4E9256-70F5-4595-9483-383A9E0B2680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B1940C-0201-4D48-987B-859FE915CB16}"/>
                </a:ext>
              </a:extLst>
            </p:cNvPr>
            <p:cNvPicPr>
              <a:picLocks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7" name="Image 8">
              <a:extLst>
                <a:ext uri="{FF2B5EF4-FFF2-40B4-BE49-F238E27FC236}">
                  <a16:creationId xmlns:a16="http://schemas.microsoft.com/office/drawing/2014/main" id="{456A3FD5-5F9B-4861-A12E-57A450B39C9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31686394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40" name="Diapositive think-cell" r:id="rId7" imgW="592" imgH="591" progId="TCLayout.ActiveDocument.1">
                  <p:embed/>
                </p:oleObj>
              </mc:Choice>
              <mc:Fallback>
                <p:oleObj name="Diapositive think-cell" r:id="rId7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fr-FR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8684DB6-320C-4E95-A29C-791B412C8164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 dirty="0" err="1"/>
              <a:t>Add</a:t>
            </a:r>
            <a:r>
              <a:rPr lang="fr-FR" dirty="0"/>
              <a:t>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28C70E85-EBCC-4FA7-B18C-7829C44A2EE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DAF07CA-87C2-44CE-BB2B-2189DAE7D1E1}" type="datetime1">
              <a:rPr lang="fr-FR" cap="all" smtClean="0"/>
              <a:t>04/08/2021</a:t>
            </a:fld>
            <a:endParaRPr lang="fr-FR" cap="all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2A7771-4BE2-4497-BF75-66F8D48D3E93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B8C5CF5-1F83-42D8-B383-350C695ACE83}"/>
                </a:ext>
              </a:extLst>
            </p:cNvPr>
            <p:cNvPicPr>
              <a:picLocks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3" name="Image 8">
              <a:extLst>
                <a:ext uri="{FF2B5EF4-FFF2-40B4-BE49-F238E27FC236}">
                  <a16:creationId xmlns:a16="http://schemas.microsoft.com/office/drawing/2014/main" id="{8B16B179-99D0-4027-A5F8-2E1194D52A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2962038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964" name="Diapositive think-cell" r:id="rId5" imgW="592" imgH="591" progId="TCLayout.ActiveDocument.1">
                  <p:embed/>
                </p:oleObj>
              </mc:Choice>
              <mc:Fallback>
                <p:oleObj name="Diapositive think-cell" r:id="rId5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800" dirty="0"/>
              <a:t>Source: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9EECB0-79D8-4436-B36E-94E36D77F9B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85749" y="185961"/>
            <a:ext cx="4405047" cy="3433540"/>
          </a:xfrm>
          <a:prstGeom prst="rect">
            <a:avLst/>
          </a:prstGeom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F208D575-37D1-49EC-971C-033D2EA848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59657" y="567000"/>
            <a:ext cx="1130036" cy="4057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62413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7AD3894-58BC-4275-A663-8B336F609C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131" name="Diapositive think-cell" r:id="rId5" imgW="416" imgH="416" progId="TCLayout.ActiveDocument.1">
                  <p:embed/>
                </p:oleObj>
              </mc:Choice>
              <mc:Fallback>
                <p:oleObj name="Diapositive think-cell" r:id="rId5" imgW="416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7AD3894-58BC-4275-A663-8B336F609C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415C7FA-0DB5-4B0B-9C23-D50949B6E9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225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775522" y="2195744"/>
            <a:ext cx="9696812" cy="1881331"/>
          </a:xfrm>
        </p:spPr>
        <p:txBody>
          <a:bodyPr vert="horz" anchor="b"/>
          <a:lstStyle>
            <a:lvl1pPr algn="r">
              <a:defRPr sz="2250" u="sng" baseline="0">
                <a:solidFill>
                  <a:schemeClr val="accent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774856" y="4897624"/>
            <a:ext cx="9663115" cy="936104"/>
          </a:xfrm>
        </p:spPr>
        <p:txBody>
          <a:bodyPr/>
          <a:lstStyle>
            <a:lvl1pPr marL="0" indent="0" algn="r">
              <a:buNone/>
              <a:defRPr sz="1350" b="0" cap="none">
                <a:solidFill>
                  <a:schemeClr val="accent4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Modifier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524" y="512848"/>
            <a:ext cx="2296293" cy="97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874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4D27A722-7E1D-4D08-8995-B4619032D12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155" name="Diapositive think-cell" r:id="rId5" imgW="416" imgH="416" progId="TCLayout.ActiveDocument.1">
                  <p:embed/>
                </p:oleObj>
              </mc:Choice>
              <mc:Fallback>
                <p:oleObj name="Diapositive think-cell" r:id="rId5" imgW="416" imgH="41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4D27A722-7E1D-4D08-8995-B4619032D1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1085533-E1D8-400D-B0FA-644F186BD33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95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75522" y="3429001"/>
            <a:ext cx="9696812" cy="1296145"/>
          </a:xfrm>
        </p:spPr>
        <p:txBody>
          <a:bodyPr vert="horz" anchor="b"/>
          <a:lstStyle>
            <a:lvl1pPr algn="r">
              <a:lnSpc>
                <a:spcPct val="100000"/>
              </a:lnSpc>
              <a:spcBef>
                <a:spcPts val="0"/>
              </a:spcBef>
              <a:defRPr sz="1950" b="1" cap="all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775522" y="4869160"/>
            <a:ext cx="9696812" cy="1368128"/>
          </a:xfrm>
        </p:spPr>
        <p:txBody>
          <a:bodyPr anchor="t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200" b="0" cap="none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774688" y="2798506"/>
            <a:ext cx="9697649" cy="486478"/>
          </a:xfrm>
        </p:spPr>
        <p:txBody>
          <a:bodyPr anchor="b"/>
          <a:lstStyle>
            <a:lvl1pPr marL="0" algn="r">
              <a:lnSpc>
                <a:spcPct val="100000"/>
              </a:lnSpc>
              <a:spcBef>
                <a:spcPts val="0"/>
              </a:spcBef>
              <a:buFontTx/>
              <a:buNone/>
              <a:defRPr sz="2250" u="sng">
                <a:solidFill>
                  <a:schemeClr val="accent4"/>
                </a:solidFill>
              </a:defRPr>
            </a:lvl1pPr>
            <a:lvl2pPr marL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 dirty="0"/>
              <a:t>Partie #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460" y="404667"/>
            <a:ext cx="1440157" cy="60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076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06F2EEA-8F45-468D-A836-CE45B7B7DBF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179" name="Diapositive think-cell" r:id="rId5" imgW="416" imgH="416" progId="TCLayout.ActiveDocument.1">
                  <p:embed/>
                </p:oleObj>
              </mc:Choice>
              <mc:Fallback>
                <p:oleObj name="Diapositive think-cell" r:id="rId5" imgW="416" imgH="4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06F2EEA-8F45-468D-A836-CE45B7B7DB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748ADE9-B8C2-404B-9C44-DF11145C0AF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50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marL="0" indent="0"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412779"/>
            <a:ext cx="10081120" cy="4824535"/>
          </a:xfrm>
        </p:spPr>
        <p:txBody>
          <a:bodyPr/>
          <a:lstStyle>
            <a:lvl2pPr>
              <a:defRPr>
                <a:solidFill>
                  <a:srgbClr val="373739"/>
                </a:solidFill>
              </a:defRPr>
            </a:lvl2pPr>
            <a:lvl3pPr>
              <a:defRPr>
                <a:solidFill>
                  <a:srgbClr val="373739"/>
                </a:solidFill>
              </a:defRPr>
            </a:lvl3pPr>
            <a:lvl5pPr>
              <a:defRPr>
                <a:solidFill>
                  <a:srgbClr val="373739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65031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illus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6B26FA-9330-45C2-A1B9-2F2DDCD6A5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203" name="Diapositive think-cell" r:id="rId5" imgW="416" imgH="416" progId="TCLayout.ActiveDocument.1">
                  <p:embed/>
                </p:oleObj>
              </mc:Choice>
              <mc:Fallback>
                <p:oleObj name="Diapositive think-cell" r:id="rId5" imgW="416" imgH="4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6B26FA-9330-45C2-A1B9-2F2DDCD6A5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F3009577-9000-439A-BBD2-CD1ABF769E5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50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marL="0" indent="0"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340768"/>
            <a:ext cx="9217024" cy="4824512"/>
          </a:xfrm>
        </p:spPr>
        <p:txBody>
          <a:bodyPr/>
          <a:lstStyle>
            <a:lvl1pPr>
              <a:defRPr b="1" u="none"/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952380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0485E44-8A01-4F8A-BF36-7C39A2E1169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227" name="Diapositive think-cell" r:id="rId5" imgW="416" imgH="416" progId="TCLayout.ActiveDocument.1">
                  <p:embed/>
                </p:oleObj>
              </mc:Choice>
              <mc:Fallback>
                <p:oleObj name="Diapositive think-cell" r:id="rId5" imgW="416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0485E44-8A01-4F8A-BF36-7C39A2E116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4DA90325-1F7F-44DD-90BD-9F04708860E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50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fr-FR" dirty="0"/>
              <a:t>Modifiez le style du titre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437" y="2276873"/>
            <a:ext cx="10066867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90033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9E67290F-4DFA-4848-94A3-202E15BE1C3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251" name="Diapositive think-cell" r:id="rId4" imgW="395" imgH="396" progId="TCLayout.ActiveDocument.1">
                  <p:embed/>
                </p:oleObj>
              </mc:Choice>
              <mc:Fallback>
                <p:oleObj name="Diapositive think-cell" r:id="rId4" imgW="395" imgH="396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9E67290F-4DFA-4848-94A3-202E15BE1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6781" y="404667"/>
            <a:ext cx="5298409" cy="5956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460" y="404667"/>
            <a:ext cx="1440157" cy="60956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2323830" y="6047019"/>
            <a:ext cx="184731" cy="3284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534" dirty="0"/>
          </a:p>
        </p:txBody>
      </p:sp>
      <p:sp>
        <p:nvSpPr>
          <p:cNvPr id="16" name="Rectangle 15"/>
          <p:cNvSpPr/>
          <p:nvPr/>
        </p:nvSpPr>
        <p:spPr>
          <a:xfrm>
            <a:off x="11896263" y="5991457"/>
            <a:ext cx="184731" cy="3284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534" dirty="0"/>
          </a:p>
        </p:txBody>
      </p:sp>
      <p:sp>
        <p:nvSpPr>
          <p:cNvPr id="42" name="ZoneTexte 41"/>
          <p:cNvSpPr txBox="1"/>
          <p:nvPr/>
        </p:nvSpPr>
        <p:spPr>
          <a:xfrm>
            <a:off x="11329906" y="6448548"/>
            <a:ext cx="142693" cy="86627"/>
          </a:xfrm>
          <a:prstGeom prst="rect">
            <a:avLst/>
          </a:prstGeom>
          <a:noFill/>
        </p:spPr>
        <p:txBody>
          <a:bodyPr wrap="none" lIns="27000" tIns="0" rIns="27000" bIns="0" rtlCol="0">
            <a:spAutoFit/>
          </a:bodyPr>
          <a:lstStyle/>
          <a:p>
            <a:pPr algn="r"/>
            <a:fld id="{19A54D9F-65F7-4BCB-82BD-1E3BBE6FBFA8}" type="slidenum">
              <a:rPr lang="fr-FR" sz="563" b="1" smtClean="0">
                <a:solidFill>
                  <a:schemeClr val="tx1"/>
                </a:solidFill>
              </a:rPr>
              <a:pPr algn="r"/>
              <a:t>‹N°›</a:t>
            </a:fld>
            <a:endParaRPr lang="fr-FR" sz="563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57016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C9CFBE98-C489-4B29-8AD7-A2667EE62B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275" name="Diapositive think-cell" r:id="rId5" imgW="416" imgH="416" progId="TCLayout.ActiveDocument.1">
                  <p:embed/>
                </p:oleObj>
              </mc:Choice>
              <mc:Fallback>
                <p:oleObj name="Diapositive think-cell" r:id="rId5" imgW="416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C9CFBE98-C489-4B29-8AD7-A2667EE62B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0CC41C6A-C9E7-4C03-9941-DBF05802AEC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50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fr-FR" dirty="0"/>
              <a:t>Modifiez le style du titre</a:t>
            </a:r>
          </a:p>
        </p:txBody>
      </p:sp>
      <p:graphicFrame>
        <p:nvGraphicFramePr>
          <p:cNvPr id="4" name="Graphique 3"/>
          <p:cNvGraphicFramePr/>
          <p:nvPr/>
        </p:nvGraphicFramePr>
        <p:xfrm>
          <a:off x="2063552" y="1844824"/>
          <a:ext cx="8128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5172074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adient background &amp; Client logo">
    <p:bg>
      <p:bgPr>
        <a:gradFill>
          <a:gsLst>
            <a:gs pos="0">
              <a:schemeClr val="accent2"/>
            </a:gs>
            <a:gs pos="100000">
              <a:schemeClr val="accent1">
                <a:alpha val="8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18A3159-2F95-4112-B6CB-6DE5CCA376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299" name="Diapositive think-cell" r:id="rId4" imgW="395" imgH="396" progId="TCLayout.ActiveDocument.1">
                  <p:embed/>
                </p:oleObj>
              </mc:Choice>
              <mc:Fallback>
                <p:oleObj name="Diapositive think-cell" r:id="rId4" imgW="395" imgH="396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18A3159-2F95-4112-B6CB-6DE5CCA376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ce réservé pour une image  3">
            <a:extLst>
              <a:ext uri="{FF2B5EF4-FFF2-40B4-BE49-F238E27FC236}">
                <a16:creationId xmlns:a16="http://schemas.microsoft.com/office/drawing/2014/main" id="{C0F1405B-9BAB-4D02-8E51-4701BB7DFC4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889" y="609603"/>
            <a:ext cx="1209675" cy="1209675"/>
          </a:xfrm>
          <a:prstGeom prst="rect">
            <a:avLst/>
          </a:prstGeom>
        </p:spPr>
        <p:txBody>
          <a:bodyPr tIns="144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Client/Partner logo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A10A5-2198-4B6D-9D51-D4BAC0A79B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47405" y="795690"/>
            <a:ext cx="1919288" cy="91750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Name</a:t>
            </a:r>
            <a:br>
              <a:rPr lang="fr-FR" dirty="0"/>
            </a:br>
            <a:r>
              <a:rPr lang="fr-FR" dirty="0"/>
              <a:t>Job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7E36D8B3-5AF5-45F6-90C6-1052246B13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47405" y="2730469"/>
            <a:ext cx="1919288" cy="91750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Client/Partner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0D3B2E41-E3DE-45E5-939D-B6DE8A989C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47405" y="496939"/>
            <a:ext cx="1919288" cy="231007"/>
          </a:xfrm>
        </p:spPr>
        <p:txBody>
          <a:bodyPr/>
          <a:lstStyle>
            <a:lvl1pPr marL="0" indent="0" algn="l" defTabSz="342884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lang="fr-FR" sz="9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Prepared</a:t>
            </a:r>
            <a:r>
              <a:rPr lang="fr-FR" dirty="0"/>
              <a:t> by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D1B2086-F342-4DE1-AD6A-A7B47BEEE0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47405" y="2432088"/>
            <a:ext cx="1919288" cy="231007"/>
          </a:xfrm>
        </p:spPr>
        <p:txBody>
          <a:bodyPr/>
          <a:lstStyle>
            <a:lvl1pPr marL="0" indent="0" algn="l" defTabSz="342884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lang="fr-FR" sz="9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Prepared</a:t>
            </a:r>
            <a:r>
              <a:rPr lang="fr-FR" dirty="0"/>
              <a:t> for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4969F77-B8E3-49E1-9695-7306527D3A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90" y="2123415"/>
            <a:ext cx="8140551" cy="1457187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33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Presentation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F7BD7ABA-7FE8-4358-B406-F7160427DB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890" y="3782309"/>
            <a:ext cx="8140551" cy="756503"/>
          </a:xfrm>
        </p:spPr>
        <p:txBody>
          <a:bodyPr anchor="t"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lang="fr-FR" sz="1500" b="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Headlines</a:t>
            </a:r>
          </a:p>
          <a:p>
            <a:pPr lvl="0"/>
            <a:r>
              <a:rPr lang="fr-FR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211837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vmlDrawing" Target="../drawings/vmlDrawing1.v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41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tags" Target="../tags/tag129.xml"/><Relationship Id="rId26" Type="http://schemas.openxmlformats.org/officeDocument/2006/relationships/tags" Target="../tags/tag137.xml"/><Relationship Id="rId39" Type="http://schemas.openxmlformats.org/officeDocument/2006/relationships/oleObject" Target="../embeddings/oleObject17.bin"/><Relationship Id="rId3" Type="http://schemas.openxmlformats.org/officeDocument/2006/relationships/slideLayout" Target="../slideLayouts/slideLayout18.xml"/><Relationship Id="rId21" Type="http://schemas.openxmlformats.org/officeDocument/2006/relationships/tags" Target="../tags/tag132.xml"/><Relationship Id="rId34" Type="http://schemas.openxmlformats.org/officeDocument/2006/relationships/tags" Target="../tags/tag145.xml"/><Relationship Id="rId42" Type="http://schemas.microsoft.com/office/2007/relationships/hdphoto" Target="../media/hdphoto1.wdp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ags" Target="../tags/tag128.xml"/><Relationship Id="rId25" Type="http://schemas.openxmlformats.org/officeDocument/2006/relationships/tags" Target="../tags/tag136.xml"/><Relationship Id="rId33" Type="http://schemas.openxmlformats.org/officeDocument/2006/relationships/tags" Target="../tags/tag144.xml"/><Relationship Id="rId38" Type="http://schemas.openxmlformats.org/officeDocument/2006/relationships/tags" Target="../tags/tag149.xml"/><Relationship Id="rId2" Type="http://schemas.openxmlformats.org/officeDocument/2006/relationships/slideLayout" Target="../slideLayouts/slideLayout17.xml"/><Relationship Id="rId16" Type="http://schemas.openxmlformats.org/officeDocument/2006/relationships/vmlDrawing" Target="../drawings/vmlDrawing17.vml"/><Relationship Id="rId20" Type="http://schemas.openxmlformats.org/officeDocument/2006/relationships/tags" Target="../tags/tag131.xml"/><Relationship Id="rId29" Type="http://schemas.openxmlformats.org/officeDocument/2006/relationships/tags" Target="../tags/tag140.xml"/><Relationship Id="rId41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tags" Target="../tags/tag135.xml"/><Relationship Id="rId32" Type="http://schemas.openxmlformats.org/officeDocument/2006/relationships/tags" Target="../tags/tag143.xml"/><Relationship Id="rId37" Type="http://schemas.openxmlformats.org/officeDocument/2006/relationships/tags" Target="../tags/tag148.xml"/><Relationship Id="rId40" Type="http://schemas.openxmlformats.org/officeDocument/2006/relationships/image" Target="../media/image3.emf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23" Type="http://schemas.openxmlformats.org/officeDocument/2006/relationships/tags" Target="../tags/tag134.xml"/><Relationship Id="rId28" Type="http://schemas.openxmlformats.org/officeDocument/2006/relationships/tags" Target="../tags/tag139.xml"/><Relationship Id="rId36" Type="http://schemas.openxmlformats.org/officeDocument/2006/relationships/tags" Target="../tags/tag147.xml"/><Relationship Id="rId10" Type="http://schemas.openxmlformats.org/officeDocument/2006/relationships/slideLayout" Target="../slideLayouts/slideLayout25.xml"/><Relationship Id="rId19" Type="http://schemas.openxmlformats.org/officeDocument/2006/relationships/tags" Target="../tags/tag130.xml"/><Relationship Id="rId31" Type="http://schemas.openxmlformats.org/officeDocument/2006/relationships/tags" Target="../tags/tag142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tags" Target="../tags/tag133.xml"/><Relationship Id="rId27" Type="http://schemas.openxmlformats.org/officeDocument/2006/relationships/tags" Target="../tags/tag138.xml"/><Relationship Id="rId30" Type="http://schemas.openxmlformats.org/officeDocument/2006/relationships/tags" Target="../tags/tag141.xml"/><Relationship Id="rId35" Type="http://schemas.openxmlformats.org/officeDocument/2006/relationships/tags" Target="../tags/tag146.xml"/><Relationship Id="rId43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tags" Target="../tags/tag248.xml"/><Relationship Id="rId26" Type="http://schemas.openxmlformats.org/officeDocument/2006/relationships/tags" Target="../tags/tag256.xml"/><Relationship Id="rId39" Type="http://schemas.openxmlformats.org/officeDocument/2006/relationships/image" Target="../media/image1.emf"/><Relationship Id="rId3" Type="http://schemas.openxmlformats.org/officeDocument/2006/relationships/slideLayout" Target="../slideLayouts/slideLayout32.xml"/><Relationship Id="rId21" Type="http://schemas.openxmlformats.org/officeDocument/2006/relationships/tags" Target="../tags/tag251.xml"/><Relationship Id="rId34" Type="http://schemas.openxmlformats.org/officeDocument/2006/relationships/tags" Target="../tags/tag264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tags" Target="../tags/tag247.xml"/><Relationship Id="rId25" Type="http://schemas.openxmlformats.org/officeDocument/2006/relationships/tags" Target="../tags/tag255.xml"/><Relationship Id="rId33" Type="http://schemas.openxmlformats.org/officeDocument/2006/relationships/tags" Target="../tags/tag263.xml"/><Relationship Id="rId38" Type="http://schemas.openxmlformats.org/officeDocument/2006/relationships/oleObject" Target="../embeddings/oleObject32.bin"/><Relationship Id="rId2" Type="http://schemas.openxmlformats.org/officeDocument/2006/relationships/slideLayout" Target="../slideLayouts/slideLayout31.xml"/><Relationship Id="rId16" Type="http://schemas.openxmlformats.org/officeDocument/2006/relationships/vmlDrawing" Target="../drawings/vmlDrawing32.vml"/><Relationship Id="rId20" Type="http://schemas.openxmlformats.org/officeDocument/2006/relationships/tags" Target="../tags/tag250.xml"/><Relationship Id="rId29" Type="http://schemas.openxmlformats.org/officeDocument/2006/relationships/tags" Target="../tags/tag259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tags" Target="../tags/tag254.xml"/><Relationship Id="rId32" Type="http://schemas.openxmlformats.org/officeDocument/2006/relationships/tags" Target="../tags/tag262.xml"/><Relationship Id="rId37" Type="http://schemas.openxmlformats.org/officeDocument/2006/relationships/tags" Target="../tags/tag267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3.xml"/><Relationship Id="rId23" Type="http://schemas.openxmlformats.org/officeDocument/2006/relationships/tags" Target="../tags/tag253.xml"/><Relationship Id="rId28" Type="http://schemas.openxmlformats.org/officeDocument/2006/relationships/tags" Target="../tags/tag258.xml"/><Relationship Id="rId36" Type="http://schemas.openxmlformats.org/officeDocument/2006/relationships/tags" Target="../tags/tag266.xml"/><Relationship Id="rId10" Type="http://schemas.openxmlformats.org/officeDocument/2006/relationships/slideLayout" Target="../slideLayouts/slideLayout39.xml"/><Relationship Id="rId19" Type="http://schemas.openxmlformats.org/officeDocument/2006/relationships/tags" Target="../tags/tag249.xml"/><Relationship Id="rId31" Type="http://schemas.openxmlformats.org/officeDocument/2006/relationships/tags" Target="../tags/tag261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tags" Target="../tags/tag252.xml"/><Relationship Id="rId27" Type="http://schemas.openxmlformats.org/officeDocument/2006/relationships/tags" Target="../tags/tag257.xml"/><Relationship Id="rId30" Type="http://schemas.openxmlformats.org/officeDocument/2006/relationships/tags" Target="../tags/tag260.xml"/><Relationship Id="rId35" Type="http://schemas.openxmlformats.org/officeDocument/2006/relationships/tags" Target="../tags/tag26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tags" Target="../tags/tag366.xml"/><Relationship Id="rId26" Type="http://schemas.openxmlformats.org/officeDocument/2006/relationships/tags" Target="../tags/tag374.xml"/><Relationship Id="rId39" Type="http://schemas.openxmlformats.org/officeDocument/2006/relationships/oleObject" Target="../embeddings/oleObject47.bin"/><Relationship Id="rId3" Type="http://schemas.openxmlformats.org/officeDocument/2006/relationships/slideLayout" Target="../slideLayouts/slideLayout46.xml"/><Relationship Id="rId21" Type="http://schemas.openxmlformats.org/officeDocument/2006/relationships/tags" Target="../tags/tag369.xml"/><Relationship Id="rId34" Type="http://schemas.openxmlformats.org/officeDocument/2006/relationships/tags" Target="../tags/tag382.xml"/><Relationship Id="rId42" Type="http://schemas.openxmlformats.org/officeDocument/2006/relationships/image" Target="../media/image9.png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ags" Target="../tags/tag365.xml"/><Relationship Id="rId25" Type="http://schemas.openxmlformats.org/officeDocument/2006/relationships/tags" Target="../tags/tag373.xml"/><Relationship Id="rId33" Type="http://schemas.openxmlformats.org/officeDocument/2006/relationships/tags" Target="../tags/tag381.xml"/><Relationship Id="rId38" Type="http://schemas.openxmlformats.org/officeDocument/2006/relationships/tags" Target="../tags/tag386.xml"/><Relationship Id="rId2" Type="http://schemas.openxmlformats.org/officeDocument/2006/relationships/slideLayout" Target="../slideLayouts/slideLayout45.xml"/><Relationship Id="rId16" Type="http://schemas.openxmlformats.org/officeDocument/2006/relationships/vmlDrawing" Target="../drawings/vmlDrawing47.vml"/><Relationship Id="rId20" Type="http://schemas.openxmlformats.org/officeDocument/2006/relationships/tags" Target="../tags/tag368.xml"/><Relationship Id="rId29" Type="http://schemas.openxmlformats.org/officeDocument/2006/relationships/tags" Target="../tags/tag377.xml"/><Relationship Id="rId41" Type="http://schemas.openxmlformats.org/officeDocument/2006/relationships/image" Target="../media/image8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tags" Target="../tags/tag372.xml"/><Relationship Id="rId32" Type="http://schemas.openxmlformats.org/officeDocument/2006/relationships/tags" Target="../tags/tag380.xml"/><Relationship Id="rId37" Type="http://schemas.openxmlformats.org/officeDocument/2006/relationships/tags" Target="../tags/tag385.xml"/><Relationship Id="rId40" Type="http://schemas.openxmlformats.org/officeDocument/2006/relationships/image" Target="../media/image3.emf"/><Relationship Id="rId5" Type="http://schemas.openxmlformats.org/officeDocument/2006/relationships/slideLayout" Target="../slideLayouts/slideLayout48.xml"/><Relationship Id="rId15" Type="http://schemas.openxmlformats.org/officeDocument/2006/relationships/theme" Target="../theme/theme4.xml"/><Relationship Id="rId23" Type="http://schemas.openxmlformats.org/officeDocument/2006/relationships/tags" Target="../tags/tag371.xml"/><Relationship Id="rId28" Type="http://schemas.openxmlformats.org/officeDocument/2006/relationships/tags" Target="../tags/tag376.xml"/><Relationship Id="rId36" Type="http://schemas.openxmlformats.org/officeDocument/2006/relationships/tags" Target="../tags/tag384.xml"/><Relationship Id="rId10" Type="http://schemas.openxmlformats.org/officeDocument/2006/relationships/slideLayout" Target="../slideLayouts/slideLayout53.xml"/><Relationship Id="rId19" Type="http://schemas.openxmlformats.org/officeDocument/2006/relationships/tags" Target="../tags/tag367.xml"/><Relationship Id="rId31" Type="http://schemas.openxmlformats.org/officeDocument/2006/relationships/tags" Target="../tags/tag379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tags" Target="../tags/tag370.xml"/><Relationship Id="rId27" Type="http://schemas.openxmlformats.org/officeDocument/2006/relationships/tags" Target="../tags/tag375.xml"/><Relationship Id="rId30" Type="http://schemas.openxmlformats.org/officeDocument/2006/relationships/tags" Target="../tags/tag378.xml"/><Relationship Id="rId35" Type="http://schemas.openxmlformats.org/officeDocument/2006/relationships/tags" Target="../tags/tag38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oleObject" Target="../embeddings/oleObject62.bin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ags" Target="../tags/tag485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tags" Target="../tags/tag484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13.png"/><Relationship Id="rId10" Type="http://schemas.openxmlformats.org/officeDocument/2006/relationships/vmlDrawing" Target="../drawings/vmlDrawing62.vml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5.xml"/><Relationship Id="rId14" Type="http://schemas.openxmlformats.org/officeDocument/2006/relationships/image" Target="../media/image1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5269016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669" name="Diapositive think-cell" r:id="rId39" imgW="413" imgH="416" progId="TCLayout.ActiveDocument.1">
                  <p:embed/>
                </p:oleObj>
              </mc:Choice>
              <mc:Fallback>
                <p:oleObj name="Diapositive think-cell" r:id="rId39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A3BA5BB1-E612-45A5-B025-F9EEF9F252F0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1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Footnotes</a:t>
            </a:r>
            <a:endParaRPr lang="fr-FR" dirty="0"/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1506828" y="198166"/>
            <a:ext cx="10130435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38600" y="1241437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3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 err="1"/>
              <a:t>Above</a:t>
            </a:r>
            <a:r>
              <a:rPr lang="fr-FR" dirty="0"/>
              <a:t> Chart Exhibit </a:t>
            </a:r>
            <a:r>
              <a:rPr lang="fr-FR" dirty="0" err="1"/>
              <a:t>Title</a:t>
            </a:r>
            <a:endParaRPr lang="fr-FR" dirty="0"/>
          </a:p>
          <a:p>
            <a:pPr lvl="0"/>
            <a:r>
              <a:rPr lang="fr-FR" b="0" dirty="0"/>
              <a:t>Unit of </a:t>
            </a:r>
            <a:r>
              <a:rPr lang="fr-FR" b="0" dirty="0" err="1"/>
              <a:t>Measure</a:t>
            </a:r>
            <a:endParaRPr lang="fr-FR" b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04/08/2021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1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07" r:id="rId3"/>
    <p:sldLayoutId id="2147483800" r:id="rId4"/>
    <p:sldLayoutId id="2147483659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896" r:id="rId15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40B17A4-151A-442A-85BB-61D97FD47CD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8260025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342" name="Diapositive think-cell" r:id="rId39" imgW="592" imgH="591" progId="TCLayout.ActiveDocument.1">
                  <p:embed/>
                </p:oleObj>
              </mc:Choice>
              <mc:Fallback>
                <p:oleObj name="Diapositive think-cell" r:id="rId3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7EEC9760-0D7F-4427-AF82-DE6BA3EF7FE6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B3399E7-290D-4CE6-AA08-2DA0CF307E1C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3" name="2. Slide Title">
            <a:extLst>
              <a:ext uri="{FF2B5EF4-FFF2-40B4-BE49-F238E27FC236}">
                <a16:creationId xmlns:a16="http://schemas.microsoft.com/office/drawing/2014/main" id="{7C8D601E-A2E1-4979-AE83-B694B9829662}"/>
              </a:ext>
            </a:extLst>
          </p:cNvPr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1295400" y="172212"/>
            <a:ext cx="10341864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grpSp>
        <p:nvGrpSpPr>
          <p:cNvPr id="55" name="Grid" hidden="1">
            <a:extLst>
              <a:ext uri="{FF2B5EF4-FFF2-40B4-BE49-F238E27FC236}">
                <a16:creationId xmlns:a16="http://schemas.microsoft.com/office/drawing/2014/main" id="{DEFB2FD9-7CD8-4FAE-9553-EBB1883173D8}"/>
              </a:ext>
            </a:extLst>
          </p:cNvPr>
          <p:cNvGrpSpPr/>
          <p:nvPr userDrawn="1">
            <p:custDataLst>
              <p:tags r:id="rId21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56" name="slide margin">
              <a:extLst>
                <a:ext uri="{FF2B5EF4-FFF2-40B4-BE49-F238E27FC236}">
                  <a16:creationId xmlns:a16="http://schemas.microsoft.com/office/drawing/2014/main" id="{38DD344F-AD20-46A3-A11B-2D82C3344FEC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C7601CF-5E5B-457D-847F-427610DA2FB7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1F3C21-0066-454F-858F-CF8DE7C15746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2C2F96-141D-4584-8AFC-7B03AC967AD5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FFAB406-01C7-4D16-B756-95AABF69356F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C0947A7-511E-40BC-89AC-7FB57EB8253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13BF7D-FE79-4AD9-BD1E-86E33F888F0B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9CD20B4-6A15-49A2-A59E-FCCFB641E09C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8C9107F-AE78-4984-826C-0B2406DAF134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34F056F-D81A-4196-9B3A-AE8FD5591CB2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C1E84A-C73C-43D4-BA3C-8DBC74530EF8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E85AE8D-58C3-4AA0-B6F0-E5B277CA7900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C36F9C0-4B83-4C02-9FB8-FE87C7414EE2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B3485C-D98D-4843-9430-BAB5037871BA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4711F5E-C124-4817-92AB-CA50490512E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87B4A93-F9FF-464C-9429-7F0508C752D8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30BD8E3-A9FF-4CAF-AFCE-78BAF967AB1A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8DFD3D7-8227-4BAE-92E3-7A8D1D9D120B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1BDBD63-521E-429E-88F1-146A189AC44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0B0088A-AB05-469E-9D5A-008850E9B532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9BCFA35-14ED-4686-918B-E003CB0183E0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2C9479A-9B75-4DAD-BD6F-ACA06F40053D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E502045-AFEE-46BD-82EF-7FDCA210A972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331B978-23AB-4D1C-BDEB-D3F9BEDAA2DB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5C2958A-8756-4F5D-9D2E-8609AF3FE7F3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05E51A7-0B73-4EDC-8853-4C4885C3CD12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55BB02-C70B-4783-95E3-349A9749DE81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F414889-E577-40C3-8CDF-DA20200FC4B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0578B73-0DC8-40FE-8A21-280C0818D286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3EAB8C-6F2A-4487-A2BB-0984642F92B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D70175-6613-45BC-AF43-015C72F13A7B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B942F25-6CDB-4981-97B7-D7BDEBE5ADF5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1315AFB-F00B-4517-B2CA-2588A030EFF4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2EAC9B8-160B-4F7F-8029-F358F771D704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2671AAA-F5BF-4B8E-9B20-12F8E97A3021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3FB4F88-2E32-42AF-931D-73EEE391186B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4A1769F-CE92-4633-87B1-DDCB8F12145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B597847-9D21-4E79-A3C1-CD09A72ED17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4475F4C-A18C-4D1A-BA57-171FB0889ED5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B668352-A3AB-4B2E-9A58-3447022124C4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FB43971-E513-473C-A51D-9EE94E61083C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5DF1BF3-81AD-4891-9BB0-2F7A0C9D4E46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0BDB8E3-D6DD-4760-8A19-73C078A70F87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F12D775-122F-40DE-9D53-9EE07EEAA8F5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D2CAD56-BA05-4C75-8034-7BE3F452236F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90E0245-1DD4-47DE-874E-81EEEC5BC8F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CFFCCA0-3335-4A1D-ABE0-05033DB06A2E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4D72CB9-C1AD-44DE-9701-7AC2B6FF96CE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89B3321-C5E9-4805-BC66-EA0432C4C15B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ACEEB3E-3F13-47FD-9363-059ECF85CA24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3AB56B-1DBC-4E4B-A722-E8BD0ECD1B41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406E6C7-24A3-4B83-8726-B30607709EF5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BF470C1-8F17-46A7-9CF6-68959FCC27C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DFB440D-CD6D-4896-879A-A739507A9DA0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13BC5EF-1845-45CB-A034-F5C2FECB524D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2206814-DAB9-4959-9312-D81139D2AED1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63072DF-59FF-4A0A-BAA0-5A11E1D2E4E3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A4BE5F7-9CDA-49D9-BFEC-F2B196770FC3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C5C0C16-0A28-498B-9C6F-5032271897D0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1131945-8EE6-4545-BF8A-AF353687BEB3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75DD299-052D-4F8E-A9FE-D093F95B0FF2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8EBC29A-6A7B-40D5-897C-5DEEBEE6A4B2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66B5FDD-F1EC-4F2C-B392-BC178AD8DA90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93E83BE-872E-48AC-9FFE-A9F5597742DF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9D1C528-2748-4906-ABB1-D32D60EC43E0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982271F-16E6-4B46-8B36-C850AA36014C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A678F6B-D7A6-4C5F-A60A-68F375965733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1F16AAE-3D56-49D9-B1F8-CF0D668C4625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46BA71-43F2-4516-96BC-46C1F7150D1F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B2820DA-E0D5-407B-9227-F00335F2855C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6A61357-206A-4A6B-82AD-45174279B301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FD4E7D7-1920-4CDF-8C8E-2C8843C3234E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6B52954-99B2-4CA1-BC58-BC2CE3144C2E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58B8F17-F2CF-4C8B-9384-4763AEB46266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F4D57F3-3690-4C8F-9DD3-6514140E8449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F1248E6-58FC-4800-A342-F266640388C0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B8011EA-A67B-4792-899C-6F30861FB41B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E187538-C1B6-4AB3-9E92-1CBE573E39EA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725F436-5B17-4F6D-B174-9FD6324175C9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DD99996-2943-48E4-B56E-D3F05FDFEC4F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8B8D663-5E52-4EA2-8D3F-41F6121FAE3C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1F6EC2A-C5C1-4266-92CE-81F84B827556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main body box">
              <a:extLst>
                <a:ext uri="{FF2B5EF4-FFF2-40B4-BE49-F238E27FC236}">
                  <a16:creationId xmlns:a16="http://schemas.microsoft.com/office/drawing/2014/main" id="{B218B8DC-43D2-4BF0-8019-414A6C978B5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8A6CBCB-2578-43F1-B7A4-69F595E6E013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2E19C48-49CD-490C-82AF-6A807F4A91F8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45" name="4. Footnote" hidden="1">
            <a:extLst>
              <a:ext uri="{FF2B5EF4-FFF2-40B4-BE49-F238E27FC236}">
                <a16:creationId xmlns:a16="http://schemas.microsoft.com/office/drawing/2014/main" id="{56E3DC21-21DB-42FE-8721-1BC0E89F13AE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Footnotes</a:t>
            </a:r>
            <a:endParaRPr lang="fr-FR" dirty="0"/>
          </a:p>
        </p:txBody>
      </p:sp>
      <p:sp>
        <p:nvSpPr>
          <p:cNvPr id="176" name="Sticker" hidden="1">
            <a:extLst>
              <a:ext uri="{FF2B5EF4-FFF2-40B4-BE49-F238E27FC236}">
                <a16:creationId xmlns:a16="http://schemas.microsoft.com/office/drawing/2014/main" id="{F05F3D84-B1F2-4969-91DD-7BB0F78A4159}"/>
              </a:ext>
            </a:extLst>
          </p:cNvPr>
          <p:cNvSpPr txBox="1"/>
          <p:nvPr userDrawn="1"/>
        </p:nvSpPr>
        <p:spPr>
          <a:xfrm>
            <a:off x="549522" y="1219714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/>
              <a:t>STICKER</a:t>
            </a:r>
          </a:p>
        </p:txBody>
      </p:sp>
      <p:sp>
        <p:nvSpPr>
          <p:cNvPr id="207" name="ACET" hidden="1">
            <a:extLst>
              <a:ext uri="{FF2B5EF4-FFF2-40B4-BE49-F238E27FC236}">
                <a16:creationId xmlns:a16="http://schemas.microsoft.com/office/drawing/2014/main" id="{9C1AB688-8E46-4BED-871D-3FE073C183F2}"/>
              </a:ext>
            </a:extLst>
          </p:cNvPr>
          <p:cNvSpPr txBox="1"/>
          <p:nvPr userDrawn="1">
            <p:custDataLst>
              <p:tags r:id="rId23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 err="1"/>
              <a:t>Above</a:t>
            </a:r>
            <a:r>
              <a:rPr lang="fr-FR" dirty="0"/>
              <a:t> Chart Exhibit </a:t>
            </a:r>
            <a:r>
              <a:rPr lang="fr-FR" dirty="0" err="1"/>
              <a:t>Title</a:t>
            </a:r>
            <a:endParaRPr lang="fr-FR" dirty="0"/>
          </a:p>
          <a:p>
            <a:pPr lvl="0"/>
            <a:r>
              <a:rPr lang="fr-FR" b="0" dirty="0"/>
              <a:t>Unit of </a:t>
            </a:r>
            <a:r>
              <a:rPr lang="fr-FR" b="0" dirty="0" err="1"/>
              <a:t>Measure</a:t>
            </a:r>
            <a:endParaRPr lang="fr-FR" b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8BC65-10CC-4404-9B17-2797DDA47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grpSp>
        <p:nvGrpSpPr>
          <p:cNvPr id="146" name="LegendBoxes" hidden="1">
            <a:extLst>
              <a:ext uri="{FF2B5EF4-FFF2-40B4-BE49-F238E27FC236}">
                <a16:creationId xmlns:a16="http://schemas.microsoft.com/office/drawing/2014/main" id="{CF94D31B-FDB7-4D4D-AB59-2DEA2B54ABFC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554770" y="4322824"/>
            <a:chExt cx="922463" cy="1717282"/>
          </a:xfrm>
        </p:grpSpPr>
        <p:sp>
          <p:nvSpPr>
            <p:cNvPr id="147" name="RectangleLegend1" hidden="1">
              <a:extLst>
                <a:ext uri="{FF2B5EF4-FFF2-40B4-BE49-F238E27FC236}">
                  <a16:creationId xmlns:a16="http://schemas.microsoft.com/office/drawing/2014/main" id="{57883214-8AB7-430C-B6F8-7E4B9372D615}"/>
                </a:ext>
              </a:extLst>
            </p:cNvPr>
            <p:cNvSpPr/>
            <p:nvPr/>
          </p:nvSpPr>
          <p:spPr>
            <a:xfrm>
              <a:off x="1055477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48" name="RectangleLegend2" hidden="1">
              <a:extLst>
                <a:ext uri="{FF2B5EF4-FFF2-40B4-BE49-F238E27FC236}">
                  <a16:creationId xmlns:a16="http://schemas.microsoft.com/office/drawing/2014/main" id="{37A89F65-BB4C-4635-876C-EF41D10FBE39}"/>
                </a:ext>
              </a:extLst>
            </p:cNvPr>
            <p:cNvSpPr/>
            <p:nvPr/>
          </p:nvSpPr>
          <p:spPr>
            <a:xfrm>
              <a:off x="1055477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49" name="RectangleLegend3" hidden="1">
              <a:extLst>
                <a:ext uri="{FF2B5EF4-FFF2-40B4-BE49-F238E27FC236}">
                  <a16:creationId xmlns:a16="http://schemas.microsoft.com/office/drawing/2014/main" id="{6817B186-28BD-4418-BD59-AE25AC3DE959}"/>
                </a:ext>
              </a:extLst>
            </p:cNvPr>
            <p:cNvSpPr/>
            <p:nvPr/>
          </p:nvSpPr>
          <p:spPr>
            <a:xfrm>
              <a:off x="1055477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50" name="RectangleLegend4" hidden="1">
              <a:extLst>
                <a:ext uri="{FF2B5EF4-FFF2-40B4-BE49-F238E27FC236}">
                  <a16:creationId xmlns:a16="http://schemas.microsoft.com/office/drawing/2014/main" id="{69B0D5D3-E7D2-4A7B-A057-631883C01076}"/>
                </a:ext>
              </a:extLst>
            </p:cNvPr>
            <p:cNvSpPr/>
            <p:nvPr/>
          </p:nvSpPr>
          <p:spPr>
            <a:xfrm>
              <a:off x="1055477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51" name="RectangleLegend5" hidden="1">
              <a:extLst>
                <a:ext uri="{FF2B5EF4-FFF2-40B4-BE49-F238E27FC236}">
                  <a16:creationId xmlns:a16="http://schemas.microsoft.com/office/drawing/2014/main" id="{6454ED78-1BA3-455F-9AD0-B91FBFBDBDB8}"/>
                </a:ext>
              </a:extLst>
            </p:cNvPr>
            <p:cNvSpPr/>
            <p:nvPr/>
          </p:nvSpPr>
          <p:spPr>
            <a:xfrm>
              <a:off x="1055477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52" name="Legend1" hidden="1">
              <a:extLst>
                <a:ext uri="{FF2B5EF4-FFF2-40B4-BE49-F238E27FC236}">
                  <a16:creationId xmlns:a16="http://schemas.microsoft.com/office/drawing/2014/main" id="{C3815CC3-E4AC-4759-BC0C-3B3AFB4840D5}"/>
                </a:ext>
              </a:extLst>
            </p:cNvPr>
            <p:cNvSpPr txBox="1"/>
            <p:nvPr/>
          </p:nvSpPr>
          <p:spPr>
            <a:xfrm>
              <a:off x="1088091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3" name="Legend2" hidden="1">
              <a:extLst>
                <a:ext uri="{FF2B5EF4-FFF2-40B4-BE49-F238E27FC236}">
                  <a16:creationId xmlns:a16="http://schemas.microsoft.com/office/drawing/2014/main" id="{A6D1A2D0-9E82-411B-B420-30A4688FDC9F}"/>
                </a:ext>
              </a:extLst>
            </p:cNvPr>
            <p:cNvSpPr txBox="1"/>
            <p:nvPr/>
          </p:nvSpPr>
          <p:spPr>
            <a:xfrm>
              <a:off x="1088091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4" name="Legend3" hidden="1">
              <a:extLst>
                <a:ext uri="{FF2B5EF4-FFF2-40B4-BE49-F238E27FC236}">
                  <a16:creationId xmlns:a16="http://schemas.microsoft.com/office/drawing/2014/main" id="{F53F02E1-6462-401D-9EB8-963E07F16E7C}"/>
                </a:ext>
              </a:extLst>
            </p:cNvPr>
            <p:cNvSpPr txBox="1"/>
            <p:nvPr/>
          </p:nvSpPr>
          <p:spPr>
            <a:xfrm>
              <a:off x="1088091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5" name="Legend4" hidden="1">
              <a:extLst>
                <a:ext uri="{FF2B5EF4-FFF2-40B4-BE49-F238E27FC236}">
                  <a16:creationId xmlns:a16="http://schemas.microsoft.com/office/drawing/2014/main" id="{6F4AB0D0-0497-4F55-B3DA-A1007E97B080}"/>
                </a:ext>
              </a:extLst>
            </p:cNvPr>
            <p:cNvSpPr txBox="1"/>
            <p:nvPr/>
          </p:nvSpPr>
          <p:spPr>
            <a:xfrm>
              <a:off x="1088091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6" name="Legend5" hidden="1">
              <a:extLst>
                <a:ext uri="{FF2B5EF4-FFF2-40B4-BE49-F238E27FC236}">
                  <a16:creationId xmlns:a16="http://schemas.microsoft.com/office/drawing/2014/main" id="{E3EF5426-98FB-4851-A230-9E3A0037D822}"/>
                </a:ext>
              </a:extLst>
            </p:cNvPr>
            <p:cNvSpPr txBox="1"/>
            <p:nvPr/>
          </p:nvSpPr>
          <p:spPr>
            <a:xfrm>
              <a:off x="1088091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</p:grpSp>
      <p:grpSp>
        <p:nvGrpSpPr>
          <p:cNvPr id="157" name="LegendLines" hidden="1">
            <a:extLst>
              <a:ext uri="{FF2B5EF4-FFF2-40B4-BE49-F238E27FC236}">
                <a16:creationId xmlns:a16="http://schemas.microsoft.com/office/drawing/2014/main" id="{918D7AC9-6A42-4EDA-BEBA-0572CE89552F}"/>
              </a:ext>
            </a:extLst>
          </p:cNvPr>
          <p:cNvGrpSpPr/>
          <p:nvPr userDrawn="1"/>
        </p:nvGrpSpPr>
        <p:grpSpPr>
          <a:xfrm>
            <a:off x="10317304" y="3150831"/>
            <a:ext cx="1319960" cy="958286"/>
            <a:chOff x="10162879" y="3243772"/>
            <a:chExt cx="1319960" cy="958286"/>
          </a:xfrm>
        </p:grpSpPr>
        <p:sp>
          <p:nvSpPr>
            <p:cNvPr id="158" name="Legend1" hidden="1">
              <a:extLst>
                <a:ext uri="{FF2B5EF4-FFF2-40B4-BE49-F238E27FC236}">
                  <a16:creationId xmlns:a16="http://schemas.microsoft.com/office/drawing/2014/main" id="{2257CA01-D2D9-4096-8B25-EE32EF91BCA4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9" name="Legend2" hidden="1">
              <a:extLst>
                <a:ext uri="{FF2B5EF4-FFF2-40B4-BE49-F238E27FC236}">
                  <a16:creationId xmlns:a16="http://schemas.microsoft.com/office/drawing/2014/main" id="{A9507277-2AB6-4BDA-A23C-76A5FC59A45F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60" name="Legend3" hidden="1">
              <a:extLst>
                <a:ext uri="{FF2B5EF4-FFF2-40B4-BE49-F238E27FC236}">
                  <a16:creationId xmlns:a16="http://schemas.microsoft.com/office/drawing/2014/main" id="{5BEE3A19-2F95-433F-A7EC-FCEABC004D0B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61" name="LineLegend3" hidden="1">
              <a:extLst>
                <a:ext uri="{FF2B5EF4-FFF2-40B4-BE49-F238E27FC236}">
                  <a16:creationId xmlns:a16="http://schemas.microsoft.com/office/drawing/2014/main" id="{DE0F2DAD-8B16-4AD8-AFA6-270F6CCD67F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fr-FR" sz="1400" baseline="0" dirty="0">
                <a:latin typeface="+mn-lt"/>
                <a:ea typeface="+mn-ea"/>
              </a:endParaRPr>
            </a:p>
          </p:txBody>
        </p:sp>
        <p:sp>
          <p:nvSpPr>
            <p:cNvPr id="162" name="LineLegend2" hidden="1">
              <a:extLst>
                <a:ext uri="{FF2B5EF4-FFF2-40B4-BE49-F238E27FC236}">
                  <a16:creationId xmlns:a16="http://schemas.microsoft.com/office/drawing/2014/main" id="{C4D12D1D-43F1-4BE3-BA00-28252255D11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fr-FR" sz="1400" baseline="0" dirty="0">
                <a:latin typeface="+mn-lt"/>
                <a:ea typeface="+mn-ea"/>
              </a:endParaRPr>
            </a:p>
          </p:txBody>
        </p:sp>
        <p:sp>
          <p:nvSpPr>
            <p:cNvPr id="163" name="LineLegend1" hidden="1">
              <a:extLst>
                <a:ext uri="{FF2B5EF4-FFF2-40B4-BE49-F238E27FC236}">
                  <a16:creationId xmlns:a16="http://schemas.microsoft.com/office/drawing/2014/main" id="{CD3DE7B3-0AFC-4775-A0B2-6DC5F820186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fr-FR" sz="1400" baseline="0" dirty="0">
                <a:latin typeface="+mn-lt"/>
                <a:ea typeface="+mn-ea"/>
              </a:endParaRPr>
            </a:p>
          </p:txBody>
        </p:sp>
      </p:grpSp>
      <p:grpSp>
        <p:nvGrpSpPr>
          <p:cNvPr id="164" name="LegendMoons" hidden="1">
            <a:extLst>
              <a:ext uri="{FF2B5EF4-FFF2-40B4-BE49-F238E27FC236}">
                <a16:creationId xmlns:a16="http://schemas.microsoft.com/office/drawing/2014/main" id="{22EE4304-6153-493C-A262-E18A100648CF}"/>
              </a:ext>
            </a:extLst>
          </p:cNvPr>
          <p:cNvGrpSpPr/>
          <p:nvPr userDrawn="1"/>
        </p:nvGrpSpPr>
        <p:grpSpPr>
          <a:xfrm>
            <a:off x="10684859" y="1146588"/>
            <a:ext cx="948949" cy="1731859"/>
            <a:chOff x="7716535" y="2630582"/>
            <a:chExt cx="948949" cy="1731859"/>
          </a:xfrm>
        </p:grpSpPr>
        <p:sp>
          <p:nvSpPr>
            <p:cNvPr id="165" name="Legend1" hidden="1">
              <a:extLst>
                <a:ext uri="{FF2B5EF4-FFF2-40B4-BE49-F238E27FC236}">
                  <a16:creationId xmlns:a16="http://schemas.microsoft.com/office/drawing/2014/main" id="{552CD735-205A-45C1-8F8F-1B0DC1803784}"/>
                </a:ext>
              </a:extLst>
            </p:cNvPr>
            <p:cNvSpPr txBox="1"/>
            <p:nvPr/>
          </p:nvSpPr>
          <p:spPr>
            <a:xfrm>
              <a:off x="8069167" y="26379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66" name="Legend2" hidden="1">
              <a:extLst>
                <a:ext uri="{FF2B5EF4-FFF2-40B4-BE49-F238E27FC236}">
                  <a16:creationId xmlns:a16="http://schemas.microsoft.com/office/drawing/2014/main" id="{96F11976-B2A3-4DEE-B466-FC41C999A286}"/>
                </a:ext>
              </a:extLst>
            </p:cNvPr>
            <p:cNvSpPr txBox="1"/>
            <p:nvPr/>
          </p:nvSpPr>
          <p:spPr>
            <a:xfrm>
              <a:off x="8069167" y="301340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67" name="Legend3" hidden="1">
              <a:extLst>
                <a:ext uri="{FF2B5EF4-FFF2-40B4-BE49-F238E27FC236}">
                  <a16:creationId xmlns:a16="http://schemas.microsoft.com/office/drawing/2014/main" id="{238D795F-3813-455F-A0AE-80DDBB804430}"/>
                </a:ext>
              </a:extLst>
            </p:cNvPr>
            <p:cNvSpPr txBox="1"/>
            <p:nvPr/>
          </p:nvSpPr>
          <p:spPr>
            <a:xfrm>
              <a:off x="8069167" y="338885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08" name="Legend4" hidden="1">
              <a:extLst>
                <a:ext uri="{FF2B5EF4-FFF2-40B4-BE49-F238E27FC236}">
                  <a16:creationId xmlns:a16="http://schemas.microsoft.com/office/drawing/2014/main" id="{8CE53E58-E252-4282-93B2-8558196F6494}"/>
                </a:ext>
              </a:extLst>
            </p:cNvPr>
            <p:cNvSpPr txBox="1"/>
            <p:nvPr/>
          </p:nvSpPr>
          <p:spPr>
            <a:xfrm>
              <a:off x="8069167" y="3764318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09" name="Legend5" hidden="1">
              <a:extLst>
                <a:ext uri="{FF2B5EF4-FFF2-40B4-BE49-F238E27FC236}">
                  <a16:creationId xmlns:a16="http://schemas.microsoft.com/office/drawing/2014/main" id="{1B43950C-92E6-4691-8611-EB9D1B5B3673}"/>
                </a:ext>
              </a:extLst>
            </p:cNvPr>
            <p:cNvSpPr txBox="1"/>
            <p:nvPr/>
          </p:nvSpPr>
          <p:spPr>
            <a:xfrm>
              <a:off x="8069167" y="413977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grpSp>
          <p:nvGrpSpPr>
            <p:cNvPr id="210" name="MoonLegend1" hidden="1">
              <a:extLst>
                <a:ext uri="{FF2B5EF4-FFF2-40B4-BE49-F238E27FC236}">
                  <a16:creationId xmlns:a16="http://schemas.microsoft.com/office/drawing/2014/main" id="{BA031B31-8A27-43BA-B32F-AB3848D81964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16535" y="2630582"/>
              <a:ext cx="228600" cy="228600"/>
              <a:chOff x="762000" y="1270000"/>
              <a:chExt cx="254000" cy="254000"/>
            </a:xfrm>
          </p:grpSpPr>
          <p:sp>
            <p:nvSpPr>
              <p:cNvPr id="223" name="Oval 222" hidden="1">
                <a:extLst>
                  <a:ext uri="{FF2B5EF4-FFF2-40B4-BE49-F238E27FC236}">
                    <a16:creationId xmlns:a16="http://schemas.microsoft.com/office/drawing/2014/main" id="{F7E608CA-C4B6-4E97-96EB-15ABB778BE21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Arc 223" hidden="1">
                <a:extLst>
                  <a:ext uri="{FF2B5EF4-FFF2-40B4-BE49-F238E27FC236}">
                    <a16:creationId xmlns:a16="http://schemas.microsoft.com/office/drawing/2014/main" id="{A598AF25-AE9E-434C-B64C-1F77F6D1753D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11" name="MoonLegend2" hidden="1">
              <a:extLst>
                <a:ext uri="{FF2B5EF4-FFF2-40B4-BE49-F238E27FC236}">
                  <a16:creationId xmlns:a16="http://schemas.microsoft.com/office/drawing/2014/main" id="{5B919E00-E6B7-43FF-9A4B-F1568D632901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16535" y="3006395"/>
              <a:ext cx="228600" cy="228600"/>
              <a:chOff x="762000" y="1270000"/>
              <a:chExt cx="254000" cy="254000"/>
            </a:xfrm>
          </p:grpSpPr>
          <p:sp>
            <p:nvSpPr>
              <p:cNvPr id="221" name="Oval 220" hidden="1">
                <a:extLst>
                  <a:ext uri="{FF2B5EF4-FFF2-40B4-BE49-F238E27FC236}">
                    <a16:creationId xmlns:a16="http://schemas.microsoft.com/office/drawing/2014/main" id="{07B118C7-807E-4561-BE98-DDDA449B6CED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Arc 221" hidden="1">
                <a:extLst>
                  <a:ext uri="{FF2B5EF4-FFF2-40B4-BE49-F238E27FC236}">
                    <a16:creationId xmlns:a16="http://schemas.microsoft.com/office/drawing/2014/main" id="{E69A0E0C-CA03-4A1E-AF5A-5AEF14DB702E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12" name="MoonLegend3" hidden="1">
              <a:extLst>
                <a:ext uri="{FF2B5EF4-FFF2-40B4-BE49-F238E27FC236}">
                  <a16:creationId xmlns:a16="http://schemas.microsoft.com/office/drawing/2014/main" id="{9AAE23E9-F738-477B-B88C-D182A119F470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16535" y="3382210"/>
              <a:ext cx="228600" cy="228600"/>
              <a:chOff x="762000" y="1270000"/>
              <a:chExt cx="254000" cy="254000"/>
            </a:xfrm>
          </p:grpSpPr>
          <p:sp>
            <p:nvSpPr>
              <p:cNvPr id="219" name="Oval 218" hidden="1">
                <a:extLst>
                  <a:ext uri="{FF2B5EF4-FFF2-40B4-BE49-F238E27FC236}">
                    <a16:creationId xmlns:a16="http://schemas.microsoft.com/office/drawing/2014/main" id="{E2CC14E9-EEBA-453A-94A3-4A3381F7631D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Arc 219" hidden="1">
                <a:extLst>
                  <a:ext uri="{FF2B5EF4-FFF2-40B4-BE49-F238E27FC236}">
                    <a16:creationId xmlns:a16="http://schemas.microsoft.com/office/drawing/2014/main" id="{260BE0DC-436B-418C-B464-BD0C5F58DCB0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13" name="MoonLegend4" hidden="1">
              <a:extLst>
                <a:ext uri="{FF2B5EF4-FFF2-40B4-BE49-F238E27FC236}">
                  <a16:creationId xmlns:a16="http://schemas.microsoft.com/office/drawing/2014/main" id="{8A04773C-1844-4E61-92CD-6CDAE3F427A4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16535" y="3758025"/>
              <a:ext cx="228600" cy="228600"/>
              <a:chOff x="762000" y="1270000"/>
              <a:chExt cx="254000" cy="254000"/>
            </a:xfrm>
          </p:grpSpPr>
          <p:sp>
            <p:nvSpPr>
              <p:cNvPr id="217" name="Oval 216" hidden="1">
                <a:extLst>
                  <a:ext uri="{FF2B5EF4-FFF2-40B4-BE49-F238E27FC236}">
                    <a16:creationId xmlns:a16="http://schemas.microsoft.com/office/drawing/2014/main" id="{D6A04746-E203-49EA-BBE5-E491FF999242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Arc 217" hidden="1">
                <a:extLst>
                  <a:ext uri="{FF2B5EF4-FFF2-40B4-BE49-F238E27FC236}">
                    <a16:creationId xmlns:a16="http://schemas.microsoft.com/office/drawing/2014/main" id="{F7DACD89-6F8B-4282-892B-4463090E3718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14" name="MoonLegend5" hidden="1">
              <a:extLst>
                <a:ext uri="{FF2B5EF4-FFF2-40B4-BE49-F238E27FC236}">
                  <a16:creationId xmlns:a16="http://schemas.microsoft.com/office/drawing/2014/main" id="{C2EE2D57-3825-4507-A8DE-1757C72D1E9E}"/>
                </a:ext>
              </a:extLst>
            </p:cNvPr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>
            <a:xfrm>
              <a:off x="7716535" y="4133841"/>
              <a:ext cx="228600" cy="228600"/>
              <a:chOff x="762000" y="1270000"/>
              <a:chExt cx="254000" cy="254000"/>
            </a:xfrm>
          </p:grpSpPr>
          <p:sp>
            <p:nvSpPr>
              <p:cNvPr id="215" name="Oval 214" hidden="1">
                <a:extLst>
                  <a:ext uri="{FF2B5EF4-FFF2-40B4-BE49-F238E27FC236}">
                    <a16:creationId xmlns:a16="http://schemas.microsoft.com/office/drawing/2014/main" id="{32116BD0-E52D-430A-82AC-D7D3D1751305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Arc 215" hidden="1">
                <a:extLst>
                  <a:ext uri="{FF2B5EF4-FFF2-40B4-BE49-F238E27FC236}">
                    <a16:creationId xmlns:a16="http://schemas.microsoft.com/office/drawing/2014/main" id="{23E21F8A-DA6F-411B-937D-EBD30703B576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</p:grpSp>
      <p:sp>
        <p:nvSpPr>
          <p:cNvPr id="144" name="Espace réservé de la date 3">
            <a:extLst>
              <a:ext uri="{FF2B5EF4-FFF2-40B4-BE49-F238E27FC236}">
                <a16:creationId xmlns:a16="http://schemas.microsoft.com/office/drawing/2014/main" id="{9C3E0D1B-5E15-47BD-A473-BB1A41C628A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194BA19-8ED1-4B49-BB3E-F62F457484A4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72" name="Connecteur droit 13">
            <a:extLst>
              <a:ext uri="{FF2B5EF4-FFF2-40B4-BE49-F238E27FC236}">
                <a16:creationId xmlns:a16="http://schemas.microsoft.com/office/drawing/2014/main" id="{F9729F31-B2EC-4BBE-8B69-7CF8A80CF01D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E93A667-E388-4A4C-9B27-1BD1B8EBF046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17A9E494-2EC0-4EFC-A705-04A0A069A2C1}"/>
                </a:ext>
              </a:extLst>
            </p:cNvPr>
            <p:cNvPicPr>
              <a:picLocks/>
            </p:cNvPicPr>
            <p:nvPr userDrawn="1"/>
          </p:nvPicPr>
          <p:blipFill>
            <a:blip r:embed="rId41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68" name="Image 8">
              <a:extLst>
                <a:ext uri="{FF2B5EF4-FFF2-40B4-BE49-F238E27FC236}">
                  <a16:creationId xmlns:a16="http://schemas.microsoft.com/office/drawing/2014/main" id="{EB0B530F-8C6E-4C39-B1C6-A2FF5C4A3A2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8652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70" r:id="rId5"/>
    <p:sldLayoutId id="2147483871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77" r:id="rId13"/>
    <p:sldLayoutId id="2147483878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267" name="Diapositive think-cell" r:id="rId38" imgW="413" imgH="416" progId="TCLayout.ActiveDocument.1">
                  <p:embed/>
                </p:oleObj>
              </mc:Choice>
              <mc:Fallback>
                <p:oleObj name="Diapositive think-cell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A3BA5BB1-E612-45A5-B025-F9EEF9F252F0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Footnotes</a:t>
            </a:r>
            <a:endParaRPr lang="fr-FR" dirty="0"/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506828" y="198166"/>
            <a:ext cx="10130435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38600" y="1241437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 err="1"/>
              <a:t>Above</a:t>
            </a:r>
            <a:r>
              <a:rPr lang="fr-FR" dirty="0"/>
              <a:t> Chart Exhibit </a:t>
            </a:r>
            <a:r>
              <a:rPr lang="fr-FR" dirty="0" err="1"/>
              <a:t>Title</a:t>
            </a:r>
            <a:endParaRPr lang="fr-FR" dirty="0"/>
          </a:p>
          <a:p>
            <a:pPr lvl="0"/>
            <a:r>
              <a:rPr lang="fr-FR" b="0" dirty="0"/>
              <a:t>Unit of </a:t>
            </a:r>
            <a:r>
              <a:rPr lang="fr-FR" b="0" dirty="0" err="1"/>
              <a:t>Measure</a:t>
            </a:r>
            <a:endParaRPr lang="fr-FR" b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fr-FR" sz="140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fr-FR" sz="1400" dirty="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04/08/2021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0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8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40B17A4-151A-442A-85BB-61D97FD47CD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2630" name="Diapositive think-cell" r:id="rId39" imgW="592" imgH="591" progId="TCLayout.ActiveDocument.1">
                  <p:embed/>
                </p:oleObj>
              </mc:Choice>
              <mc:Fallback>
                <p:oleObj name="Diapositive think-cell" r:id="rId3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40B17A4-151A-442A-85BB-61D97FD47C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7EEC9760-0D7F-4427-AF82-DE6BA3EF7FE6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B3399E7-290D-4CE6-AA08-2DA0CF307E1C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3" name="2. Slide Title">
            <a:extLst>
              <a:ext uri="{FF2B5EF4-FFF2-40B4-BE49-F238E27FC236}">
                <a16:creationId xmlns:a16="http://schemas.microsoft.com/office/drawing/2014/main" id="{7C8D601E-A2E1-4979-AE83-B694B9829662}"/>
              </a:ext>
            </a:extLst>
          </p:cNvPr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1295400" y="172212"/>
            <a:ext cx="10341864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grpSp>
        <p:nvGrpSpPr>
          <p:cNvPr id="55" name="Grid" hidden="1">
            <a:extLst>
              <a:ext uri="{FF2B5EF4-FFF2-40B4-BE49-F238E27FC236}">
                <a16:creationId xmlns:a16="http://schemas.microsoft.com/office/drawing/2014/main" id="{DEFB2FD9-7CD8-4FAE-9553-EBB1883173D8}"/>
              </a:ext>
            </a:extLst>
          </p:cNvPr>
          <p:cNvGrpSpPr/>
          <p:nvPr userDrawn="1">
            <p:custDataLst>
              <p:tags r:id="rId21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56" name="slide margin">
              <a:extLst>
                <a:ext uri="{FF2B5EF4-FFF2-40B4-BE49-F238E27FC236}">
                  <a16:creationId xmlns:a16="http://schemas.microsoft.com/office/drawing/2014/main" id="{38DD344F-AD20-46A3-A11B-2D82C3344FEC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C7601CF-5E5B-457D-847F-427610DA2FB7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1F3C21-0066-454F-858F-CF8DE7C15746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2C2F96-141D-4584-8AFC-7B03AC967AD5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FFAB406-01C7-4D16-B756-95AABF69356F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C0947A7-511E-40BC-89AC-7FB57EB8253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13BF7D-FE79-4AD9-BD1E-86E33F888F0B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9CD20B4-6A15-49A2-A59E-FCCFB641E09C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8C9107F-AE78-4984-826C-0B2406DAF134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34F056F-D81A-4196-9B3A-AE8FD5591CB2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C1E84A-C73C-43D4-BA3C-8DBC74530EF8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E85AE8D-58C3-4AA0-B6F0-E5B277CA7900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C36F9C0-4B83-4C02-9FB8-FE87C7414EE2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B3485C-D98D-4843-9430-BAB5037871BA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4711F5E-C124-4817-92AB-CA50490512E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87B4A93-F9FF-464C-9429-7F0508C752D8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30BD8E3-A9FF-4CAF-AFCE-78BAF967AB1A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8DFD3D7-8227-4BAE-92E3-7A8D1D9D120B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1BDBD63-521E-429E-88F1-146A189AC44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0B0088A-AB05-469E-9D5A-008850E9B532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9BCFA35-14ED-4686-918B-E003CB0183E0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2C9479A-9B75-4DAD-BD6F-ACA06F40053D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E502045-AFEE-46BD-82EF-7FDCA210A972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331B978-23AB-4D1C-BDEB-D3F9BEDAA2DB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5C2958A-8756-4F5D-9D2E-8609AF3FE7F3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05E51A7-0B73-4EDC-8853-4C4885C3CD12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55BB02-C70B-4783-95E3-349A9749DE81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F414889-E577-40C3-8CDF-DA20200FC4B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0578B73-0DC8-40FE-8A21-280C0818D286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3EAB8C-6F2A-4487-A2BB-0984642F92B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D70175-6613-45BC-AF43-015C72F13A7B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B942F25-6CDB-4981-97B7-D7BDEBE5ADF5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1315AFB-F00B-4517-B2CA-2588A030EFF4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2EAC9B8-160B-4F7F-8029-F358F771D704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2671AAA-F5BF-4B8E-9B20-12F8E97A3021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3FB4F88-2E32-42AF-931D-73EEE391186B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4A1769F-CE92-4633-87B1-DDCB8F12145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B597847-9D21-4E79-A3C1-CD09A72ED17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4475F4C-A18C-4D1A-BA57-171FB0889ED5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B668352-A3AB-4B2E-9A58-3447022124C4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FB43971-E513-473C-A51D-9EE94E61083C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5DF1BF3-81AD-4891-9BB0-2F7A0C9D4E46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0BDB8E3-D6DD-4760-8A19-73C078A70F87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F12D775-122F-40DE-9D53-9EE07EEAA8F5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D2CAD56-BA05-4C75-8034-7BE3F452236F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90E0245-1DD4-47DE-874E-81EEEC5BC8F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CFFCCA0-3335-4A1D-ABE0-05033DB06A2E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4D72CB9-C1AD-44DE-9701-7AC2B6FF96CE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89B3321-C5E9-4805-BC66-EA0432C4C15B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ACEEB3E-3F13-47FD-9363-059ECF85CA24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3AB56B-1DBC-4E4B-A722-E8BD0ECD1B41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406E6C7-24A3-4B83-8726-B30607709EF5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BF470C1-8F17-46A7-9CF6-68959FCC27C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DFB440D-CD6D-4896-879A-A739507A9DA0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13BC5EF-1845-45CB-A034-F5C2FECB524D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2206814-DAB9-4959-9312-D81139D2AED1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63072DF-59FF-4A0A-BAA0-5A11E1D2E4E3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A4BE5F7-9CDA-49D9-BFEC-F2B196770FC3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C5C0C16-0A28-498B-9C6F-5032271897D0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1131945-8EE6-4545-BF8A-AF353687BEB3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75DD299-052D-4F8E-A9FE-D093F95B0FF2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8EBC29A-6A7B-40D5-897C-5DEEBEE6A4B2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66B5FDD-F1EC-4F2C-B392-BC178AD8DA90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93E83BE-872E-48AC-9FFE-A9F5597742DF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9D1C528-2748-4906-ABB1-D32D60EC43E0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982271F-16E6-4B46-8B36-C850AA36014C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A678F6B-D7A6-4C5F-A60A-68F375965733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1F16AAE-3D56-49D9-B1F8-CF0D668C4625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46BA71-43F2-4516-96BC-46C1F7150D1F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B2820DA-E0D5-407B-9227-F00335F2855C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6A61357-206A-4A6B-82AD-45174279B301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FD4E7D7-1920-4CDF-8C8E-2C8843C3234E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6B52954-99B2-4CA1-BC58-BC2CE3144C2E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58B8F17-F2CF-4C8B-9384-4763AEB46266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F4D57F3-3690-4C8F-9DD3-6514140E8449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F1248E6-58FC-4800-A342-F266640388C0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B8011EA-A67B-4792-899C-6F30861FB41B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E187538-C1B6-4AB3-9E92-1CBE573E39EA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725F436-5B17-4F6D-B174-9FD6324175C9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DD99996-2943-48E4-B56E-D3F05FDFEC4F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8B8D663-5E52-4EA2-8D3F-41F6121FAE3C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1F6EC2A-C5C1-4266-92CE-81F84B827556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main body box">
              <a:extLst>
                <a:ext uri="{FF2B5EF4-FFF2-40B4-BE49-F238E27FC236}">
                  <a16:creationId xmlns:a16="http://schemas.microsoft.com/office/drawing/2014/main" id="{B218B8DC-43D2-4BF0-8019-414A6C978B5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8A6CBCB-2578-43F1-B7A4-69F595E6E013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2E19C48-49CD-490C-82AF-6A807F4A91F8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45" name="4. Footnote" hidden="1">
            <a:extLst>
              <a:ext uri="{FF2B5EF4-FFF2-40B4-BE49-F238E27FC236}">
                <a16:creationId xmlns:a16="http://schemas.microsoft.com/office/drawing/2014/main" id="{56E3DC21-21DB-42FE-8721-1BC0E89F13AE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Footnotes</a:t>
            </a:r>
            <a:endParaRPr lang="fr-FR" dirty="0"/>
          </a:p>
        </p:txBody>
      </p:sp>
      <p:sp>
        <p:nvSpPr>
          <p:cNvPr id="176" name="Sticker" hidden="1">
            <a:extLst>
              <a:ext uri="{FF2B5EF4-FFF2-40B4-BE49-F238E27FC236}">
                <a16:creationId xmlns:a16="http://schemas.microsoft.com/office/drawing/2014/main" id="{F05F3D84-B1F2-4969-91DD-7BB0F78A4159}"/>
              </a:ext>
            </a:extLst>
          </p:cNvPr>
          <p:cNvSpPr txBox="1"/>
          <p:nvPr userDrawn="1"/>
        </p:nvSpPr>
        <p:spPr>
          <a:xfrm>
            <a:off x="549522" y="1219714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dirty="0"/>
              <a:t>STICKER</a:t>
            </a:r>
          </a:p>
        </p:txBody>
      </p:sp>
      <p:sp>
        <p:nvSpPr>
          <p:cNvPr id="207" name="ACET" hidden="1">
            <a:extLst>
              <a:ext uri="{FF2B5EF4-FFF2-40B4-BE49-F238E27FC236}">
                <a16:creationId xmlns:a16="http://schemas.microsoft.com/office/drawing/2014/main" id="{9C1AB688-8E46-4BED-871D-3FE073C183F2}"/>
              </a:ext>
            </a:extLst>
          </p:cNvPr>
          <p:cNvSpPr txBox="1"/>
          <p:nvPr userDrawn="1">
            <p:custDataLst>
              <p:tags r:id="rId23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 err="1"/>
              <a:t>Above</a:t>
            </a:r>
            <a:r>
              <a:rPr lang="fr-FR" dirty="0"/>
              <a:t> Chart Exhibit </a:t>
            </a:r>
            <a:r>
              <a:rPr lang="fr-FR" dirty="0" err="1"/>
              <a:t>Title</a:t>
            </a:r>
            <a:endParaRPr lang="fr-FR" dirty="0"/>
          </a:p>
          <a:p>
            <a:pPr lvl="0"/>
            <a:r>
              <a:rPr lang="fr-FR" b="0" dirty="0"/>
              <a:t>Unit of </a:t>
            </a:r>
            <a:r>
              <a:rPr lang="fr-FR" b="0" dirty="0" err="1"/>
              <a:t>Measure</a:t>
            </a:r>
            <a:endParaRPr lang="fr-FR" b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8BC65-10CC-4404-9B17-2797DDA47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grpSp>
        <p:nvGrpSpPr>
          <p:cNvPr id="146" name="LegendBoxes" hidden="1">
            <a:extLst>
              <a:ext uri="{FF2B5EF4-FFF2-40B4-BE49-F238E27FC236}">
                <a16:creationId xmlns:a16="http://schemas.microsoft.com/office/drawing/2014/main" id="{CF94D31B-FDB7-4D4D-AB59-2DEA2B54ABFC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554770" y="4322824"/>
            <a:chExt cx="922463" cy="1717282"/>
          </a:xfrm>
        </p:grpSpPr>
        <p:sp>
          <p:nvSpPr>
            <p:cNvPr id="147" name="RectangleLegend1" hidden="1">
              <a:extLst>
                <a:ext uri="{FF2B5EF4-FFF2-40B4-BE49-F238E27FC236}">
                  <a16:creationId xmlns:a16="http://schemas.microsoft.com/office/drawing/2014/main" id="{57883214-8AB7-430C-B6F8-7E4B9372D615}"/>
                </a:ext>
              </a:extLst>
            </p:cNvPr>
            <p:cNvSpPr/>
            <p:nvPr/>
          </p:nvSpPr>
          <p:spPr>
            <a:xfrm>
              <a:off x="1055477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48" name="RectangleLegend2" hidden="1">
              <a:extLst>
                <a:ext uri="{FF2B5EF4-FFF2-40B4-BE49-F238E27FC236}">
                  <a16:creationId xmlns:a16="http://schemas.microsoft.com/office/drawing/2014/main" id="{37A89F65-BB4C-4635-876C-EF41D10FBE39}"/>
                </a:ext>
              </a:extLst>
            </p:cNvPr>
            <p:cNvSpPr/>
            <p:nvPr/>
          </p:nvSpPr>
          <p:spPr>
            <a:xfrm>
              <a:off x="1055477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49" name="RectangleLegend3" hidden="1">
              <a:extLst>
                <a:ext uri="{FF2B5EF4-FFF2-40B4-BE49-F238E27FC236}">
                  <a16:creationId xmlns:a16="http://schemas.microsoft.com/office/drawing/2014/main" id="{6817B186-28BD-4418-BD59-AE25AC3DE959}"/>
                </a:ext>
              </a:extLst>
            </p:cNvPr>
            <p:cNvSpPr/>
            <p:nvPr/>
          </p:nvSpPr>
          <p:spPr>
            <a:xfrm>
              <a:off x="1055477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50" name="RectangleLegend4" hidden="1">
              <a:extLst>
                <a:ext uri="{FF2B5EF4-FFF2-40B4-BE49-F238E27FC236}">
                  <a16:creationId xmlns:a16="http://schemas.microsoft.com/office/drawing/2014/main" id="{69B0D5D3-E7D2-4A7B-A057-631883C01076}"/>
                </a:ext>
              </a:extLst>
            </p:cNvPr>
            <p:cNvSpPr/>
            <p:nvPr/>
          </p:nvSpPr>
          <p:spPr>
            <a:xfrm>
              <a:off x="1055477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51" name="RectangleLegend5" hidden="1">
              <a:extLst>
                <a:ext uri="{FF2B5EF4-FFF2-40B4-BE49-F238E27FC236}">
                  <a16:creationId xmlns:a16="http://schemas.microsoft.com/office/drawing/2014/main" id="{6454ED78-1BA3-455F-9AD0-B91FBFBDBDB8}"/>
                </a:ext>
              </a:extLst>
            </p:cNvPr>
            <p:cNvSpPr/>
            <p:nvPr/>
          </p:nvSpPr>
          <p:spPr>
            <a:xfrm>
              <a:off x="1055477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52" name="Legend1" hidden="1">
              <a:extLst>
                <a:ext uri="{FF2B5EF4-FFF2-40B4-BE49-F238E27FC236}">
                  <a16:creationId xmlns:a16="http://schemas.microsoft.com/office/drawing/2014/main" id="{C3815CC3-E4AC-4759-BC0C-3B3AFB4840D5}"/>
                </a:ext>
              </a:extLst>
            </p:cNvPr>
            <p:cNvSpPr txBox="1"/>
            <p:nvPr/>
          </p:nvSpPr>
          <p:spPr>
            <a:xfrm>
              <a:off x="1088091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3" name="Legend2" hidden="1">
              <a:extLst>
                <a:ext uri="{FF2B5EF4-FFF2-40B4-BE49-F238E27FC236}">
                  <a16:creationId xmlns:a16="http://schemas.microsoft.com/office/drawing/2014/main" id="{A6D1A2D0-9E82-411B-B420-30A4688FDC9F}"/>
                </a:ext>
              </a:extLst>
            </p:cNvPr>
            <p:cNvSpPr txBox="1"/>
            <p:nvPr/>
          </p:nvSpPr>
          <p:spPr>
            <a:xfrm>
              <a:off x="1088091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4" name="Legend3" hidden="1">
              <a:extLst>
                <a:ext uri="{FF2B5EF4-FFF2-40B4-BE49-F238E27FC236}">
                  <a16:creationId xmlns:a16="http://schemas.microsoft.com/office/drawing/2014/main" id="{F53F02E1-6462-401D-9EB8-963E07F16E7C}"/>
                </a:ext>
              </a:extLst>
            </p:cNvPr>
            <p:cNvSpPr txBox="1"/>
            <p:nvPr/>
          </p:nvSpPr>
          <p:spPr>
            <a:xfrm>
              <a:off x="1088091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5" name="Legend4" hidden="1">
              <a:extLst>
                <a:ext uri="{FF2B5EF4-FFF2-40B4-BE49-F238E27FC236}">
                  <a16:creationId xmlns:a16="http://schemas.microsoft.com/office/drawing/2014/main" id="{6F4AB0D0-0497-4F55-B3DA-A1007E97B080}"/>
                </a:ext>
              </a:extLst>
            </p:cNvPr>
            <p:cNvSpPr txBox="1"/>
            <p:nvPr/>
          </p:nvSpPr>
          <p:spPr>
            <a:xfrm>
              <a:off x="1088091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6" name="Legend5" hidden="1">
              <a:extLst>
                <a:ext uri="{FF2B5EF4-FFF2-40B4-BE49-F238E27FC236}">
                  <a16:creationId xmlns:a16="http://schemas.microsoft.com/office/drawing/2014/main" id="{E3EF5426-98FB-4851-A230-9E3A0037D822}"/>
                </a:ext>
              </a:extLst>
            </p:cNvPr>
            <p:cNvSpPr txBox="1"/>
            <p:nvPr/>
          </p:nvSpPr>
          <p:spPr>
            <a:xfrm>
              <a:off x="1088091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</p:grpSp>
      <p:grpSp>
        <p:nvGrpSpPr>
          <p:cNvPr id="157" name="LegendLines" hidden="1">
            <a:extLst>
              <a:ext uri="{FF2B5EF4-FFF2-40B4-BE49-F238E27FC236}">
                <a16:creationId xmlns:a16="http://schemas.microsoft.com/office/drawing/2014/main" id="{918D7AC9-6A42-4EDA-BEBA-0572CE89552F}"/>
              </a:ext>
            </a:extLst>
          </p:cNvPr>
          <p:cNvGrpSpPr/>
          <p:nvPr userDrawn="1"/>
        </p:nvGrpSpPr>
        <p:grpSpPr>
          <a:xfrm>
            <a:off x="10317304" y="3150831"/>
            <a:ext cx="1319960" cy="958286"/>
            <a:chOff x="10162879" y="3243772"/>
            <a:chExt cx="1319960" cy="958286"/>
          </a:xfrm>
        </p:grpSpPr>
        <p:sp>
          <p:nvSpPr>
            <p:cNvPr id="158" name="Legend1" hidden="1">
              <a:extLst>
                <a:ext uri="{FF2B5EF4-FFF2-40B4-BE49-F238E27FC236}">
                  <a16:creationId xmlns:a16="http://schemas.microsoft.com/office/drawing/2014/main" id="{2257CA01-D2D9-4096-8B25-EE32EF91BCA4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59" name="Legend2" hidden="1">
              <a:extLst>
                <a:ext uri="{FF2B5EF4-FFF2-40B4-BE49-F238E27FC236}">
                  <a16:creationId xmlns:a16="http://schemas.microsoft.com/office/drawing/2014/main" id="{A9507277-2AB6-4BDA-A23C-76A5FC59A45F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60" name="Legend3" hidden="1">
              <a:extLst>
                <a:ext uri="{FF2B5EF4-FFF2-40B4-BE49-F238E27FC236}">
                  <a16:creationId xmlns:a16="http://schemas.microsoft.com/office/drawing/2014/main" id="{5BEE3A19-2F95-433F-A7EC-FCEABC004D0B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61" name="LineLegend3" hidden="1">
              <a:extLst>
                <a:ext uri="{FF2B5EF4-FFF2-40B4-BE49-F238E27FC236}">
                  <a16:creationId xmlns:a16="http://schemas.microsoft.com/office/drawing/2014/main" id="{DE0F2DAD-8B16-4AD8-AFA6-270F6CCD67F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fr-FR" sz="1400" baseline="0" dirty="0">
                <a:latin typeface="+mn-lt"/>
                <a:ea typeface="+mn-ea"/>
              </a:endParaRPr>
            </a:p>
          </p:txBody>
        </p:sp>
        <p:sp>
          <p:nvSpPr>
            <p:cNvPr id="162" name="LineLegend2" hidden="1">
              <a:extLst>
                <a:ext uri="{FF2B5EF4-FFF2-40B4-BE49-F238E27FC236}">
                  <a16:creationId xmlns:a16="http://schemas.microsoft.com/office/drawing/2014/main" id="{C4D12D1D-43F1-4BE3-BA00-28252255D11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fr-FR" sz="1400" baseline="0" dirty="0">
                <a:latin typeface="+mn-lt"/>
                <a:ea typeface="+mn-ea"/>
              </a:endParaRPr>
            </a:p>
          </p:txBody>
        </p:sp>
        <p:sp>
          <p:nvSpPr>
            <p:cNvPr id="163" name="LineLegend1" hidden="1">
              <a:extLst>
                <a:ext uri="{FF2B5EF4-FFF2-40B4-BE49-F238E27FC236}">
                  <a16:creationId xmlns:a16="http://schemas.microsoft.com/office/drawing/2014/main" id="{CD3DE7B3-0AFC-4775-A0B2-6DC5F820186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fr-FR" sz="1400" baseline="0" dirty="0">
                <a:latin typeface="+mn-lt"/>
                <a:ea typeface="+mn-ea"/>
              </a:endParaRPr>
            </a:p>
          </p:txBody>
        </p:sp>
      </p:grpSp>
      <p:grpSp>
        <p:nvGrpSpPr>
          <p:cNvPr id="164" name="LegendMoons" hidden="1">
            <a:extLst>
              <a:ext uri="{FF2B5EF4-FFF2-40B4-BE49-F238E27FC236}">
                <a16:creationId xmlns:a16="http://schemas.microsoft.com/office/drawing/2014/main" id="{22EE4304-6153-493C-A262-E18A100648CF}"/>
              </a:ext>
            </a:extLst>
          </p:cNvPr>
          <p:cNvGrpSpPr/>
          <p:nvPr userDrawn="1"/>
        </p:nvGrpSpPr>
        <p:grpSpPr>
          <a:xfrm>
            <a:off x="10684859" y="1146588"/>
            <a:ext cx="948949" cy="1731859"/>
            <a:chOff x="7716535" y="2630582"/>
            <a:chExt cx="948949" cy="1731859"/>
          </a:xfrm>
        </p:grpSpPr>
        <p:sp>
          <p:nvSpPr>
            <p:cNvPr id="165" name="Legend1" hidden="1">
              <a:extLst>
                <a:ext uri="{FF2B5EF4-FFF2-40B4-BE49-F238E27FC236}">
                  <a16:creationId xmlns:a16="http://schemas.microsoft.com/office/drawing/2014/main" id="{552CD735-205A-45C1-8F8F-1B0DC1803784}"/>
                </a:ext>
              </a:extLst>
            </p:cNvPr>
            <p:cNvSpPr txBox="1"/>
            <p:nvPr/>
          </p:nvSpPr>
          <p:spPr>
            <a:xfrm>
              <a:off x="8069167" y="26379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66" name="Legend2" hidden="1">
              <a:extLst>
                <a:ext uri="{FF2B5EF4-FFF2-40B4-BE49-F238E27FC236}">
                  <a16:creationId xmlns:a16="http://schemas.microsoft.com/office/drawing/2014/main" id="{96F11976-B2A3-4DEE-B466-FC41C999A286}"/>
                </a:ext>
              </a:extLst>
            </p:cNvPr>
            <p:cNvSpPr txBox="1"/>
            <p:nvPr/>
          </p:nvSpPr>
          <p:spPr>
            <a:xfrm>
              <a:off x="8069167" y="301340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167" name="Legend3" hidden="1">
              <a:extLst>
                <a:ext uri="{FF2B5EF4-FFF2-40B4-BE49-F238E27FC236}">
                  <a16:creationId xmlns:a16="http://schemas.microsoft.com/office/drawing/2014/main" id="{238D795F-3813-455F-A0AE-80DDBB804430}"/>
                </a:ext>
              </a:extLst>
            </p:cNvPr>
            <p:cNvSpPr txBox="1"/>
            <p:nvPr/>
          </p:nvSpPr>
          <p:spPr>
            <a:xfrm>
              <a:off x="8069167" y="338885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08" name="Legend4" hidden="1">
              <a:extLst>
                <a:ext uri="{FF2B5EF4-FFF2-40B4-BE49-F238E27FC236}">
                  <a16:creationId xmlns:a16="http://schemas.microsoft.com/office/drawing/2014/main" id="{8CE53E58-E252-4282-93B2-8558196F6494}"/>
                </a:ext>
              </a:extLst>
            </p:cNvPr>
            <p:cNvSpPr txBox="1"/>
            <p:nvPr/>
          </p:nvSpPr>
          <p:spPr>
            <a:xfrm>
              <a:off x="8069167" y="3764318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sp>
          <p:nvSpPr>
            <p:cNvPr id="209" name="Legend5" hidden="1">
              <a:extLst>
                <a:ext uri="{FF2B5EF4-FFF2-40B4-BE49-F238E27FC236}">
                  <a16:creationId xmlns:a16="http://schemas.microsoft.com/office/drawing/2014/main" id="{1B43950C-92E6-4691-8611-EB9D1B5B3673}"/>
                </a:ext>
              </a:extLst>
            </p:cNvPr>
            <p:cNvSpPr txBox="1"/>
            <p:nvPr/>
          </p:nvSpPr>
          <p:spPr>
            <a:xfrm>
              <a:off x="8069167" y="413977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r-FR" sz="1400" dirty="0" err="1"/>
                <a:t>Legend</a:t>
              </a:r>
              <a:endParaRPr lang="fr-FR" sz="1400" dirty="0"/>
            </a:p>
          </p:txBody>
        </p:sp>
        <p:grpSp>
          <p:nvGrpSpPr>
            <p:cNvPr id="210" name="MoonLegend1" hidden="1">
              <a:extLst>
                <a:ext uri="{FF2B5EF4-FFF2-40B4-BE49-F238E27FC236}">
                  <a16:creationId xmlns:a16="http://schemas.microsoft.com/office/drawing/2014/main" id="{BA031B31-8A27-43BA-B32F-AB3848D81964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16535" y="2630582"/>
              <a:ext cx="228600" cy="228600"/>
              <a:chOff x="762000" y="1270000"/>
              <a:chExt cx="254000" cy="254000"/>
            </a:xfrm>
          </p:grpSpPr>
          <p:sp>
            <p:nvSpPr>
              <p:cNvPr id="223" name="Oval 222" hidden="1">
                <a:extLst>
                  <a:ext uri="{FF2B5EF4-FFF2-40B4-BE49-F238E27FC236}">
                    <a16:creationId xmlns:a16="http://schemas.microsoft.com/office/drawing/2014/main" id="{F7E608CA-C4B6-4E97-96EB-15ABB778BE21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Arc 223" hidden="1">
                <a:extLst>
                  <a:ext uri="{FF2B5EF4-FFF2-40B4-BE49-F238E27FC236}">
                    <a16:creationId xmlns:a16="http://schemas.microsoft.com/office/drawing/2014/main" id="{A598AF25-AE9E-434C-B64C-1F77F6D1753D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11" name="MoonLegend2" hidden="1">
              <a:extLst>
                <a:ext uri="{FF2B5EF4-FFF2-40B4-BE49-F238E27FC236}">
                  <a16:creationId xmlns:a16="http://schemas.microsoft.com/office/drawing/2014/main" id="{5B919E00-E6B7-43FF-9A4B-F1568D632901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16535" y="3006395"/>
              <a:ext cx="228600" cy="228600"/>
              <a:chOff x="762000" y="1270000"/>
              <a:chExt cx="254000" cy="254000"/>
            </a:xfrm>
          </p:grpSpPr>
          <p:sp>
            <p:nvSpPr>
              <p:cNvPr id="221" name="Oval 220" hidden="1">
                <a:extLst>
                  <a:ext uri="{FF2B5EF4-FFF2-40B4-BE49-F238E27FC236}">
                    <a16:creationId xmlns:a16="http://schemas.microsoft.com/office/drawing/2014/main" id="{07B118C7-807E-4561-BE98-DDDA449B6CED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Arc 221" hidden="1">
                <a:extLst>
                  <a:ext uri="{FF2B5EF4-FFF2-40B4-BE49-F238E27FC236}">
                    <a16:creationId xmlns:a16="http://schemas.microsoft.com/office/drawing/2014/main" id="{E69A0E0C-CA03-4A1E-AF5A-5AEF14DB702E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12" name="MoonLegend3" hidden="1">
              <a:extLst>
                <a:ext uri="{FF2B5EF4-FFF2-40B4-BE49-F238E27FC236}">
                  <a16:creationId xmlns:a16="http://schemas.microsoft.com/office/drawing/2014/main" id="{9AAE23E9-F738-477B-B88C-D182A119F470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16535" y="3382210"/>
              <a:ext cx="228600" cy="228600"/>
              <a:chOff x="762000" y="1270000"/>
              <a:chExt cx="254000" cy="254000"/>
            </a:xfrm>
          </p:grpSpPr>
          <p:sp>
            <p:nvSpPr>
              <p:cNvPr id="219" name="Oval 218" hidden="1">
                <a:extLst>
                  <a:ext uri="{FF2B5EF4-FFF2-40B4-BE49-F238E27FC236}">
                    <a16:creationId xmlns:a16="http://schemas.microsoft.com/office/drawing/2014/main" id="{E2CC14E9-EEBA-453A-94A3-4A3381F7631D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Arc 219" hidden="1">
                <a:extLst>
                  <a:ext uri="{FF2B5EF4-FFF2-40B4-BE49-F238E27FC236}">
                    <a16:creationId xmlns:a16="http://schemas.microsoft.com/office/drawing/2014/main" id="{260BE0DC-436B-418C-B464-BD0C5F58DCB0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13" name="MoonLegend4" hidden="1">
              <a:extLst>
                <a:ext uri="{FF2B5EF4-FFF2-40B4-BE49-F238E27FC236}">
                  <a16:creationId xmlns:a16="http://schemas.microsoft.com/office/drawing/2014/main" id="{8A04773C-1844-4E61-92CD-6CDAE3F427A4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16535" y="3758025"/>
              <a:ext cx="228600" cy="228600"/>
              <a:chOff x="762000" y="1270000"/>
              <a:chExt cx="254000" cy="254000"/>
            </a:xfrm>
          </p:grpSpPr>
          <p:sp>
            <p:nvSpPr>
              <p:cNvPr id="217" name="Oval 216" hidden="1">
                <a:extLst>
                  <a:ext uri="{FF2B5EF4-FFF2-40B4-BE49-F238E27FC236}">
                    <a16:creationId xmlns:a16="http://schemas.microsoft.com/office/drawing/2014/main" id="{D6A04746-E203-49EA-BBE5-E491FF999242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Arc 217" hidden="1">
                <a:extLst>
                  <a:ext uri="{FF2B5EF4-FFF2-40B4-BE49-F238E27FC236}">
                    <a16:creationId xmlns:a16="http://schemas.microsoft.com/office/drawing/2014/main" id="{F7DACD89-6F8B-4282-892B-4463090E3718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grpSp>
          <p:nvGrpSpPr>
            <p:cNvPr id="214" name="MoonLegend5" hidden="1">
              <a:extLst>
                <a:ext uri="{FF2B5EF4-FFF2-40B4-BE49-F238E27FC236}">
                  <a16:creationId xmlns:a16="http://schemas.microsoft.com/office/drawing/2014/main" id="{C2EE2D57-3825-4507-A8DE-1757C72D1E9E}"/>
                </a:ext>
              </a:extLst>
            </p:cNvPr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>
            <a:xfrm>
              <a:off x="7716535" y="4133841"/>
              <a:ext cx="228600" cy="228600"/>
              <a:chOff x="762000" y="1270000"/>
              <a:chExt cx="254000" cy="254000"/>
            </a:xfrm>
          </p:grpSpPr>
          <p:sp>
            <p:nvSpPr>
              <p:cNvPr id="215" name="Oval 214" hidden="1">
                <a:extLst>
                  <a:ext uri="{FF2B5EF4-FFF2-40B4-BE49-F238E27FC236}">
                    <a16:creationId xmlns:a16="http://schemas.microsoft.com/office/drawing/2014/main" id="{32116BD0-E52D-430A-82AC-D7D3D1751305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Arc 215" hidden="1">
                <a:extLst>
                  <a:ext uri="{FF2B5EF4-FFF2-40B4-BE49-F238E27FC236}">
                    <a16:creationId xmlns:a16="http://schemas.microsoft.com/office/drawing/2014/main" id="{23E21F8A-DA6F-411B-937D-EBD30703B576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</p:grpSp>
      <p:sp>
        <p:nvSpPr>
          <p:cNvPr id="144" name="Espace réservé de la date 3">
            <a:extLst>
              <a:ext uri="{FF2B5EF4-FFF2-40B4-BE49-F238E27FC236}">
                <a16:creationId xmlns:a16="http://schemas.microsoft.com/office/drawing/2014/main" id="{9C3E0D1B-5E15-47BD-A473-BB1A41C628A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194BA19-8ED1-4B49-BB3E-F62F457484A4}" type="datetime1">
              <a:rPr lang="fr-FR" cap="all" smtClean="0"/>
              <a:t>04/08/2021</a:t>
            </a:fld>
            <a:endParaRPr lang="fr-FR" cap="all" dirty="0"/>
          </a:p>
        </p:txBody>
      </p:sp>
      <p:cxnSp>
        <p:nvCxnSpPr>
          <p:cNvPr id="172" name="Connecteur droit 13">
            <a:extLst>
              <a:ext uri="{FF2B5EF4-FFF2-40B4-BE49-F238E27FC236}">
                <a16:creationId xmlns:a16="http://schemas.microsoft.com/office/drawing/2014/main" id="{F9729F31-B2EC-4BBE-8B69-7CF8A80CF01D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E93A667-E388-4A4C-9B27-1BD1B8EBF046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17A9E494-2EC0-4EFC-A705-04A0A069A2C1}"/>
                </a:ext>
              </a:extLst>
            </p:cNvPr>
            <p:cNvPicPr>
              <a:picLocks/>
            </p:cNvPicPr>
            <p:nvPr userDrawn="1"/>
          </p:nvPicPr>
          <p:blipFill>
            <a:blip r:embed="rId41"/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68" name="Image 8">
              <a:extLst>
                <a:ext uri="{FF2B5EF4-FFF2-40B4-BE49-F238E27FC236}">
                  <a16:creationId xmlns:a16="http://schemas.microsoft.com/office/drawing/2014/main" id="{EB0B530F-8C6E-4C39-B1C6-A2FF5C4A3A2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91542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C5FE342-ADBD-48FC-8E07-921DE38B34E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107" name="Diapositive think-cell" r:id="rId13" imgW="470" imgH="469" progId="TCLayout.ActiveDocument.1">
                  <p:embed/>
                </p:oleObj>
              </mc:Choice>
              <mc:Fallback>
                <p:oleObj name="Diapositive think-cell" r:id="rId13" imgW="470" imgH="46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C5FE342-ADBD-48FC-8E07-921DE38B34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22AC855-A884-410C-8099-96EAB5244FD6}"/>
              </a:ext>
            </a:extLst>
          </p:cNvPr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50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89238"/>
            <a:ext cx="11856640" cy="9355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34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19668" y="188640"/>
            <a:ext cx="9120749" cy="936104"/>
          </a:xfrm>
          <a:prstGeom prst="rect">
            <a:avLst/>
          </a:prstGeom>
        </p:spPr>
        <p:txBody>
          <a:bodyPr vert="horz" lIns="36000" tIns="0" rIns="36000" bIns="0" rtlCol="0" anchor="ctr">
            <a:noAutofit/>
          </a:bodyPr>
          <a:lstStyle/>
          <a:p>
            <a:r>
              <a:rPr lang="fr-FR" dirty="0"/>
              <a:t>Titre de la Slide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19403" y="1340771"/>
            <a:ext cx="9889100" cy="4896543"/>
          </a:xfrm>
          <a:prstGeom prst="rect">
            <a:avLst/>
          </a:prstGeom>
        </p:spPr>
        <p:txBody>
          <a:bodyPr vert="horz" lIns="36000" tIns="0" rIns="36000" bIns="0" rtlCol="0">
            <a:noAutofit/>
          </a:bodyPr>
          <a:lstStyle/>
          <a:p>
            <a:pPr lvl="0"/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1329906" y="6448548"/>
            <a:ext cx="142693" cy="86627"/>
          </a:xfrm>
          <a:prstGeom prst="rect">
            <a:avLst/>
          </a:prstGeom>
          <a:noFill/>
        </p:spPr>
        <p:txBody>
          <a:bodyPr wrap="none" lIns="27000" tIns="0" rIns="27000" bIns="0" rtlCol="0">
            <a:spAutoFit/>
          </a:bodyPr>
          <a:lstStyle/>
          <a:p>
            <a:pPr algn="r"/>
            <a:fld id="{19A54D9F-65F7-4BCB-82BD-1E3BBE6FBFA8}" type="slidenum">
              <a:rPr lang="fr-FR" sz="563" b="1" smtClean="0">
                <a:solidFill>
                  <a:schemeClr val="tx1"/>
                </a:solidFill>
              </a:rPr>
              <a:pPr algn="r"/>
              <a:t>‹N°›</a:t>
            </a:fld>
            <a:endParaRPr lang="fr-FR" sz="563" b="1" dirty="0">
              <a:solidFill>
                <a:schemeClr val="tx1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740" y="404728"/>
            <a:ext cx="1360869" cy="576000"/>
          </a:xfrm>
          <a:prstGeom prst="rect">
            <a:avLst/>
          </a:prstGeom>
        </p:spPr>
      </p:pic>
      <p:sp>
        <p:nvSpPr>
          <p:cNvPr id="6" name="SlideLogoText" hidden="1">
            <a:extLst>
              <a:ext uri="{FF2B5EF4-FFF2-40B4-BE49-F238E27FC236}">
                <a16:creationId xmlns:a16="http://schemas.microsoft.com/office/drawing/2014/main" id="{34121418-3AAC-452B-A3E1-C8E8D8E25A1C}"/>
              </a:ext>
            </a:extLst>
          </p:cNvPr>
          <p:cNvSpPr txBox="1"/>
          <p:nvPr userDrawn="1"/>
        </p:nvSpPr>
        <p:spPr>
          <a:xfrm>
            <a:off x="10281196" y="6615212"/>
            <a:ext cx="1256754" cy="15388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fr-FR" sz="1000" dirty="0">
                <a:solidFill>
                  <a:schemeClr val="tx1"/>
                </a:solidFill>
              </a:rPr>
              <a:t>McKinsey &amp; </a:t>
            </a:r>
            <a:r>
              <a:rPr lang="fr-FR" sz="1000" dirty="0" err="1">
                <a:solidFill>
                  <a:schemeClr val="tx1"/>
                </a:solidFill>
              </a:rPr>
              <a:t>Company</a:t>
            </a:r>
            <a:endParaRPr lang="fr-FR" sz="1000" dirty="0">
              <a:solidFill>
                <a:schemeClr val="tx1"/>
              </a:solidFill>
            </a:endParaRPr>
          </a:p>
        </p:txBody>
      </p:sp>
      <p:sp>
        <p:nvSpPr>
          <p:cNvPr id="7" name="SlideLogoSeparator" hidden="1">
            <a:extLst>
              <a:ext uri="{FF2B5EF4-FFF2-40B4-BE49-F238E27FC236}">
                <a16:creationId xmlns:a16="http://schemas.microsoft.com/office/drawing/2014/main" id="{E50014E0-8A3A-428A-9571-9EC6AF1912E8}"/>
              </a:ext>
            </a:extLst>
          </p:cNvPr>
          <p:cNvSpPr txBox="1"/>
          <p:nvPr userDrawn="1"/>
        </p:nvSpPr>
        <p:spPr>
          <a:xfrm>
            <a:off x="11624874" y="6539984"/>
            <a:ext cx="40076" cy="18466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fr-FR" sz="1200" dirty="0">
                <a:solidFill>
                  <a:schemeClr val="tx1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57788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</p:sldLayoutIdLst>
  <p:txStyles>
    <p:titleStyle>
      <a:lvl1pPr marL="0" indent="0" algn="l" defTabSz="685800" rtl="0" eaLnBrk="1" latinLnBrk="0" hangingPunct="1">
        <a:spcBef>
          <a:spcPct val="0"/>
        </a:spcBef>
        <a:buNone/>
        <a:defRPr sz="15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900"/>
        </a:spcBef>
        <a:buFontTx/>
        <a:buNone/>
        <a:defRPr sz="1350" b="1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10000"/>
        </a:lnSpc>
        <a:spcBef>
          <a:spcPts val="45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685800" rtl="0" eaLnBrk="1" latinLnBrk="0" hangingPunct="1">
        <a:lnSpc>
          <a:spcPct val="11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" indent="-108000" algn="l" defTabSz="68580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·"/>
        <a:tabLst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16000" indent="-108000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-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511.xml"/><Relationship Id="rId18" Type="http://schemas.openxmlformats.org/officeDocument/2006/relationships/tags" Target="../tags/tag516.xml"/><Relationship Id="rId26" Type="http://schemas.openxmlformats.org/officeDocument/2006/relationships/tags" Target="../tags/tag524.xml"/><Relationship Id="rId39" Type="http://schemas.openxmlformats.org/officeDocument/2006/relationships/tags" Target="../tags/tag537.xml"/><Relationship Id="rId21" Type="http://schemas.openxmlformats.org/officeDocument/2006/relationships/tags" Target="../tags/tag519.xml"/><Relationship Id="rId34" Type="http://schemas.openxmlformats.org/officeDocument/2006/relationships/tags" Target="../tags/tag532.xml"/><Relationship Id="rId42" Type="http://schemas.openxmlformats.org/officeDocument/2006/relationships/tags" Target="../tags/tag540.xml"/><Relationship Id="rId47" Type="http://schemas.openxmlformats.org/officeDocument/2006/relationships/tags" Target="../tags/tag545.xml"/><Relationship Id="rId50" Type="http://schemas.openxmlformats.org/officeDocument/2006/relationships/tags" Target="../tags/tag548.xml"/><Relationship Id="rId55" Type="http://schemas.openxmlformats.org/officeDocument/2006/relationships/tags" Target="../tags/tag553.xml"/><Relationship Id="rId7" Type="http://schemas.openxmlformats.org/officeDocument/2006/relationships/tags" Target="../tags/tag505.xml"/><Relationship Id="rId2" Type="http://schemas.openxmlformats.org/officeDocument/2006/relationships/tags" Target="../tags/tag500.xml"/><Relationship Id="rId16" Type="http://schemas.openxmlformats.org/officeDocument/2006/relationships/tags" Target="../tags/tag514.xml"/><Relationship Id="rId20" Type="http://schemas.openxmlformats.org/officeDocument/2006/relationships/tags" Target="../tags/tag518.xml"/><Relationship Id="rId29" Type="http://schemas.openxmlformats.org/officeDocument/2006/relationships/tags" Target="../tags/tag527.xml"/><Relationship Id="rId41" Type="http://schemas.openxmlformats.org/officeDocument/2006/relationships/tags" Target="../tags/tag539.xml"/><Relationship Id="rId54" Type="http://schemas.openxmlformats.org/officeDocument/2006/relationships/tags" Target="../tags/tag552.xml"/><Relationship Id="rId62" Type="http://schemas.openxmlformats.org/officeDocument/2006/relationships/chart" Target="../charts/chart2.xml"/><Relationship Id="rId1" Type="http://schemas.openxmlformats.org/officeDocument/2006/relationships/vmlDrawing" Target="../drawings/vmlDrawing71.vml"/><Relationship Id="rId6" Type="http://schemas.openxmlformats.org/officeDocument/2006/relationships/tags" Target="../tags/tag504.xml"/><Relationship Id="rId11" Type="http://schemas.openxmlformats.org/officeDocument/2006/relationships/tags" Target="../tags/tag509.xml"/><Relationship Id="rId24" Type="http://schemas.openxmlformats.org/officeDocument/2006/relationships/tags" Target="../tags/tag522.xml"/><Relationship Id="rId32" Type="http://schemas.openxmlformats.org/officeDocument/2006/relationships/tags" Target="../tags/tag530.xml"/><Relationship Id="rId37" Type="http://schemas.openxmlformats.org/officeDocument/2006/relationships/tags" Target="../tags/tag535.xml"/><Relationship Id="rId40" Type="http://schemas.openxmlformats.org/officeDocument/2006/relationships/tags" Target="../tags/tag538.xml"/><Relationship Id="rId45" Type="http://schemas.openxmlformats.org/officeDocument/2006/relationships/tags" Target="../tags/tag543.xml"/><Relationship Id="rId53" Type="http://schemas.openxmlformats.org/officeDocument/2006/relationships/tags" Target="../tags/tag551.xml"/><Relationship Id="rId58" Type="http://schemas.openxmlformats.org/officeDocument/2006/relationships/slideLayout" Target="../slideLayouts/slideLayout31.xml"/><Relationship Id="rId5" Type="http://schemas.openxmlformats.org/officeDocument/2006/relationships/tags" Target="../tags/tag503.xml"/><Relationship Id="rId15" Type="http://schemas.openxmlformats.org/officeDocument/2006/relationships/tags" Target="../tags/tag513.xml"/><Relationship Id="rId23" Type="http://schemas.openxmlformats.org/officeDocument/2006/relationships/tags" Target="../tags/tag521.xml"/><Relationship Id="rId28" Type="http://schemas.openxmlformats.org/officeDocument/2006/relationships/tags" Target="../tags/tag526.xml"/><Relationship Id="rId36" Type="http://schemas.openxmlformats.org/officeDocument/2006/relationships/tags" Target="../tags/tag534.xml"/><Relationship Id="rId49" Type="http://schemas.openxmlformats.org/officeDocument/2006/relationships/tags" Target="../tags/tag547.xml"/><Relationship Id="rId57" Type="http://schemas.openxmlformats.org/officeDocument/2006/relationships/tags" Target="../tags/tag555.xml"/><Relationship Id="rId61" Type="http://schemas.openxmlformats.org/officeDocument/2006/relationships/image" Target="../media/image18.emf"/><Relationship Id="rId10" Type="http://schemas.openxmlformats.org/officeDocument/2006/relationships/tags" Target="../tags/tag508.xml"/><Relationship Id="rId19" Type="http://schemas.openxmlformats.org/officeDocument/2006/relationships/tags" Target="../tags/tag517.xml"/><Relationship Id="rId31" Type="http://schemas.openxmlformats.org/officeDocument/2006/relationships/tags" Target="../tags/tag529.xml"/><Relationship Id="rId44" Type="http://schemas.openxmlformats.org/officeDocument/2006/relationships/tags" Target="../tags/tag542.xml"/><Relationship Id="rId52" Type="http://schemas.openxmlformats.org/officeDocument/2006/relationships/tags" Target="../tags/tag550.xml"/><Relationship Id="rId60" Type="http://schemas.openxmlformats.org/officeDocument/2006/relationships/oleObject" Target="../embeddings/oleObject71.bin"/><Relationship Id="rId4" Type="http://schemas.openxmlformats.org/officeDocument/2006/relationships/tags" Target="../tags/tag502.xml"/><Relationship Id="rId9" Type="http://schemas.openxmlformats.org/officeDocument/2006/relationships/tags" Target="../tags/tag507.xml"/><Relationship Id="rId14" Type="http://schemas.openxmlformats.org/officeDocument/2006/relationships/tags" Target="../tags/tag512.xml"/><Relationship Id="rId22" Type="http://schemas.openxmlformats.org/officeDocument/2006/relationships/tags" Target="../tags/tag520.xml"/><Relationship Id="rId27" Type="http://schemas.openxmlformats.org/officeDocument/2006/relationships/tags" Target="../tags/tag525.xml"/><Relationship Id="rId30" Type="http://schemas.openxmlformats.org/officeDocument/2006/relationships/tags" Target="../tags/tag528.xml"/><Relationship Id="rId35" Type="http://schemas.openxmlformats.org/officeDocument/2006/relationships/tags" Target="../tags/tag533.xml"/><Relationship Id="rId43" Type="http://schemas.openxmlformats.org/officeDocument/2006/relationships/tags" Target="../tags/tag541.xml"/><Relationship Id="rId48" Type="http://schemas.openxmlformats.org/officeDocument/2006/relationships/tags" Target="../tags/tag546.xml"/><Relationship Id="rId56" Type="http://schemas.openxmlformats.org/officeDocument/2006/relationships/tags" Target="../tags/tag554.xml"/><Relationship Id="rId8" Type="http://schemas.openxmlformats.org/officeDocument/2006/relationships/tags" Target="../tags/tag506.xml"/><Relationship Id="rId51" Type="http://schemas.openxmlformats.org/officeDocument/2006/relationships/tags" Target="../tags/tag549.xml"/><Relationship Id="rId3" Type="http://schemas.openxmlformats.org/officeDocument/2006/relationships/tags" Target="../tags/tag501.xml"/><Relationship Id="rId12" Type="http://schemas.openxmlformats.org/officeDocument/2006/relationships/tags" Target="../tags/tag510.xml"/><Relationship Id="rId17" Type="http://schemas.openxmlformats.org/officeDocument/2006/relationships/tags" Target="../tags/tag515.xml"/><Relationship Id="rId25" Type="http://schemas.openxmlformats.org/officeDocument/2006/relationships/tags" Target="../tags/tag523.xml"/><Relationship Id="rId33" Type="http://schemas.openxmlformats.org/officeDocument/2006/relationships/tags" Target="../tags/tag531.xml"/><Relationship Id="rId38" Type="http://schemas.openxmlformats.org/officeDocument/2006/relationships/tags" Target="../tags/tag536.xml"/><Relationship Id="rId46" Type="http://schemas.openxmlformats.org/officeDocument/2006/relationships/tags" Target="../tags/tag544.xml"/><Relationship Id="rId59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5B47EBD4-A17C-455E-A639-B4422C826A2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479469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897" name="Diapositive think-cell" r:id="rId60" imgW="395" imgH="396" progId="TCLayout.ActiveDocument.1">
                  <p:embed/>
                </p:oleObj>
              </mc:Choice>
              <mc:Fallback>
                <p:oleObj name="Diapositive think-cell" r:id="rId60" imgW="395" imgH="396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5B47EBD4-A17C-455E-A639-B4422C826A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" hidden="1">
            <a:extLst>
              <a:ext uri="{FF2B5EF4-FFF2-40B4-BE49-F238E27FC236}">
                <a16:creationId xmlns:a16="http://schemas.microsoft.com/office/drawing/2014/main" id="{EAF1D360-11D6-4B99-A8D9-54E61C2D8CF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4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BDF79-BF48-46DF-993C-E63340E6F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381" y="245879"/>
            <a:ext cx="9233998" cy="769441"/>
          </a:xfrm>
        </p:spPr>
        <p:txBody>
          <a:bodyPr vert="horz" wrap="square">
            <a:spAutoFit/>
          </a:bodyPr>
          <a:lstStyle/>
          <a:p>
            <a:r>
              <a:rPr lang="fr-FR" dirty="0" smtClean="0"/>
              <a:t>~4,6M </a:t>
            </a:r>
            <a:r>
              <a:rPr lang="fr-FR" dirty="0"/>
              <a:t>de doses hebdomadaires à ARNm attendues en </a:t>
            </a:r>
            <a:r>
              <a:rPr lang="fr-FR" dirty="0" smtClean="0"/>
              <a:t>août </a:t>
            </a:r>
            <a:r>
              <a:rPr lang="fr-FR" dirty="0"/>
              <a:t>vs. </a:t>
            </a:r>
            <a:r>
              <a:rPr lang="fr-FR" dirty="0" smtClean="0"/>
              <a:t>3,1M </a:t>
            </a:r>
            <a:r>
              <a:rPr lang="fr-FR" dirty="0"/>
              <a:t>en </a:t>
            </a:r>
            <a:r>
              <a:rPr lang="fr-FR" dirty="0" smtClean="0"/>
              <a:t>juillet</a:t>
            </a:r>
            <a:endParaRPr lang="fr-FR" dirty="0"/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9CB847FF-FAC9-4A7D-A77F-5D23C35B424F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7688263" y="1306513"/>
            <a:ext cx="214313" cy="160338"/>
          </a:xfrm>
          <a:prstGeom prst="rect">
            <a:avLst/>
          </a:prstGeom>
          <a:solidFill>
            <a:schemeClr val="accent1"/>
          </a:solidFill>
          <a:ln w="9525" cap="sq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C75BB8-C15C-43CD-B065-979D20EA8050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9178925" y="1539875"/>
            <a:ext cx="214313" cy="160338"/>
          </a:xfrm>
          <a:prstGeom prst="rect">
            <a:avLst/>
          </a:prstGeom>
          <a:solidFill>
            <a:schemeClr val="accent5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F2E47F18-4F85-4960-B463-EBF5A8AD6071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7688263" y="1539875"/>
            <a:ext cx="214313" cy="160338"/>
          </a:xfrm>
          <a:prstGeom prst="rect">
            <a:avLst/>
          </a:prstGeom>
          <a:solidFill>
            <a:srgbClr val="137138"/>
          </a:solidFill>
          <a:ln w="9525" cap="sq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F680561E-C309-4E7F-967C-C47ED1776B6B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9178925" y="1306513"/>
            <a:ext cx="214313" cy="160338"/>
          </a:xfrm>
          <a:prstGeom prst="rect">
            <a:avLst/>
          </a:prstGeom>
          <a:solidFill>
            <a:schemeClr val="accent4"/>
          </a:solidFill>
          <a:ln w="9525" cap="sq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4A3911-B530-4093-A40E-8BBB7EA86130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10450513" y="1306513"/>
            <a:ext cx="214313" cy="160338"/>
          </a:xfrm>
          <a:prstGeom prst="rect">
            <a:avLst/>
          </a:prstGeom>
          <a:solidFill>
            <a:srgbClr val="FFE6E8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33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7953375" y="1301750"/>
            <a:ext cx="11239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0B8D84A0-C7CB-4B2A-BBB9-B5F6A8CB84F0}" type="datetime'B''''ioNT''''e''''''''''ch''/ ''''P''''''f''''i''zer'''''''''">
              <a:rPr lang="fr-FR" altLang="en-US" sz="1200" smtClean="0"/>
              <a:pPr/>
              <a:t>BioNTech/ Pfizer</a:t>
            </a:fld>
            <a:endParaRPr lang="fr-FR" sz="1200" dirty="0">
              <a:sym typeface="+mn-lt"/>
            </a:endParaRPr>
          </a:p>
        </p:txBody>
      </p:sp>
      <p:sp>
        <p:nvSpPr>
          <p:cNvPr id="33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7953375" y="1535113"/>
            <a:ext cx="5984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B5635C2E-FE1A-4275-858D-FC9C63041BE4}" type="datetime'''M''''''o''''''''''der''na'''''''">
              <a:rPr lang="fr-FR" altLang="en-US" sz="1200" smtClean="0"/>
              <a:pPr/>
              <a:t>Moderna</a:t>
            </a:fld>
            <a:endParaRPr lang="fr-FR" sz="1200" dirty="0">
              <a:sym typeface="+mn-lt"/>
            </a:endParaRPr>
          </a:p>
        </p:txBody>
      </p:sp>
      <p:sp>
        <p:nvSpPr>
          <p:cNvPr id="528" name="Text Placeholder 4">
            <a:extLst>
              <a:ext uri="{FF2B5EF4-FFF2-40B4-BE49-F238E27FC236}">
                <a16:creationId xmlns:a16="http://schemas.microsoft.com/office/drawing/2014/main" id="{E85519A3-4C64-4464-9E46-05D6D4635D4E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9444038" y="1301750"/>
            <a:ext cx="5794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CF6498B1-C6A1-4330-B106-0579365B1E64}" type="datetime'''''''''''Cu''''''''''r''''''''''''e''''''''Va''''''c'">
              <a:rPr lang="fr-FR" altLang="en-US" sz="1200" smtClean="0"/>
              <a:pPr/>
              <a:t>CureVac</a:t>
            </a:fld>
            <a:endParaRPr lang="fr-FR" sz="1200" dirty="0">
              <a:sym typeface="+mn-lt"/>
            </a:endParaRP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83C3FB63-216A-41AB-879F-68595E0F3D1F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10715625" y="1301750"/>
            <a:ext cx="9048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F75A1807-1975-408D-B464-8943462F203E}" type="datetime'''''J''''a''''''ns''''s''''''''''en''/'''''' ''J''&amp;''''J'''''">
              <a:rPr lang="fr-FR" altLang="en-US" sz="1200" smtClean="0"/>
              <a:pPr/>
              <a:t>Janssen/ J&amp;J</a:t>
            </a:fld>
            <a:endParaRPr lang="fr-FR" sz="1200" dirty="0">
              <a:sym typeface="+mn-lt"/>
            </a:endParaRP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FEC0D06C-886B-43FA-B5B1-0018A3EC465A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9444038" y="1535113"/>
            <a:ext cx="9048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C9CF2E84-36D0-4B59-9AE3-57741551E329}" type="datetime'''As''''''''''t''''''''''''ra ''''''''Z''''''''ene''''''''ca'">
              <a:rPr lang="fr-FR" altLang="en-US" sz="1200" smtClean="0"/>
              <a:pPr/>
              <a:t>Astra Zeneca</a:t>
            </a:fld>
            <a:endParaRPr lang="fr-FR" sz="1200" dirty="0">
              <a:sym typeface="+mn-lt"/>
            </a:endParaRPr>
          </a:p>
        </p:txBody>
      </p:sp>
      <p:sp>
        <p:nvSpPr>
          <p:cNvPr id="616" name="5. Source">
            <a:extLst>
              <a:ext uri="{FF2B5EF4-FFF2-40B4-BE49-F238E27FC236}">
                <a16:creationId xmlns:a16="http://schemas.microsoft.com/office/drawing/2014/main" id="{E3717ABB-7456-4E26-B0A4-97DBA920A267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 dirty="0"/>
              <a:t>Source: données d’approvisionnement au </a:t>
            </a:r>
            <a:r>
              <a:rPr lang="fr-FR" dirty="0" smtClean="0"/>
              <a:t>05/07</a:t>
            </a:r>
            <a:endParaRPr lang="fr-FR" dirty="0"/>
          </a:p>
        </p:txBody>
      </p:sp>
      <p:sp>
        <p:nvSpPr>
          <p:cNvPr id="617" name="Sticker">
            <a:extLst>
              <a:ext uri="{FF2B5EF4-FFF2-40B4-BE49-F238E27FC236}">
                <a16:creationId xmlns:a16="http://schemas.microsoft.com/office/drawing/2014/main" id="{77BA30BC-CA65-43A4-BF3C-10A5F4C98499}"/>
              </a:ext>
            </a:extLst>
          </p:cNvPr>
          <p:cNvSpPr txBox="1"/>
          <p:nvPr/>
        </p:nvSpPr>
        <p:spPr>
          <a:xfrm>
            <a:off x="538600" y="1241437"/>
            <a:ext cx="2539157" cy="138499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900" dirty="0">
                <a:solidFill>
                  <a:schemeClr val="accent5"/>
                </a:solidFill>
              </a:rPr>
              <a:t>Vision au </a:t>
            </a:r>
            <a:r>
              <a:rPr lang="fr-FR" sz="900" dirty="0" smtClean="0">
                <a:solidFill>
                  <a:schemeClr val="accent5"/>
                </a:solidFill>
              </a:rPr>
              <a:t>27/07 </a:t>
            </a:r>
            <a:r>
              <a:rPr lang="fr-FR" sz="900" dirty="0">
                <a:solidFill>
                  <a:schemeClr val="accent5"/>
                </a:solidFill>
              </a:rPr>
              <a:t>– Hors contrat Pfizer III</a:t>
            </a:r>
          </a:p>
        </p:txBody>
      </p:sp>
      <p:graphicFrame>
        <p:nvGraphicFramePr>
          <p:cNvPr id="71" name="Chart 3"/>
          <p:cNvGraphicFramePr/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810909938"/>
              </p:ext>
            </p:extLst>
          </p:nvPr>
        </p:nvGraphicFramePr>
        <p:xfrm>
          <a:off x="455613" y="2055813"/>
          <a:ext cx="10909300" cy="404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2"/>
          </a:graphicData>
        </a:graphic>
      </p:graphicFrame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F16314-EF12-4D2F-89E0-D6B88393765F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 bwMode="auto">
          <a:xfrm flipV="1">
            <a:off x="11542713" y="3546475"/>
            <a:ext cx="0" cy="809625"/>
          </a:xfrm>
          <a:prstGeom prst="line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DC9704-5926-461D-8E26-3F21F0133149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>
            <a:off x="6261100" y="4352925"/>
            <a:ext cx="4384675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>
            <p:custDataLst>
              <p:tags r:id="rId18"/>
            </p:custDataLst>
          </p:nvPr>
        </p:nvCxnSpPr>
        <p:spPr bwMode="auto">
          <a:xfrm>
            <a:off x="10942638" y="4352925"/>
            <a:ext cx="657225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>
            <p:custDataLst>
              <p:tags r:id="rId19"/>
            </p:custDataLst>
          </p:nvPr>
        </p:nvCxnSpPr>
        <p:spPr bwMode="auto">
          <a:xfrm>
            <a:off x="7237413" y="3549650"/>
            <a:ext cx="436245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703263" y="5546725"/>
            <a:ext cx="296863" cy="212725"/>
          </a:xfrm>
          <a:prstGeom prst="rect">
            <a:avLst/>
          </a:prstGeom>
          <a:solidFill>
            <a:srgbClr val="137138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B524152-55AC-4EA0-A5E3-755A4D238424}" type="datetime'0'''''''',''''1'''''''''''''''''''''''''''''">
              <a:rPr lang="fr-FR" altLang="en-US" sz="14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0,1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6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2832100" y="4699000"/>
            <a:ext cx="296863" cy="212725"/>
          </a:xfrm>
          <a:prstGeom prst="rect">
            <a:avLst/>
          </a:prstGeom>
          <a:solidFill>
            <a:srgbClr val="137138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C6FFDD7-3EE8-4315-A5DD-95536F7EE1DB}" type="datetime'''''''''''''0'''''''''''''''''',''''''''''''''''''''''''3'''''">
              <a:rPr lang="fr-FR" altLang="en-US" sz="1400" smtClean="0">
                <a:solidFill>
                  <a:schemeClr val="tx2"/>
                </a:solidFill>
              </a:rPr>
              <a:pPr/>
              <a:t>0,3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140" name="Text Placeholder 4">
            <a:extLst>
              <a:ext uri="{FF2B5EF4-FFF2-40B4-BE49-F238E27FC236}">
                <a16:creationId xmlns:a16="http://schemas.microsoft.com/office/drawing/2014/main" id="{0EC857A6-08FE-44A4-BDB4-2915880E59A6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744538" y="6076950"/>
            <a:ext cx="5635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2EAE656-A247-4643-B732-D50A75023D7B}" type="datetime'''''F''''''''''''''''''''''''''''''''''''''év''ri''''''e''''r'">
              <a:rPr lang="fr-FR" altLang="en-US" sz="1400" smtClean="0"/>
              <a:pPr/>
              <a:t>Février</a:t>
            </a:fld>
            <a:endParaRPr lang="fr-FR" sz="1400" dirty="0">
              <a:sym typeface="+mn-lt"/>
            </a:endParaRPr>
          </a:p>
        </p:txBody>
      </p:sp>
      <p:sp>
        <p:nvSpPr>
          <p:cNvPr id="6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1681163" y="5389563"/>
            <a:ext cx="296863" cy="212725"/>
          </a:xfrm>
          <a:prstGeom prst="rect">
            <a:avLst/>
          </a:prstGeom>
          <a:solidFill>
            <a:srgbClr val="137138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AC9314F-65EB-422A-9AD3-8D21E69A7B9E}" type="datetime'''''''''''''''''''''''0,''''''''''''''''2'''''''''''''''''">
              <a:rPr lang="fr-FR" altLang="en-US" sz="1400" smtClean="0">
                <a:solidFill>
                  <a:schemeClr val="tx2"/>
                </a:solidFill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0,2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263" name="Text Placeholder 4">
            <a:extLst>
              <a:ext uri="{FF2B5EF4-FFF2-40B4-BE49-F238E27FC236}">
                <a16:creationId xmlns:a16="http://schemas.microsoft.com/office/drawing/2014/main" id="{BD9A5816-C6A2-408C-B56E-7347B5120447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6738938" y="3159125"/>
            <a:ext cx="296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2B4DCC2-BDA7-404C-BA04-5405A9BD25EB}" type="datetime'''''''''''''''4'''''',''''''''''''''''''''8'''''''''">
              <a:rPr lang="fr-FR" altLang="en-US" sz="1400" b="1" smtClean="0">
                <a:cs typeface="+mn-cs"/>
              </a:rPr>
              <a:pPr/>
              <a:t>4,8</a:t>
            </a:fld>
            <a:endParaRPr lang="fr-FR" sz="1400" b="1" dirty="0">
              <a:cs typeface="+mn-cs"/>
              <a:sym typeface="+mn-lt"/>
            </a:endParaRPr>
          </a:p>
        </p:txBody>
      </p:sp>
      <p:sp>
        <p:nvSpPr>
          <p:cNvPr id="132" name="Text Placeholder 4">
            <a:extLst>
              <a:ext uri="{FF2B5EF4-FFF2-40B4-BE49-F238E27FC236}">
                <a16:creationId xmlns:a16="http://schemas.microsoft.com/office/drawing/2014/main" id="{D4694E86-6CC6-4278-8CD2-CDF59A7EB144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1800225" y="6076950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DD01B95-3651-4831-A256-AFA27A4864AE}" type="datetime'''''M''''a''''''rs'''''''''''''''''''''''''''''''''''''''''">
              <a:rPr lang="fr-FR" altLang="en-US" sz="1400" smtClean="0"/>
              <a:pPr/>
              <a:t>Mars</a:t>
            </a:fld>
            <a:endParaRPr lang="fr-FR" sz="1400" dirty="0">
              <a:sym typeface="+mn-lt"/>
            </a:endParaRPr>
          </a:p>
        </p:txBody>
      </p:sp>
      <p:sp>
        <p:nvSpPr>
          <p:cNvPr id="12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2832100" y="4016375"/>
            <a:ext cx="296863" cy="212725"/>
          </a:xfrm>
          <a:prstGeom prst="rect">
            <a:avLst/>
          </a:prstGeom>
          <a:solidFill>
            <a:srgbClr val="FFE6E8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2D6B50E-50A9-4FFC-8A23-7D4E72F5CA09}" type="datetime'''''''''''0'''''''''''''''''''''''',''1'''''''''">
              <a:rPr lang="fr-FR" altLang="en-US" sz="1400" smtClean="0"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0,1</a:t>
            </a:fld>
            <a:endParaRPr lang="fr-FR" sz="1400" dirty="0">
              <a:sym typeface="+mn-lt"/>
            </a:endParaRPr>
          </a:p>
        </p:txBody>
      </p:sp>
      <p:sp>
        <p:nvSpPr>
          <p:cNvPr id="97" name="Text Placeholder 4">
            <a:extLst>
              <a:ext uri="{FF2B5EF4-FFF2-40B4-BE49-F238E27FC236}">
                <a16:creationId xmlns:a16="http://schemas.microsoft.com/office/drawing/2014/main" id="{D3333E99-735F-4BA6-B8EF-BCDFE79A9B53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auto">
          <a:xfrm>
            <a:off x="2801938" y="6076950"/>
            <a:ext cx="3556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545A9EF-A4CF-4351-B304-0DF4234B8164}" type="datetime'''A''v''''r''''''''''''i''l'''''''''">
              <a:rPr lang="fr-FR" altLang="en-US" sz="1400" smtClean="0"/>
              <a:pPr/>
              <a:t>Avril</a:t>
            </a:fld>
            <a:endParaRPr lang="fr-FR" sz="1400" dirty="0">
              <a:sym typeface="+mn-lt"/>
            </a:endParaRPr>
          </a:p>
        </p:txBody>
      </p:sp>
      <p:sp>
        <p:nvSpPr>
          <p:cNvPr id="12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3808413" y="3868738"/>
            <a:ext cx="296863" cy="212725"/>
          </a:xfrm>
          <a:prstGeom prst="rect">
            <a:avLst/>
          </a:prstGeom>
          <a:solidFill>
            <a:srgbClr val="FFE6E8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12B19B4-6996-4E65-AA49-09A727860D51}" type="datetime'''''''''''''''''''''0'',''''''''''''''''''''''''''3'''">
              <a:rPr lang="fr-FR" altLang="en-US" sz="1400" smtClean="0"/>
              <a:pPr/>
              <a:t>0,3</a:t>
            </a:fld>
            <a:endParaRPr lang="fr-FR" sz="1400" dirty="0">
              <a:sym typeface="+mn-lt"/>
            </a:endParaRPr>
          </a:p>
        </p:txBody>
      </p:sp>
      <p:sp>
        <p:nvSpPr>
          <p:cNvPr id="253" name="Text Placeholder 4">
            <a:extLst>
              <a:ext uri="{FF2B5EF4-FFF2-40B4-BE49-F238E27FC236}">
                <a16:creationId xmlns:a16="http://schemas.microsoft.com/office/drawing/2014/main" id="{2816D88B-81A0-459E-8031-733D39C01E45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auto">
          <a:xfrm>
            <a:off x="3806825" y="6076950"/>
            <a:ext cx="2984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E76FB53-4D70-4F78-8414-99D5E24EEA0B}" type="datetime'''M''''''a''''''''''i'''''''''''''''''''''''''''''''">
              <a:rPr lang="fr-FR" altLang="en-US" sz="1400" smtClean="0"/>
              <a:pPr/>
              <a:t>Mai</a:t>
            </a:fld>
            <a:endParaRPr lang="fr-FR" sz="1400" dirty="0">
              <a:sym typeface="+mn-lt"/>
            </a:endParaRP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4959350" y="3321050"/>
            <a:ext cx="296863" cy="212725"/>
          </a:xfrm>
          <a:prstGeom prst="rect">
            <a:avLst/>
          </a:prstGeom>
          <a:solidFill>
            <a:srgbClr val="FFE6E8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8724454-25F7-44BD-BE0F-0820E4C01B25}" type="datetime'''''0'''''''',''''''''''''''''''''''''''''''''''''''1'">
              <a:rPr lang="fr-FR" altLang="en-US" sz="1400" smtClean="0">
                <a:cs typeface="+mn-cs"/>
              </a:rPr>
              <a:pPr/>
              <a:t>0,1</a:t>
            </a:fld>
            <a:endParaRPr lang="fr-FR" sz="1400" dirty="0">
              <a:cs typeface="+mn-cs"/>
              <a:sym typeface="+mn-lt"/>
            </a:endParaRPr>
          </a:p>
        </p:txBody>
      </p:sp>
      <p:sp>
        <p:nvSpPr>
          <p:cNvPr id="98" name="Text Placeholder 4">
            <a:extLst>
              <a:ext uri="{FF2B5EF4-FFF2-40B4-BE49-F238E27FC236}">
                <a16:creationId xmlns:a16="http://schemas.microsoft.com/office/drawing/2014/main" id="{4B9FBFD0-5134-451F-A96F-C1097F948DCC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2832100" y="3803650"/>
            <a:ext cx="296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CCE0096-8D9D-4E18-A77D-62E7F5DEB55D}" type="datetime'''''''''''''''''''''''''''''3'''''''''',''''''''''''''''''''6'">
              <a:rPr lang="fr-FR" altLang="en-US" sz="1400" b="1" smtClean="0"/>
              <a:pPr/>
              <a:t>3,6</a:t>
            </a:fld>
            <a:endParaRPr lang="fr-FR" sz="1400" b="1" dirty="0">
              <a:sym typeface="+mn-lt"/>
            </a:endParaRPr>
          </a:p>
        </p:txBody>
      </p:sp>
      <p:sp>
        <p:nvSpPr>
          <p:cNvPr id="255" name="Text Placeholder 4">
            <a:extLst>
              <a:ext uri="{FF2B5EF4-FFF2-40B4-BE49-F238E27FC236}">
                <a16:creationId xmlns:a16="http://schemas.microsoft.com/office/drawing/2014/main" id="{BA512A0D-2372-4054-800C-F8619D7028CD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4764088" y="6076950"/>
            <a:ext cx="3381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F8686E5-3714-44FD-9AB1-8D84CB40B3B8}" type="datetime'''''''''''''J''''''''''''''''ui''''''''''n'''''">
              <a:rPr lang="fr-FR" altLang="en-US" sz="1400" smtClean="0"/>
              <a:pPr/>
              <a:t>Juin</a:t>
            </a:fld>
            <a:endParaRPr lang="fr-FR" sz="1400" dirty="0">
              <a:sym typeface="+mn-lt"/>
            </a:endParaRPr>
          </a:p>
        </p:txBody>
      </p:sp>
      <p:sp>
        <p:nvSpPr>
          <p:cNvPr id="256" name="Text Placeholder 4">
            <a:extLst>
              <a:ext uri="{FF2B5EF4-FFF2-40B4-BE49-F238E27FC236}">
                <a16:creationId xmlns:a16="http://schemas.microsoft.com/office/drawing/2014/main" id="{5B2AA08E-BABB-4E5A-AF5E-7CE9377AC9A1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5676900" y="6076950"/>
            <a:ext cx="4667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75DC912-8A5F-430D-9B5A-2168C0E9CD4A}" type="datetime'''''''''''''''''''''''''''J''u''''''i''''''l''l''''''et'''">
              <a:rPr lang="fr-FR" altLang="en-US" sz="1400" smtClean="0"/>
              <a:pPr/>
              <a:t>Juillet</a:t>
            </a:fld>
            <a:endParaRPr lang="fr-FR" sz="1400" dirty="0">
              <a:sym typeface="+mn-lt"/>
            </a:endParaRP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6738938" y="3371850"/>
            <a:ext cx="296863" cy="212725"/>
          </a:xfrm>
          <a:prstGeom prst="rect">
            <a:avLst/>
          </a:prstGeom>
          <a:solidFill>
            <a:srgbClr val="FFE6E8"/>
          </a:solidFill>
          <a:ln>
            <a:noFill/>
          </a:ln>
          <a:effectLst/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68C4DB2-A934-4E44-9C55-4B0A0283905E}" type="datetime'''''''''''''''0'''''''''''''''''''''',''2'''''''''">
              <a:rPr lang="fr-FR" altLang="en-US" sz="1400" smtClean="0">
                <a:cs typeface="+mn-cs"/>
                <a:sym typeface="+mn-lt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0,2</a:t>
            </a:fld>
            <a:endParaRPr lang="fr-FR" sz="1400" dirty="0">
              <a:cs typeface="+mn-cs"/>
              <a:sym typeface="+mn-lt"/>
            </a:endParaRPr>
          </a:p>
        </p:txBody>
      </p:sp>
      <p:sp>
        <p:nvSpPr>
          <p:cNvPr id="127" name="Text Placeholder 4">
            <a:extLst>
              <a:ext uri="{FF2B5EF4-FFF2-40B4-BE49-F238E27FC236}">
                <a16:creationId xmlns:a16="http://schemas.microsoft.com/office/drawing/2014/main" id="{CB7A2866-A678-4C11-911D-F0CEF99C39C3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1681163" y="5194300"/>
            <a:ext cx="296863" cy="212725"/>
          </a:xfrm>
          <a:prstGeom prst="rect">
            <a:avLst/>
          </a:prstGeom>
          <a:solidFill>
            <a:srgbClr val="FFE6E8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3A7C68A-0E8F-4B90-8ADF-3DD67C889427}" type="datetime'''''''0'',''''''''''0'''''''">
              <a:rPr lang="fr-FR" altLang="en-US" sz="1400" smtClean="0">
                <a:cs typeface="+mn-cs"/>
              </a:rPr>
              <a:pPr/>
              <a:t>0,0</a:t>
            </a:fld>
            <a:endParaRPr lang="fr-FR" sz="1400" dirty="0">
              <a:cs typeface="+mn-cs"/>
              <a:sym typeface="+mn-lt"/>
            </a:endParaRPr>
          </a:p>
        </p:txBody>
      </p:sp>
      <p:sp>
        <p:nvSpPr>
          <p:cNvPr id="257" name="Text Placeholder 4">
            <a:extLst>
              <a:ext uri="{FF2B5EF4-FFF2-40B4-BE49-F238E27FC236}">
                <a16:creationId xmlns:a16="http://schemas.microsoft.com/office/drawing/2014/main" id="{0A96813D-08A5-4FF0-99A0-04CAFC68D4C5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6697663" y="6076950"/>
            <a:ext cx="3778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80EF6EE-1F0E-42FA-8554-C7BBCBF6AA84}" type="datetime'''''A''''''''''''''''''o''''''''u''''''t'''''''''''''''''''">
              <a:rPr lang="fr-FR" altLang="en-US" sz="1400" smtClean="0"/>
              <a:pPr/>
              <a:t>Aout</a:t>
            </a:fld>
            <a:endParaRPr lang="fr-FR" sz="1400" dirty="0">
              <a:sym typeface="+mn-lt"/>
            </a:endParaRPr>
          </a:p>
        </p:txBody>
      </p:sp>
      <p:sp>
        <p:nvSpPr>
          <p:cNvPr id="115" name="Text Placeholder 4">
            <a:extLst>
              <a:ext uri="{FF2B5EF4-FFF2-40B4-BE49-F238E27FC236}">
                <a16:creationId xmlns:a16="http://schemas.microsoft.com/office/drawing/2014/main" id="{87FC923B-0883-4369-AFFB-44FC77721242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gray">
          <a:xfrm>
            <a:off x="7715250" y="3381375"/>
            <a:ext cx="296863" cy="2127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1C6196F-FCA1-47D9-A35E-6D851DCE5D54}" type="datetime'''0'''''''''''''''''',''''''''''''''''''''3'">
              <a:rPr lang="fr-FR" altLang="en-US" sz="1400" smtClean="0">
                <a:cs typeface="+mn-cs"/>
                <a:sym typeface="+mn-lt"/>
              </a:rPr>
              <a:pPr/>
              <a:t>0,3</a:t>
            </a:fld>
            <a:endParaRPr lang="fr-FR" sz="1400" dirty="0">
              <a:cs typeface="+mn-cs"/>
              <a:sym typeface="+mn-lt"/>
            </a:endParaRPr>
          </a:p>
        </p:txBody>
      </p:sp>
      <p:sp>
        <p:nvSpPr>
          <p:cNvPr id="254" name="Text Placeholder 4">
            <a:extLst>
              <a:ext uri="{FF2B5EF4-FFF2-40B4-BE49-F238E27FC236}">
                <a16:creationId xmlns:a16="http://schemas.microsoft.com/office/drawing/2014/main" id="{0778F62E-3751-4524-927E-41A742709269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7650163" y="6076950"/>
            <a:ext cx="4270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164ED84-43DB-409D-AD00-A1071C855453}" type="datetime'S''''''''''e''''''''''''''''''''p''''t.'">
              <a:rPr lang="fr-FR" altLang="en-US" sz="1400" smtClean="0"/>
              <a:pPr/>
              <a:t>Sept.</a:t>
            </a:fld>
            <a:endParaRPr lang="fr-FR" sz="1400" dirty="0">
              <a:sym typeface="+mn-lt"/>
            </a:endParaRPr>
          </a:p>
        </p:txBody>
      </p:sp>
      <p:sp>
        <p:nvSpPr>
          <p:cNvPr id="271" name="Text Placeholder 4">
            <a:extLst>
              <a:ext uri="{FF2B5EF4-FFF2-40B4-BE49-F238E27FC236}">
                <a16:creationId xmlns:a16="http://schemas.microsoft.com/office/drawing/2014/main" id="{E1606801-7B52-445E-A5E6-3E15AB3EB495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gray">
          <a:xfrm>
            <a:off x="10645775" y="2452688"/>
            <a:ext cx="296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7773C12-3DDD-4087-91C2-83A86A2AB30B}" type="datetime'''''''''''''''''''''''''''6'''''''''''''''',''''''''''''2'''''">
              <a:rPr lang="fr-FR" altLang="en-US" sz="1400" b="1" smtClean="0">
                <a:cs typeface="+mn-cs"/>
              </a:rPr>
              <a:pPr/>
              <a:t>6,2</a:t>
            </a:fld>
            <a:endParaRPr lang="fr-FR" sz="1400" b="1" dirty="0">
              <a:cs typeface="+mn-cs"/>
              <a:sym typeface="+mn-lt"/>
            </a:endParaRP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gray">
          <a:xfrm>
            <a:off x="8691563" y="4146550"/>
            <a:ext cx="296863" cy="2127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644DDA9-25AC-47AF-98A0-D51D6C3A78BE}" type="datetime'0'''''''''''''''''''''''''''''''',''2'''''">
              <a:rPr lang="fr-FR" altLang="en-US" sz="1400" smtClean="0">
                <a:cs typeface="+mn-cs"/>
              </a:rPr>
              <a:pPr/>
              <a:t>0,2</a:t>
            </a:fld>
            <a:endParaRPr lang="fr-FR" sz="1400" dirty="0">
              <a:cs typeface="+mn-cs"/>
              <a:sym typeface="+mn-lt"/>
            </a:endParaRPr>
          </a:p>
        </p:txBody>
      </p:sp>
      <p:sp>
        <p:nvSpPr>
          <p:cNvPr id="258" name="Text Placeholder 4">
            <a:extLst>
              <a:ext uri="{FF2B5EF4-FFF2-40B4-BE49-F238E27FC236}">
                <a16:creationId xmlns:a16="http://schemas.microsoft.com/office/drawing/2014/main" id="{07A45461-AFA5-4B1D-B9C4-6CCAC2DBDAAD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auto">
          <a:xfrm>
            <a:off x="8518525" y="6076950"/>
            <a:ext cx="6429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C503BDB-0507-4BF4-B15A-826F6858D517}" type="datetime'''''''''''Oc''''''''''''''''to''b''''''''''''''''''''re'''''''">
              <a:rPr lang="fr-FR" altLang="en-US" sz="1400" smtClean="0"/>
              <a:pPr/>
              <a:t>Octobre</a:t>
            </a:fld>
            <a:endParaRPr lang="fr-FR" sz="1400" dirty="0">
              <a:sym typeface="+mn-lt"/>
            </a:endParaRPr>
          </a:p>
        </p:txBody>
      </p:sp>
      <p:sp>
        <p:nvSpPr>
          <p:cNvPr id="244" name="Text Placeholder 4">
            <a:extLst>
              <a:ext uri="{FF2B5EF4-FFF2-40B4-BE49-F238E27FC236}">
                <a16:creationId xmlns:a16="http://schemas.microsoft.com/office/drawing/2014/main" id="{02A1325A-F940-4BDA-9BC4-80097825E372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9634538" y="6076950"/>
            <a:ext cx="3651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9415827-9525-4420-900F-49DD2C6DBF16}" type="datetime'''''N''''''''''''''''''''o''''''''v.'''''''''''''''''''''">
              <a:rPr lang="fr-FR" altLang="en-US" sz="1400" smtClean="0"/>
              <a:pPr/>
              <a:t>Nov.</a:t>
            </a:fld>
            <a:endParaRPr lang="fr-FR" sz="1400" dirty="0">
              <a:sym typeface="+mn-lt"/>
            </a:endParaRPr>
          </a:p>
        </p:txBody>
      </p:sp>
      <p:sp>
        <p:nvSpPr>
          <p:cNvPr id="259" name="Text Placeholder 4">
            <a:extLst>
              <a:ext uri="{FF2B5EF4-FFF2-40B4-BE49-F238E27FC236}">
                <a16:creationId xmlns:a16="http://schemas.microsoft.com/office/drawing/2014/main" id="{B185C610-0BA2-40C6-B0F5-E52B467442CF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auto">
          <a:xfrm>
            <a:off x="10604500" y="6076950"/>
            <a:ext cx="3778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32C732F-47E4-4780-B85A-D27BE3F94974}" type="datetime'''''''''''''''''''''''Dé''''''''c''.'''''">
              <a:rPr lang="fr-FR" altLang="en-US" sz="1400" smtClean="0"/>
              <a:pPr/>
              <a:t>Déc.</a:t>
            </a:fld>
            <a:endParaRPr lang="fr-FR" sz="1400" dirty="0">
              <a:sym typeface="+mn-lt"/>
            </a:endParaRPr>
          </a:p>
        </p:txBody>
      </p:sp>
      <p:sp>
        <p:nvSpPr>
          <p:cNvPr id="8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gray">
          <a:xfrm>
            <a:off x="2030413" y="5267325"/>
            <a:ext cx="296863" cy="2127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68D0A34-0092-4BA4-97A1-41E344D0EDF2}" type="datetime'''''0'''',''''''''''3'''''''''''''''''''">
              <a:rPr lang="fr-FR" altLang="en-US" sz="1400" smtClean="0">
                <a:solidFill>
                  <a:schemeClr val="tx2"/>
                </a:solidFill>
              </a:rPr>
              <a:pPr/>
              <a:t>0,3</a:t>
            </a:fld>
            <a:endParaRPr lang="fr-FR" sz="1400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6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gray">
          <a:xfrm>
            <a:off x="4610100" y="3441700"/>
            <a:ext cx="296863" cy="212725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158C8C6-5D00-4F28-A215-3A2DC01117CA}" type="datetime'''''''''''''''''''''''''''''''''''''''0,''''''''''''''3'''">
              <a:rPr lang="fr-FR" altLang="en-US" sz="1400" smtClean="0">
                <a:solidFill>
                  <a:schemeClr val="tx2"/>
                </a:solidFill>
                <a:cs typeface="+mn-cs"/>
              </a:rPr>
              <a:pPr/>
              <a:t>0,3</a:t>
            </a:fld>
            <a:endParaRPr lang="fr-FR" sz="1400" dirty="0">
              <a:solidFill>
                <a:schemeClr val="tx2"/>
              </a:solidFill>
              <a:cs typeface="+mn-cs"/>
              <a:sym typeface="+mn-lt"/>
            </a:endParaRPr>
          </a:p>
        </p:txBody>
      </p:sp>
      <p:sp>
        <p:nvSpPr>
          <p:cNvPr id="268" name="Text Placeholder 4">
            <a:extLst>
              <a:ext uri="{FF2B5EF4-FFF2-40B4-BE49-F238E27FC236}">
                <a16:creationId xmlns:a16="http://schemas.microsoft.com/office/drawing/2014/main" id="{894F77B6-3E75-41DF-AECB-026E80B37BFF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gray">
          <a:xfrm>
            <a:off x="8691563" y="2516188"/>
            <a:ext cx="296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E520379-48B8-4943-9D52-3EDAD336674E}" type="datetime'6'''',''''''''''''1'''''''''''">
              <a:rPr lang="fr-FR" altLang="en-US" sz="1400" b="1" smtClean="0">
                <a:cs typeface="+mn-cs"/>
              </a:rPr>
              <a:pPr/>
              <a:t>6,1</a:t>
            </a:fld>
            <a:endParaRPr lang="fr-FR" sz="1400" b="1" dirty="0">
              <a:cs typeface="+mn-cs"/>
              <a:sym typeface="+mn-lt"/>
            </a:endParaRPr>
          </a:p>
        </p:txBody>
      </p:sp>
      <p:sp>
        <p:nvSpPr>
          <p:cNvPr id="126" name="Text Placeholder 4">
            <a:extLst>
              <a:ext uri="{FF2B5EF4-FFF2-40B4-BE49-F238E27FC236}">
                <a16:creationId xmlns:a16="http://schemas.microsoft.com/office/drawing/2014/main" id="{3E4B7621-3780-4E51-BBC6-09531A018A94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gray">
          <a:xfrm>
            <a:off x="703263" y="5299075"/>
            <a:ext cx="296863" cy="212725"/>
          </a:xfrm>
          <a:prstGeom prst="rect">
            <a:avLst/>
          </a:prstGeom>
          <a:solidFill>
            <a:srgbClr val="FFE6E8"/>
          </a:solidFill>
          <a:ln>
            <a:noFill/>
          </a:ln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8B6F8DC-810A-4CBF-B991-AA4D4D3DF60D}" type="datetime'''''''''''''''''''''''''''''''''''''0,''''''''''''0'''''">
              <a:rPr lang="fr-FR" altLang="en-US" sz="1400" smtClean="0">
                <a:cs typeface="+mn-cs"/>
              </a:rPr>
              <a:pPr/>
              <a:t>0,0</a:t>
            </a:fld>
            <a:endParaRPr lang="fr-FR" sz="1400" dirty="0">
              <a:cs typeface="+mn-cs"/>
              <a:sym typeface="+mn-lt"/>
            </a:endParaRPr>
          </a:p>
        </p:txBody>
      </p:sp>
      <p:sp>
        <p:nvSpPr>
          <p:cNvPr id="133" name="Text Placeholder 4">
            <a:extLst>
              <a:ext uri="{FF2B5EF4-FFF2-40B4-BE49-F238E27FC236}">
                <a16:creationId xmlns:a16="http://schemas.microsoft.com/office/drawing/2014/main" id="{1CC8094D-8153-458E-8301-9B8A4593DD83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gray">
          <a:xfrm>
            <a:off x="1855788" y="4981575"/>
            <a:ext cx="296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24230D3-2367-44B9-81B9-89156628B0A8}" type="datetime'''''''''''1'''''''''',''''''''''''''''''''''''3'''''">
              <a:rPr lang="fr-FR" altLang="en-US" sz="1400" b="1" smtClean="0">
                <a:cs typeface="+mn-cs"/>
              </a:rPr>
              <a:pPr/>
              <a:t>1,3</a:t>
            </a:fld>
            <a:endParaRPr lang="fr-FR" sz="1400" b="1" dirty="0">
              <a:cs typeface="+mn-cs"/>
              <a:sym typeface="+mn-lt"/>
            </a:endParaRPr>
          </a:p>
        </p:txBody>
      </p:sp>
      <p:sp>
        <p:nvSpPr>
          <p:cNvPr id="261" name="Text Placeholder 4">
            <a:extLst>
              <a:ext uri="{FF2B5EF4-FFF2-40B4-BE49-F238E27FC236}">
                <a16:creationId xmlns:a16="http://schemas.microsoft.com/office/drawing/2014/main" id="{CDFF6BEE-F172-4A9F-94C2-1FA4DDDC53CC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gray">
          <a:xfrm>
            <a:off x="3808413" y="3656013"/>
            <a:ext cx="296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C184AAF-734C-4751-9C18-C953A89A1894}" type="datetime'4'',''''''''''0'''''''''''''''''''''''''''''''''">
              <a:rPr lang="fr-FR" altLang="en-US" sz="1400" b="1" smtClean="0">
                <a:cs typeface="+mn-cs"/>
              </a:rPr>
              <a:pPr/>
              <a:t>4,0</a:t>
            </a:fld>
            <a:endParaRPr lang="fr-FR" sz="1400" b="1" dirty="0">
              <a:cs typeface="+mn-cs"/>
              <a:sym typeface="+mn-lt"/>
            </a:endParaRPr>
          </a:p>
        </p:txBody>
      </p:sp>
      <p:sp>
        <p:nvSpPr>
          <p:cNvPr id="264" name="Text Placeholder 4">
            <a:extLst>
              <a:ext uri="{FF2B5EF4-FFF2-40B4-BE49-F238E27FC236}">
                <a16:creationId xmlns:a16="http://schemas.microsoft.com/office/drawing/2014/main" id="{A4E7A4F1-E368-4DB7-A8A1-9A39974CB0A9}"/>
              </a:ext>
            </a:extLst>
          </p:cNvPr>
          <p:cNvSpPr>
            <a:spLocks noGrp="1"/>
          </p:cNvSpPr>
          <p:nvPr>
            <p:custDataLst>
              <p:tags r:id="rId50"/>
            </p:custDataLst>
          </p:nvPr>
        </p:nvSpPr>
        <p:spPr bwMode="gray">
          <a:xfrm>
            <a:off x="4784725" y="3108325"/>
            <a:ext cx="296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D11E299-88C6-442F-B348-73F011FBE148}" type="datetime'''''''''''''''''''4,''''''''''''''''''''''''9'''''''''">
              <a:rPr lang="fr-FR" altLang="en-US" sz="1400" b="1" smtClean="0">
                <a:cs typeface="+mn-cs"/>
              </a:rPr>
              <a:pPr/>
              <a:t>4,9</a:t>
            </a:fld>
            <a:endParaRPr lang="fr-FR" sz="1400" b="1" dirty="0">
              <a:cs typeface="+mn-cs"/>
              <a:sym typeface="+mn-lt"/>
            </a:endParaRPr>
          </a:p>
        </p:txBody>
      </p:sp>
      <p:sp>
        <p:nvSpPr>
          <p:cNvPr id="265" name="Text Placeholder 4">
            <a:extLst>
              <a:ext uri="{FF2B5EF4-FFF2-40B4-BE49-F238E27FC236}">
                <a16:creationId xmlns:a16="http://schemas.microsoft.com/office/drawing/2014/main" id="{A4E02371-970C-466D-B1C3-954205D4DF8A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gray">
          <a:xfrm>
            <a:off x="5762625" y="4114800"/>
            <a:ext cx="296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92E6CD1-0977-41B8-954A-75E0F419BE5B}" type="datetime'''''3'''''''''''',''''''''''''''''''''''''1'">
              <a:rPr lang="fr-FR" altLang="en-US" sz="1400" b="1" smtClean="0">
                <a:cs typeface="+mn-cs"/>
              </a:rPr>
              <a:pPr/>
              <a:t>3,1</a:t>
            </a:fld>
            <a:endParaRPr lang="fr-FR" sz="1400" b="1" dirty="0">
              <a:cs typeface="+mn-cs"/>
              <a:sym typeface="+mn-lt"/>
            </a:endParaRPr>
          </a:p>
        </p:txBody>
      </p:sp>
      <p:sp>
        <p:nvSpPr>
          <p:cNvPr id="267" name="Text Placeholder 4">
            <a:extLst>
              <a:ext uri="{FF2B5EF4-FFF2-40B4-BE49-F238E27FC236}">
                <a16:creationId xmlns:a16="http://schemas.microsoft.com/office/drawing/2014/main" id="{DF3A6899-190D-4C83-94A3-706980D47E8D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gray">
          <a:xfrm>
            <a:off x="7715250" y="2546350"/>
            <a:ext cx="296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6CBF63F-5FDF-4C45-8837-EB442898B762}" type="datetime'''''''''''''''6'''''''',''''''''''''0'''''''''''''''">
              <a:rPr lang="fr-FR" altLang="en-US" sz="1400" b="1" smtClean="0">
                <a:cs typeface="+mn-cs"/>
              </a:rPr>
              <a:pPr/>
              <a:t>6,0</a:t>
            </a:fld>
            <a:endParaRPr lang="fr-FR" sz="1400" b="1" dirty="0">
              <a:cs typeface="+mn-cs"/>
              <a:sym typeface="+mn-lt"/>
            </a:endParaRPr>
          </a:p>
        </p:txBody>
      </p:sp>
      <p:sp>
        <p:nvSpPr>
          <p:cNvPr id="248" name="Text Placeholder 4">
            <a:extLst>
              <a:ext uri="{FF2B5EF4-FFF2-40B4-BE49-F238E27FC236}">
                <a16:creationId xmlns:a16="http://schemas.microsoft.com/office/drawing/2014/main" id="{519E2791-60FB-47B9-BFF7-44C076E464D8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gray">
          <a:xfrm>
            <a:off x="9669463" y="1900238"/>
            <a:ext cx="296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6D743AC-E7DA-4DCB-883E-A0720795A968}" type="datetime'''''''''''''''7'',''''''''''''''''''''''''''''2'''''''''''''''">
              <a:rPr lang="fr-FR" altLang="en-US" sz="1400" b="1" smtClean="0">
                <a:cs typeface="+mn-cs"/>
              </a:rPr>
              <a:pPr/>
              <a:t>7,2</a:t>
            </a:fld>
            <a:endParaRPr lang="fr-FR" sz="1400" b="1" dirty="0">
              <a:cs typeface="+mn-cs"/>
              <a:sym typeface="+mn-lt"/>
            </a:endParaRPr>
          </a:p>
        </p:txBody>
      </p:sp>
      <p:sp>
        <p:nvSpPr>
          <p:cNvPr id="237" name="Text Placeholder 4">
            <a:extLst>
              <a:ext uri="{FF2B5EF4-FFF2-40B4-BE49-F238E27FC236}">
                <a16:creationId xmlns:a16="http://schemas.microsoft.com/office/drawing/2014/main" id="{CED8CD7A-278A-4D1D-8EAE-595299DBC08C}"/>
              </a:ext>
            </a:extLst>
          </p:cNvPr>
          <p:cNvSpPr>
            <a:spLocks noGrp="1"/>
          </p:cNvSpPr>
          <p:nvPr>
            <p:custDataLst>
              <p:tags r:id="rId54"/>
            </p:custDataLst>
          </p:nvPr>
        </p:nvSpPr>
        <p:spPr bwMode="gray">
          <a:xfrm>
            <a:off x="877888" y="5086350"/>
            <a:ext cx="296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0AD2DCF-638C-4C2B-B771-6977DE511E71}" type="datetime'''''''''''''''''1'',''''''''''''1'">
              <a:rPr lang="fr-FR" altLang="en-US" sz="1400" b="1" smtClean="0"/>
              <a:pPr/>
              <a:t>1,1</a:t>
            </a:fld>
            <a:endParaRPr lang="fr-FR" sz="1400" b="1" dirty="0">
              <a:sym typeface="+mn-lt"/>
            </a:endParaRPr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5"/>
            </p:custDataLst>
          </p:nvPr>
        </p:nvSpPr>
        <p:spPr bwMode="auto">
          <a:xfrm>
            <a:off x="11218862" y="3857625"/>
            <a:ext cx="649288" cy="3016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EBF32BB-C5A0-4FBB-B9C4-1F85D120048D}" type="datetime'''''''+''''''4''''''''''8''''''''''''''''%'''">
              <a:rPr lang="fr-FR" altLang="en-US" sz="1400" b="1" smtClean="0">
                <a:cs typeface="+mn-cs"/>
              </a:rPr>
              <a:pPr/>
              <a:t>+48%</a:t>
            </a:fld>
            <a:endParaRPr lang="fr-FR" sz="1400" b="1" dirty="0">
              <a:cs typeface="+mn-cs"/>
              <a:sym typeface="+mn-lt"/>
            </a:endParaRPr>
          </a:p>
        </p:txBody>
      </p:sp>
      <p:sp>
        <p:nvSpPr>
          <p:cNvPr id="57" name="Subtitle 7">
            <a:extLst>
              <a:ext uri="{FF2B5EF4-FFF2-40B4-BE49-F238E27FC236}">
                <a16:creationId xmlns:a16="http://schemas.microsoft.com/office/drawing/2014/main" id="{59E2E96F-FC93-430B-AF1E-E33F4CBF7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163" y="1523226"/>
            <a:ext cx="10120883" cy="276999"/>
          </a:xfrm>
        </p:spPr>
        <p:txBody>
          <a:bodyPr/>
          <a:lstStyle/>
          <a:p>
            <a:pPr>
              <a:buNone/>
            </a:pPr>
            <a:r>
              <a:rPr lang="fr-FR" b="1" dirty="0"/>
              <a:t>Volume hebdomadaire de doses reçues</a:t>
            </a:r>
            <a:r>
              <a:rPr lang="fr-FR" dirty="0"/>
              <a:t>, en millions</a:t>
            </a:r>
          </a:p>
        </p:txBody>
      </p:sp>
      <p:sp>
        <p:nvSpPr>
          <p:cNvPr id="58" name="Sticky">
            <a:extLst>
              <a:ext uri="{FF2B5EF4-FFF2-40B4-BE49-F238E27FC236}">
                <a16:creationId xmlns:a16="http://schemas.microsoft.com/office/drawing/2014/main" id="{0619F534-93B6-41DE-BD64-D658AF7D288F}"/>
              </a:ext>
            </a:extLst>
          </p:cNvPr>
          <p:cNvSpPr/>
          <p:nvPr>
            <p:custDataLst>
              <p:tags r:id="rId56"/>
            </p:custDataLst>
          </p:nvPr>
        </p:nvSpPr>
        <p:spPr>
          <a:xfrm>
            <a:off x="12400569" y="-6534"/>
            <a:ext cx="809345" cy="363812"/>
          </a:xfrm>
          <a:prstGeom prst="foldedCorner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500" tIns="70759" rIns="63500" bIns="635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1100" dirty="0" smtClean="0">
                <a:solidFill>
                  <a:srgbClr val="000000"/>
                </a:solidFill>
              </a:rPr>
              <a:t>Hermine</a:t>
            </a:r>
            <a:endParaRPr lang="en-GB" sz="1100" dirty="0" err="1">
              <a:solidFill>
                <a:srgbClr val="000000"/>
              </a:solidFill>
            </a:endParaRPr>
          </a:p>
        </p:txBody>
      </p:sp>
      <p:sp>
        <p:nvSpPr>
          <p:cNvPr id="62" name="KeyTakeawayOF 8">
            <a:extLst>
              <a:ext uri="{FF2B5EF4-FFF2-40B4-BE49-F238E27FC236}">
                <a16:creationId xmlns:a16="http://schemas.microsoft.com/office/drawing/2014/main" id="{630DE004-F883-489B-B2CD-A2A0F617AE39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538600" y="1810268"/>
            <a:ext cx="5003363" cy="1082158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vert="horz" wrap="square" lIns="36000" tIns="36000" rIns="36000" bIns="3600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900" b="1" dirty="0"/>
              <a:t>Changements notables de la semaine</a:t>
            </a:r>
          </a:p>
          <a:p>
            <a:pPr lvl="1"/>
            <a:r>
              <a:rPr lang="fr-FR" sz="900" dirty="0" smtClean="0"/>
              <a:t>Détails </a:t>
            </a:r>
            <a:r>
              <a:rPr lang="fr-FR" sz="900" dirty="0"/>
              <a:t>des livraisons pour le mois </a:t>
            </a:r>
            <a:r>
              <a:rPr lang="fr-FR" sz="900" dirty="0" smtClean="0"/>
              <a:t>de septembre de Pfizer et </a:t>
            </a:r>
            <a:r>
              <a:rPr lang="fr-FR" sz="900" dirty="0" err="1" smtClean="0"/>
              <a:t>Moderna</a:t>
            </a:r>
            <a:endParaRPr lang="fr-FR" sz="900" dirty="0" smtClean="0"/>
          </a:p>
          <a:p>
            <a:pPr lvl="1"/>
            <a:r>
              <a:rPr lang="fr-FR" sz="900" dirty="0" smtClean="0"/>
              <a:t>Reprise des livraison de J&amp;J le 09/08</a:t>
            </a:r>
          </a:p>
          <a:p>
            <a:pPr lvl="1"/>
            <a:r>
              <a:rPr lang="fr-FR" sz="900" dirty="0" smtClean="0"/>
              <a:t>Dons </a:t>
            </a:r>
            <a:r>
              <a:rPr lang="fr-FR" sz="900" dirty="0"/>
              <a:t>de l’ensemble des livraisons AZ en </a:t>
            </a:r>
            <a:r>
              <a:rPr lang="fr-FR" sz="900" dirty="0" smtClean="0"/>
              <a:t>septembre</a:t>
            </a:r>
            <a:endParaRPr lang="fr-FR" sz="900" dirty="0"/>
          </a:p>
          <a:p>
            <a:pPr lvl="1"/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2601734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EMPLATELASTEDITED" val="2020-11-29 06:06 "/>
  <p:tag name="ICONFILLBACKGROUND" val="Color [A=255, R=0, G=0, B=145]"/>
  <p:tag name="ICONFILLBACKGROUNDTHEME" val="Accent 1"/>
  <p:tag name="ICONENCLOSURE" val="False"/>
  <p:tag name="ICONLINEFILL" val="Color [A=255, R=0, G=0, B=0]"/>
  <p:tag name="ICONLINEFILLTHEME" val="Text 1"/>
  <p:tag name="THINKCELLUNDODONOTDELETE" val="0"/>
  <p:tag name="THINKCELLPRESENTATIONDONOTDELETE" val="&lt;?xml version=&quot;1.0&quot; encoding=&quot;UTF-16&quot; standalone=&quot;yes&quot;?&gt;&lt;root reqver=&quot;27037&quot;&gt;&lt;version val=&quot;32516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&lt;/m_strFormatTime&gt;&lt;m_yearfmt&gt;&lt;begin val=&quot;0&quot;/&gt;&lt;end val=&quot;0&quot;/&gt;&lt;/m_yearfmt&gt;&lt;/m_precDefaultDate&gt;&lt;m_precDefaultDay&gt;&lt;m_bNumberIsYear val=&quot;0&quot;/&gt;&lt;m_strFormatTime&gt;%d&lt;/m_strFormatTime&gt;&lt;m_yearfmt&gt;&lt;begin val=&quot;0&quot;/&gt;&lt;end val=&quot;4&quot;/&gt;&lt;/m_yearfmt&gt;&lt;/m_precDefaultDay&gt;&lt;m_precDefaultWeek&gt;&lt;m_bNumberIsYear val=&quot;0&quot;/&gt;&lt;m_strFormatTime&gt;%4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24&quot;&gt;&lt;elem m_fUsage=&quot;2.17026014706326542125E+00&quot;&gt;&lt;m_msothmcolidx val=&quot;0&quot;/&gt;&lt;m_rgb r=&quot;16&quot; g=&quot;85&quot; b=&quot;43&quot;/&gt;&lt;/elem&gt;&lt;elem m_fUsage=&quot;1.24087830831670586917E+00&quot;&gt;&lt;m_msothmcolidx val=&quot;0&quot;/&gt;&lt;m_rgb r=&quot;27&quot; g=&quot;72&quot; b=&quot;1B&quot;/&gt;&lt;/elem&gt;&lt;elem m_fUsage=&quot;1.00000000000000000000E+00&quot;&gt;&lt;m_msothmcolidx val=&quot;0&quot;/&gt;&lt;m_rgb r=&quot;13&quot; g=&quot;71&quot; b=&quot;38&quot;/&gt;&lt;/elem&gt;&lt;elem m_fUsage=&quot;8.97405142276956890868E-01&quot;&gt;&lt;m_msothmcolidx val=&quot;0&quot;/&gt;&lt;m_rgb r=&quot;00&quot; g=&quot;A1&quot; b=&quot;8B&quot;/&gt;&lt;/elem&gt;&lt;elem m_fUsage=&quot;8.86400021585738828733E-01&quot;&gt;&lt;m_msothmcolidx val=&quot;0&quot;/&gt;&lt;m_rgb r=&quot;6A&quot; g=&quot;E6&quot; b=&quot;9B&quot;/&gt;&lt;/elem&gt;&lt;elem m_fUsage=&quot;6.56100000000000127542E-01&quot;&gt;&lt;m_msothmcolidx val=&quot;0&quot;/&gt;&lt;m_rgb r=&quot;92&quot; g=&quot;CB&quot; b=&quot;9B&quot;/&gt;&lt;/elem&gt;&lt;elem m_fUsage=&quot;5.90490000000000181402E-01&quot;&gt;&lt;m_msothmcolidx val=&quot;0&quot;/&gt;&lt;m_rgb r=&quot;89&quot; g=&quot;A9&quot; b=&quot;FF&quot;/&gt;&lt;/elem&gt;&lt;elem m_fUsage=&quot;3.87420489000000145552E-01&quot;&gt;&lt;m_msothmcolidx val=&quot;0&quot;/&gt;&lt;m_rgb r=&quot;F7&quot; g=&quot;E6&quot; b=&quot;D2&quot;/&gt;&lt;/elem&gt;&lt;elem m_fUsage=&quot;3.66261065323710333086E-01&quot;&gt;&lt;m_msothmcolidx val=&quot;0&quot;/&gt;&lt;m_rgb r=&quot;FF&quot; g=&quot;7E&quot; b=&quot;7E&quot;/&gt;&lt;/elem&gt;&lt;elem m_fUsage=&quot;3.20016332414559123709E-01&quot;&gt;&lt;m_msothmcolidx val=&quot;0&quot;/&gt;&lt;m_rgb r=&quot;6B&quot; g=&quot;E6&quot; b=&quot;4D&quot;/&gt;&lt;/elem&gt;&lt;elem m_fUsage=&quot;3.13810596090000171188E-01&quot;&gt;&lt;m_msothmcolidx val=&quot;0&quot;/&gt;&lt;m_rgb r=&quot;92&quot; g=&quot;E0&quot; b=&quot;7A&quot;/&gt;&lt;/elem&gt;&lt;elem m_fUsage=&quot;2.99493697473277864507E-01&quot;&gt;&lt;m_msothmcolidx val=&quot;0&quot;/&gt;&lt;m_rgb r=&quot;9D&quot; g=&quot;F2&quot; b=&quot;40&quot;/&gt;&lt;/elem&gt;&lt;elem m_fUsage=&quot;2.82429536481000165171E-01&quot;&gt;&lt;m_msothmcolidx val=&quot;0&quot;/&gt;&lt;m_rgb r=&quot;AA&quot; g=&quot;E7&quot; b=&quot;98&quot;/&gt;&lt;/elem&gt;&lt;elem m_fUsage=&quot;2.56122913817529718195E-01&quot;&gt;&lt;m_msothmcolidx val=&quot;0&quot;/&gt;&lt;m_rgb r=&quot;00&quot; g=&quot;59&quot; b=&quot;4F&quot;/&gt;&lt;/elem&gt;&lt;elem m_fUsage=&quot;2.05891132094649098594E-01&quot;&gt;&lt;m_msothmcolidx val=&quot;0&quot;/&gt;&lt;m_rgb r=&quot;01&quot; g=&quot;3D&quot; b=&quot;0F&quot;/&gt;&lt;/elem&gt;&lt;elem m_fUsage=&quot;4.56840373240672351085E-02&quot;&gt;&lt;m_msothmcolidx val=&quot;0&quot;/&gt;&lt;m_rgb r=&quot;00&quot; g=&quot;6F&quot; b=&quot;61&quot;/&gt;&lt;/elem&gt;&lt;elem m_fUsage=&quot;2.99653574190158790425E-02&quot;&gt;&lt;m_msothmcolidx val=&quot;0&quot;/&gt;&lt;m_rgb r=&quot;FF&quot; g=&quot;E6&quot; b=&quot;E8&quot;/&gt;&lt;/elem&gt;&lt;elem m_fUsage=&quot;2.25283995449391989674E-02&quot;&gt;&lt;m_msothmcolidx val=&quot;0&quot;/&gt;&lt;m_rgb r=&quot;C5&quot; g=&quot;FC&quot; b=&quot;CD&quot;/&gt;&lt;/elem&gt;&lt;elem m_fUsage=&quot;1.19725151825620327456E-02&quot;&gt;&lt;m_msothmcolidx val=&quot;0&quot;/&gt;&lt;m_rgb r=&quot;F5&quot; g=&quot;E4&quot; b=&quot;D0&quot;/&gt;&lt;/elem&gt;&lt;elem m_fUsage=&quot;1.07752636643058292976E-02&quot;&gt;&lt;m_msothmcolidx val=&quot;0&quot;/&gt;&lt;m_rgb r=&quot;71&quot; g=&quot;71&quot; b=&quot;FF&quot;/&gt;&lt;/elem&gt;&lt;elem m_fUsage=&quot;5.15377520732011960153E-03&quot;&gt;&lt;m_msothmcolidx val=&quot;0&quot;/&gt;&lt;m_rgb r=&quot;C1&quot; g=&quot;00&quot; b=&quot;00&quot;/&gt;&lt;/elem&gt;&lt;elem m_fUsage=&quot;6.02711242122222685437E-04&quot;&gt;&lt;m_msothmcolidx val=&quot;0&quot;/&gt;&lt;m_rgb r=&quot;C4&quot; g=&quot;FF&quot; b=&quot;F7&quot;/&gt;&lt;/elem&gt;&lt;elem m_fUsage=&quot;2.99690672878453394194E-04&quot;&gt;&lt;m_msothmcolidx val=&quot;0&quot;/&gt;&lt;m_rgb r=&quot;EB&quot; g=&quot;E9&quot; b=&quot;81&quot;/&gt;&lt;/elem&gt;&lt;elem m_fUsage=&quot;1.01694510461693035479E-05&quot;&gt;&lt;m_msothmcolidx val=&quot;0&quot;/&gt;&lt;m_rgb r=&quot;A8&quot; g=&quot;CC&quot; b=&quot;F8&quot;/&gt;&lt;/elem&gt;&lt;/m_vecMRU&gt;&lt;/m_mruColor&gt;&lt;m_eweekdayFirstOfWeek val=&quot;2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fNYuqyWPvskYrK.RL6i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RXR6oIDlyXZM4VSnW7Yc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FXusZq3LxXS826HUL.T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w6I5QgX_c8O__8B41oWX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9Ej_PqWAkD2L_jN6g1nL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rXNESGJ8cPKg06VE0Lan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mQY6rQf16DWxlDUqaMj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1HUHOETHuW8QJDCa7cZg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Px03tQCfHMe1qUs7adBWQ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YLYSbLzP8DsqQ5_IDvMg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6BpAVDoBUYgG2FmPpbP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yaNf2rcWst2qrssyERQg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1HUHOETHuW8QJDCa7cZg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T7K3JhoTnHFUB3UmsziO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YIchpFP77pIULLUlka8VQ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005bbXwp7KNVThpYt4xdA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35jc2g.HMMlTO0wfWPdTA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fNYuqyWPvskYrK.RL6iA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RXR6oIDlyXZM4VSnW7YcA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FXusZq3LxXS826HUL.Tg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w6I5QgX_c8O__8B41oWXQ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9Ej_PqWAkD2L_jN6g1nLg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rXNESGJ8cPKg06VE0LanA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mQY6rQf16DWxlDUqaMj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Px03tQCfHMe1qUs7adBWQ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YLYSbLzP8DsqQ5_IDvMg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6BpAVDoBUYgG2FmPpbPA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yaNf2rcWst2qrssyERQg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1HUHOETHuW8QJDCa7cZg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T7K3JhoTnHFUB3UmsziOQ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YIchpFP77pIULLUlka8VQ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005bbXwp7KNVThpYt4xdA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35jc2g.HMMlTO0wfWPdTA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W7P33pJLFn4xZO.EvABrA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ldE7T_Pu1xDdOQe1eIr8A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aZPaZe1CST45k.qktWbsQ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P.igakHPSkVXSy5uS9.A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SWnVSgSbY.17BEMK.hQYQ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lbOi5OZlflzBFCcmWIIQ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rwtNXkfQEQtEPZXyc7uhA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0CQjUrpKh0eH6HXktXwwg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oxbNKd_H_XRfB0G9e_UwQ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jdYowKsmD6wd2RDTLgGrw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kqFVWlklenXOiTyHwZSaw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1QfPWH2oR40AOVPiCFz9w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FFYQr2XVB08CuQygOPJ4g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7Hlo.zOKXDKfM1BFYoovA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_D8akMxyYQO73TGUvocAA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yNhykDsmR6c59b62o25zQ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3Kb5swqIKuxs7RUeST39Q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Xvjx.euNXbMwkhCZBzaiQ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ijBDxEgdLuyERTtaRZPaA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0lB2n2voUxoO.S2OfJXQ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Z5avmfxq.ulV.LozdmzfA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Dkfh2jn3mFuhGbHKgHhWA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3gqY0BZ1IYwh0lVYxIGfQ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5vNFuAkaz9sgjQgcnnAlg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0MT.LIu1A.rD8OMTpUH3w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Vp0KKPudmplTFhUUPLW6w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GHlKo4g_FOf.KfMihukxw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0iXM9Yjgl27kco7ew.8Cg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tUOWSNxrgw5oKZgJQRO1g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naScBX8Z3i5LJJckjlpA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x6q.aDMB.SW9imt4Lo.0g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Z5J7775ejUTVlWJZArGeA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JTVdZLBsIIM6eIHGsL.DA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IW8lrg_8JuVzx_THG_8w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sHN3SUdrNjQuPfv9tSPhA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3vfKZTKj6ucw0k.uRU4kw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fD5Cr1wOPYXilLhlUJwag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yPqIvDzfauhAzKSf3agA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sN7GBejzSX1SN7syBLqEw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NxnLg1meHzBuKTifSOkg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jqHKgvtlAiotvY6uw3rnw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dp5dcMveTdmvcq1GksK8A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l.Ui2YI765BibtnyyrLKA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kBiNEHbVeoFo4S7a.P6aw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RGzLoHEsJ2lLgcjptzWQ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PW2dVCGjb3i2Rcm95HIZQ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QEoEtr11X9jEBzm5rmYAw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Ec_DCPYifkz98088VJ84A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0Ry9pEFpEosBTHD6pfaXg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GsCYn1pniD8ZpPeJz9PKw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QU6v0kBFYjk0izeEV.fZA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jGG5WPrdP5NQBhT9vdxtg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cnkRlbu9B43uEaAqS8sXw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r0r_rF.1FzGccieNF19w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4A0rmAkdv7nnD.CGUsnQ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ezBXzJsai9nEGVyHoB6sA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dUzSX0Xu4dUtfqTCVm4cQ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5NmlVsxHnIgJkMhz5psOQ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sXK8xFF9UM4_EzbxQyLw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ticky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KeyTakeawayOF"/>
</p:tagLst>
</file>

<file path=ppt/theme/theme1.xml><?xml version="1.0" encoding="utf-8"?>
<a:theme xmlns:a="http://schemas.openxmlformats.org/drawingml/2006/main" name="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2.xml><?xml version="1.0" encoding="utf-8"?>
<a:theme xmlns:a="http://schemas.openxmlformats.org/drawingml/2006/main" name="Contrast">
  <a:themeElements>
    <a:clrScheme name="Custom 5">
      <a:dk1>
        <a:srgbClr val="FFFFFF"/>
      </a:dk1>
      <a:lt1>
        <a:srgbClr val="000091"/>
      </a:lt1>
      <a:dk2>
        <a:srgbClr val="000000"/>
      </a:dk2>
      <a:lt2>
        <a:srgbClr val="000000"/>
      </a:lt2>
      <a:accent1>
        <a:srgbClr val="FFFFFF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0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2">
        <a:dk1>
          <a:srgbClr val="FFFFFF"/>
        </a:dk1>
        <a:lt1>
          <a:srgbClr val="000091"/>
        </a:lt1>
        <a:dk2>
          <a:srgbClr val="000000"/>
        </a:dk2>
        <a:lt2>
          <a:srgbClr val="000000"/>
        </a:lt2>
        <a:accent1>
          <a:srgbClr val="FFFFFF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B3599382-E336-4EB2-A75B-25210C5C447C}"/>
    </a:ext>
  </a:extLst>
</a:theme>
</file>

<file path=ppt/theme/theme3.xml><?xml version="1.0" encoding="utf-8"?>
<a:theme xmlns:a="http://schemas.openxmlformats.org/drawingml/2006/main" name="1_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4.xml><?xml version="1.0" encoding="utf-8"?>
<a:theme xmlns:a="http://schemas.openxmlformats.org/drawingml/2006/main" name="1_Contrast">
  <a:themeElements>
    <a:clrScheme name="Custom 5">
      <a:dk1>
        <a:srgbClr val="FFFFFF"/>
      </a:dk1>
      <a:lt1>
        <a:srgbClr val="000091"/>
      </a:lt1>
      <a:dk2>
        <a:srgbClr val="000000"/>
      </a:dk2>
      <a:lt2>
        <a:srgbClr val="000000"/>
      </a:lt2>
      <a:accent1>
        <a:srgbClr val="FFFFFF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0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2">
        <a:dk1>
          <a:srgbClr val="FFFFFF"/>
        </a:dk1>
        <a:lt1>
          <a:srgbClr val="000091"/>
        </a:lt1>
        <a:dk2>
          <a:srgbClr val="000000"/>
        </a:dk2>
        <a:lt2>
          <a:srgbClr val="000000"/>
        </a:lt2>
        <a:accent1>
          <a:srgbClr val="FFFFFF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B3599382-E336-4EB2-A75B-25210C5C447C}"/>
    </a:ext>
  </a:extLst>
</a:theme>
</file>

<file path=ppt/theme/theme5.xml><?xml version="1.0" encoding="utf-8"?>
<a:theme xmlns:a="http://schemas.openxmlformats.org/drawingml/2006/main" name="Thème1 SPF">
  <a:themeElements>
    <a:clrScheme name="SPF PPT_Couleurs">
      <a:dk1>
        <a:srgbClr val="4D4D4F"/>
      </a:dk1>
      <a:lt1>
        <a:sysClr val="window" lastClr="FFFFFF"/>
      </a:lt1>
      <a:dk2>
        <a:srgbClr val="E30056"/>
      </a:dk2>
      <a:lt2>
        <a:srgbClr val="EEECE1"/>
      </a:lt2>
      <a:accent1>
        <a:srgbClr val="E30056"/>
      </a:accent1>
      <a:accent2>
        <a:srgbClr val="3C2782"/>
      </a:accent2>
      <a:accent3>
        <a:srgbClr val="00A5D5"/>
      </a:accent3>
      <a:accent4>
        <a:srgbClr val="004192"/>
      </a:accent4>
      <a:accent5>
        <a:srgbClr val="8D003A"/>
      </a:accent5>
      <a:accent6>
        <a:srgbClr val="4D4D4F"/>
      </a:accent6>
      <a:hlink>
        <a:srgbClr val="E30056"/>
      </a:hlink>
      <a:folHlink>
        <a:srgbClr val="E30056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36000" tIns="0" rIns="36000" bIns="0" rtlCol="0">
        <a:spAutoFit/>
      </a:bodyPr>
      <a:lstStyle>
        <a:defPPr>
          <a:defRPr sz="1300" smtClean="0">
            <a:solidFill>
              <a:schemeClr val="accent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ème1 SPF" id="{8A5CEBFE-9A2F-443F-85BC-F8ACA90B0EEE}" vid="{5206DF04-F720-48F2-8FC1-688B4A61EED2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144</Words>
  <Application>Microsoft Office PowerPoint</Application>
  <PresentationFormat>Grand écran</PresentationFormat>
  <Paragraphs>83</Paragraphs>
  <Slides>1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2" baseType="lpstr">
      <vt:lpstr>Arial</vt:lpstr>
      <vt:lpstr>Segoe UI</vt:lpstr>
      <vt:lpstr>Symbol</vt:lpstr>
      <vt:lpstr>Verdana</vt:lpstr>
      <vt:lpstr>Wingdings</vt:lpstr>
      <vt:lpstr>White</vt:lpstr>
      <vt:lpstr>Contrast</vt:lpstr>
      <vt:lpstr>1_White</vt:lpstr>
      <vt:lpstr>1_Contrast</vt:lpstr>
      <vt:lpstr>Thème1 SPF</vt:lpstr>
      <vt:lpstr>Diapositive think-cell</vt:lpstr>
      <vt:lpstr>~4,6M de doses hebdomadaires à ARNm attendues en août vs. 3,1M en juillet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2020-12-22T09:53:38Z</dcterms:created>
  <dcterms:modified xsi:type="dcterms:W3CDTF">2021-08-04T19:24:52Z</dcterms:modified>
  <cp:category/>
  <cp:contentStatus/>
</cp:coreProperties>
</file>