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notesSlides/notesSlide1.xml" ContentType="application/vnd.openxmlformats-officedocument.presentationml.notesSlide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notesSlides/notesSlide2.xml" ContentType="application/vnd.openxmlformats-officedocument.presentationml.notesSlide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notesSlides/notesSlide3.xml" ContentType="application/vnd.openxmlformats-officedocument.presentationml.notesSlide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notesSlides/notesSlide4.xml" ContentType="application/vnd.openxmlformats-officedocument.presentationml.notesSlide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charts/chart1.xml" ContentType="application/vnd.openxmlformats-officedocument.drawingml.chart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notesSlides/notesSlide5.xml" ContentType="application/vnd.openxmlformats-officedocument.presentationml.notesSlide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notesSlides/notesSlide6.xml" ContentType="application/vnd.openxmlformats-officedocument.presentationml.notesSlide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notesSlides/notesSlide7.xml" ContentType="application/vnd.openxmlformats-officedocument.presentationml.notesSlide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notesSlides/notesSlide8.xml" ContentType="application/vnd.openxmlformats-officedocument.presentationml.notesSlide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notesSlides/notesSlide9.xml" ContentType="application/vnd.openxmlformats-officedocument.presentationml.notesSlide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 autoCompressPictures="0">
  <p:sldMasterIdLst>
    <p:sldMasterId id="2147483648" r:id="rId1"/>
    <p:sldMasterId id="2147483864" r:id="rId2"/>
  </p:sldMasterIdLst>
  <p:notesMasterIdLst>
    <p:notesMasterId r:id="rId22"/>
  </p:notesMasterIdLst>
  <p:handoutMasterIdLst>
    <p:handoutMasterId r:id="rId23"/>
  </p:handoutMasterIdLst>
  <p:sldIdLst>
    <p:sldId id="256" r:id="rId3"/>
    <p:sldId id="2145707271" r:id="rId4"/>
    <p:sldId id="2145707226" r:id="rId5"/>
    <p:sldId id="2145707256" r:id="rId6"/>
    <p:sldId id="2145707257" r:id="rId7"/>
    <p:sldId id="2145707260" r:id="rId8"/>
    <p:sldId id="2145707272" r:id="rId9"/>
    <p:sldId id="2145707278" r:id="rId10"/>
    <p:sldId id="2145707261" r:id="rId11"/>
    <p:sldId id="2145707214" r:id="rId12"/>
    <p:sldId id="2145707253" r:id="rId13"/>
    <p:sldId id="2145707273" r:id="rId14"/>
    <p:sldId id="2145707325" r:id="rId15"/>
    <p:sldId id="2145707324" r:id="rId16"/>
    <p:sldId id="2145707275" r:id="rId17"/>
    <p:sldId id="2145707233" r:id="rId18"/>
    <p:sldId id="2145707220" r:id="rId19"/>
    <p:sldId id="2145707276" r:id="rId20"/>
    <p:sldId id="2145707277" r:id="rId21"/>
  </p:sldIdLst>
  <p:sldSz cx="12192000" cy="6858000"/>
  <p:notesSz cx="6797675" cy="9928225"/>
  <p:embeddedFontLst>
    <p:embeddedFont>
      <p:font typeface="Georgia" panose="02040502050405020303" pitchFamily="18" charset="0"/>
      <p:regular r:id="rId24"/>
      <p:bold r:id="rId25"/>
      <p:italic r:id="rId26"/>
      <p:boldItalic r:id="rId27"/>
    </p:embeddedFont>
    <p:embeddedFont>
      <p:font typeface="Segoe UI" panose="020B0502040204020203" pitchFamily="34" charset="0"/>
      <p:regular r:id="rId28"/>
      <p:bold r:id="rId29"/>
      <p:italic r:id="rId30"/>
      <p:boldItalic r:id="rId31"/>
    </p:embeddedFont>
  </p:embeddedFontLst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0C9A106-4D81-4C1B-BF7A-E4C83122987E}">
          <p14:sldIdLst>
            <p14:sldId id="256"/>
            <p14:sldId id="2145707271"/>
            <p14:sldId id="2145707226"/>
            <p14:sldId id="2145707256"/>
            <p14:sldId id="2145707257"/>
            <p14:sldId id="2145707260"/>
            <p14:sldId id="2145707272"/>
            <p14:sldId id="2145707278"/>
            <p14:sldId id="2145707261"/>
            <p14:sldId id="2145707214"/>
            <p14:sldId id="2145707253"/>
            <p14:sldId id="2145707273"/>
            <p14:sldId id="2145707325"/>
            <p14:sldId id="2145707324"/>
            <p14:sldId id="2145707275"/>
            <p14:sldId id="2145707233"/>
            <p14:sldId id="2145707220"/>
            <p14:sldId id="2145707276"/>
            <p14:sldId id="21457072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9" name="Auteur" initials="A" lastIdx="0" clrIdx="8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4D4D4D"/>
    <a:srgbClr val="E6EBF5"/>
    <a:srgbClr val="89E0FF"/>
    <a:srgbClr val="F2F2F2"/>
    <a:srgbClr val="355189"/>
    <a:srgbClr val="A6A6A6"/>
    <a:srgbClr val="0070C0"/>
    <a:srgbClr val="B4DE86"/>
    <a:srgbClr val="FFC6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2017" autoAdjust="0"/>
    <p:restoredTop sz="94698" autoAdjust="0"/>
  </p:normalViewPr>
  <p:slideViewPr>
    <p:cSldViewPr snapToGrid="0" snapToObjects="1">
      <p:cViewPr varScale="1">
        <p:scale>
          <a:sx n="65" d="100"/>
          <a:sy n="65" d="100"/>
        </p:scale>
        <p:origin x="768" y="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61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>
        <p:scale>
          <a:sx n="75" d="100"/>
          <a:sy n="75" d="100"/>
        </p:scale>
        <p:origin x="3204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openxmlformats.org/officeDocument/2006/relationships/tags" Target="tags/tag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4116305587229193E-3"/>
          <c:y val="2.0312500000000001E-2"/>
          <c:w val="0.98517673888255419"/>
          <c:h val="0.95937500000000009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Sheet1!$A$1:$I$1</c:f>
              <c:numCache>
                <c:formatCode>General</c:formatCode>
                <c:ptCount val="9"/>
                <c:pt idx="0">
                  <c:v>267</c:v>
                </c:pt>
                <c:pt idx="1">
                  <c:v>1697</c:v>
                </c:pt>
                <c:pt idx="2">
                  <c:v>3968</c:v>
                </c:pt>
                <c:pt idx="3">
                  <c:v>11300</c:v>
                </c:pt>
                <c:pt idx="4">
                  <c:v>19233</c:v>
                </c:pt>
                <c:pt idx="5">
                  <c:v>20596</c:v>
                </c:pt>
                <c:pt idx="6">
                  <c:v>27163</c:v>
                </c:pt>
                <c:pt idx="7">
                  <c:v>32487</c:v>
                </c:pt>
                <c:pt idx="8">
                  <c:v>45135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AD-4A1A-9D94-AD7A1286EBB6}"/>
            </c:ext>
          </c:extLst>
        </c:ser>
        <c:ser>
          <c:idx val="1"/>
          <c:order val="1"/>
          <c:spPr>
            <a:solidFill>
              <a:schemeClr val="accent2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Sheet1!$A$2:$I$2</c:f>
              <c:numCache>
                <c:formatCode>General</c:formatCode>
                <c:ptCount val="9"/>
                <c:pt idx="0">
                  <c:v>683</c:v>
                </c:pt>
                <c:pt idx="1">
                  <c:v>4147</c:v>
                </c:pt>
                <c:pt idx="2">
                  <c:v>14087</c:v>
                </c:pt>
                <c:pt idx="3">
                  <c:v>33994</c:v>
                </c:pt>
                <c:pt idx="4">
                  <c:v>62246</c:v>
                </c:pt>
                <c:pt idx="5">
                  <c:v>73965</c:v>
                </c:pt>
                <c:pt idx="6">
                  <c:v>80208</c:v>
                </c:pt>
                <c:pt idx="7">
                  <c:v>105653</c:v>
                </c:pt>
                <c:pt idx="8">
                  <c:v>144362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AD-4A1A-9D94-AD7A1286EB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1158584320"/>
        <c:axId val="1"/>
      </c:barChart>
      <c:catAx>
        <c:axId val="115858432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189497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15858432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4391988555078687E-3"/>
          <c:y val="2.2569444444444444E-2"/>
          <c:w val="0.98512160228898438"/>
          <c:h val="0.9548611111111110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Sheet1!$A$1:$F$1</c:f>
              <c:numCache>
                <c:formatCode>General</c:formatCode>
                <c:ptCount val="6"/>
                <c:pt idx="0">
                  <c:v>58500</c:v>
                </c:pt>
                <c:pt idx="1">
                  <c:v>522600</c:v>
                </c:pt>
                <c:pt idx="2">
                  <c:v>1043250</c:v>
                </c:pt>
                <c:pt idx="3">
                  <c:v>1567800</c:v>
                </c:pt>
                <c:pt idx="4">
                  <c:v>2090400</c:v>
                </c:pt>
                <c:pt idx="5">
                  <c:v>2613000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4A-4C21-A55D-DB8D2138ADED}"/>
            </c:ext>
          </c:extLst>
        </c:ser>
        <c:ser>
          <c:idx val="1"/>
          <c:order val="1"/>
          <c:spPr>
            <a:solidFill>
              <a:srgbClr val="EA5433"/>
            </a:solidFill>
            <a:ln w="9525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Sheet1!$A$2:$F$2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52000</c:v>
                </c:pt>
                <c:pt idx="4">
                  <c:v>52000</c:v>
                </c:pt>
                <c:pt idx="5">
                  <c:v>126000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4A-4C21-A55D-DB8D2138AD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2052564208"/>
        <c:axId val="1"/>
      </c:barChart>
      <c:catAx>
        <c:axId val="2052564208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261300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2052564208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12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4BC41E-EAC0-4D88-BA59-21A53C68F8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065" cy="496915"/>
          </a:xfrm>
          <a:prstGeom prst="rect">
            <a:avLst/>
          </a:prstGeom>
        </p:spPr>
        <p:txBody>
          <a:bodyPr vert="horz" lIns="92758" tIns="46379" rIns="92758" bIns="4637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5C4BB-B13C-4942-8E14-023ED14A3D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092" y="1"/>
            <a:ext cx="2946065" cy="496915"/>
          </a:xfrm>
          <a:prstGeom prst="rect">
            <a:avLst/>
          </a:prstGeom>
        </p:spPr>
        <p:txBody>
          <a:bodyPr vert="horz" lIns="92758" tIns="46379" rIns="92758" bIns="46379" rtlCol="0"/>
          <a:lstStyle>
            <a:lvl1pPr algn="r">
              <a:defRPr sz="1200"/>
            </a:lvl1pPr>
          </a:lstStyle>
          <a:p>
            <a:fld id="{0CCCBB97-84F2-4D62-B8C2-225DACC20A93}" type="datetime3">
              <a:rPr lang="en-US" smtClean="0"/>
              <a:t>13 January 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221145-1027-4A39-B15A-DD84A26C20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11"/>
            <a:ext cx="2946065" cy="496915"/>
          </a:xfrm>
          <a:prstGeom prst="rect">
            <a:avLst/>
          </a:prstGeom>
        </p:spPr>
        <p:txBody>
          <a:bodyPr vert="horz" lIns="92758" tIns="46379" rIns="92758" bIns="4637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147719-50F5-4089-8123-86F5AF9C88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092" y="9431311"/>
            <a:ext cx="2946065" cy="496915"/>
          </a:xfrm>
          <a:prstGeom prst="rect">
            <a:avLst/>
          </a:prstGeom>
        </p:spPr>
        <p:txBody>
          <a:bodyPr vert="horz" lIns="92758" tIns="46379" rIns="92758" bIns="46379" rtlCol="0" anchor="b"/>
          <a:lstStyle>
            <a:lvl1pPr algn="r">
              <a:defRPr sz="1200"/>
            </a:lvl1pPr>
          </a:lstStyle>
          <a:p>
            <a:fld id="{D2610F73-99D1-48E7-A408-B5EB5C8393F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19651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135"/>
          </a:xfrm>
          <a:prstGeom prst="rect">
            <a:avLst/>
          </a:prstGeom>
        </p:spPr>
        <p:txBody>
          <a:bodyPr vert="horz" lIns="927583" tIns="47793" rIns="95588" bIns="47793" rtlCol="0"/>
          <a:lstStyle>
            <a:lvl1pPr algn="l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2" y="1"/>
            <a:ext cx="2945659" cy="498135"/>
          </a:xfrm>
          <a:prstGeom prst="rect">
            <a:avLst/>
          </a:prstGeom>
        </p:spPr>
        <p:txBody>
          <a:bodyPr vert="horz" lIns="95588" tIns="47793" rIns="927583" bIns="47793" rtlCol="0"/>
          <a:lstStyle>
            <a:lvl1pPr algn="r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0EEB0439-0426-42D3-AE83-47D1AD1449C6}" type="datetime3">
              <a:rPr lang="en-US" smtClean="0"/>
              <a:t>13 January 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595313"/>
            <a:ext cx="5956300" cy="3351212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txBody>
          <a:bodyPr vert="horz" lIns="95588" tIns="47793" rIns="95588" bIns="47793" rtlCol="0" anchor="ctr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8134"/>
          </a:xfrm>
          <a:prstGeom prst="rect">
            <a:avLst/>
          </a:prstGeom>
        </p:spPr>
        <p:txBody>
          <a:bodyPr vert="horz" lIns="927583" tIns="47793" rIns="95588" bIns="47793" rtlCol="0" anchor="b"/>
          <a:lstStyle>
            <a:lvl1pPr algn="l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2" y="9430092"/>
            <a:ext cx="2945659" cy="498134"/>
          </a:xfrm>
          <a:prstGeom prst="rect">
            <a:avLst/>
          </a:prstGeom>
        </p:spPr>
        <p:txBody>
          <a:bodyPr vert="horz" lIns="95588" tIns="47793" rIns="927583" bIns="47793" rtlCol="0" anchor="b"/>
          <a:lstStyle>
            <a:lvl1pPr algn="r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CF5EBCF4-26FC-4F76-8DA1-52FDDC328D44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2FEA09E-B533-4D4E-953A-87FE390760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3470" y="4777769"/>
            <a:ext cx="5390736" cy="9909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006664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lnSpc>
        <a:spcPct val="100000"/>
      </a:lnSpc>
      <a:spcBef>
        <a:spcPts val="300"/>
      </a:spcBef>
      <a:spcAft>
        <a:spcPts val="300"/>
      </a:spcAft>
      <a:defRPr lang="en-US" sz="11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144000" indent="-144000" algn="l" defTabSz="914400" rtl="0" eaLnBrk="1" latinLnBrk="0" hangingPunct="1">
      <a:spcAft>
        <a:spcPts val="300"/>
      </a:spcAft>
      <a:buSzPct val="110000"/>
      <a:buFont typeface="Wingdings" panose="05000000000000000000" pitchFamily="2" charset="2"/>
      <a:buChar char=""/>
      <a:defRPr lang="en-US" sz="1100" kern="1200">
        <a:solidFill>
          <a:schemeClr val="tx1"/>
        </a:solidFill>
        <a:latin typeface="+mn-lt"/>
        <a:ea typeface="+mn-ea"/>
        <a:cs typeface="+mn-cs"/>
      </a:defRPr>
    </a:lvl2pPr>
    <a:lvl3pPr marL="288000" indent="-144000" algn="l" defTabSz="914400" rtl="0" eaLnBrk="1" latinLnBrk="0" hangingPunct="1">
      <a:spcAft>
        <a:spcPts val="300"/>
      </a:spcAft>
      <a:buSzPct val="110000"/>
      <a:buFont typeface="Arial" panose="020B0604020202020204" pitchFamily="34" charset="0"/>
      <a:buChar char="‒"/>
      <a:defRPr lang="en-US" sz="1100" kern="1200">
        <a:solidFill>
          <a:schemeClr val="tx1"/>
        </a:solidFill>
        <a:latin typeface="+mn-lt"/>
        <a:ea typeface="+mn-ea"/>
        <a:cs typeface="+mn-cs"/>
      </a:defRPr>
    </a:lvl3pPr>
    <a:lvl4pPr marL="432000" indent="-144000" algn="l" defTabSz="914400" rtl="0" eaLnBrk="1" latinLnBrk="0" hangingPunct="1">
      <a:spcAft>
        <a:spcPts val="300"/>
      </a:spcAft>
      <a:buSzPct val="100000"/>
      <a:buFont typeface="Arial" panose="020B0604020202020204" pitchFamily="34" charset="0"/>
      <a:buChar char="•"/>
      <a:defRPr lang="en-US" sz="1100" kern="1200">
        <a:solidFill>
          <a:schemeClr val="tx1"/>
        </a:solidFill>
        <a:latin typeface="+mn-lt"/>
        <a:ea typeface="+mn-ea"/>
        <a:cs typeface="+mn-cs"/>
      </a:defRPr>
    </a:lvl4pPr>
    <a:lvl5pPr marL="576000" indent="-144000" algn="l" defTabSz="914400" rtl="0" eaLnBrk="1" latinLnBrk="0" hangingPunct="1">
      <a:spcAft>
        <a:spcPts val="300"/>
      </a:spcAft>
      <a:buFont typeface="Arial" panose="020B0604020202020204" pitchFamily="34" charset="0"/>
      <a:buChar char="̶"/>
      <a:defRPr lang="en-US"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EEB0439-0426-42D3-AE83-47D1AD1449C6}" type="datetime3">
              <a:rPr lang="en-US" smtClean="0"/>
              <a:t>13 January 2021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154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EEB0439-0426-42D3-AE83-47D1AD1449C6}" type="datetime3">
              <a:rPr lang="en-US" smtClean="0"/>
              <a:t>13 January 2021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840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EEB0439-0426-42D3-AE83-47D1AD1449C6}" type="datetime3">
              <a:rPr lang="en-US" smtClean="0"/>
              <a:t>13 January 2021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53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EEB0439-0426-42D3-AE83-47D1AD1449C6}" type="datetime3">
              <a:rPr lang="en-US" smtClean="0"/>
              <a:t>13 January 2021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091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EEB0439-0426-42D3-AE83-47D1AD1449C6}" type="datetime3">
              <a:rPr lang="en-US" smtClean="0"/>
              <a:t>13 January 2021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6355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EEB0439-0426-42D3-AE83-47D1AD1449C6}" type="datetime3">
              <a:rPr lang="en-US" smtClean="0"/>
              <a:t>13 January 2021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540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EEB0439-0426-42D3-AE83-47D1AD1449C6}" type="datetime3">
              <a:rPr lang="en-US" smtClean="0"/>
              <a:t>13 January 2021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9243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EEB0439-0426-42D3-AE83-47D1AD1449C6}" type="datetime3">
              <a:rPr lang="en-US" smtClean="0"/>
              <a:t>13 January 2021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5229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EEB0439-0426-42D3-AE83-47D1AD1449C6}" type="datetime3">
              <a:rPr lang="en-US" smtClean="0"/>
              <a:t>13 January 2021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9166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EEB0439-0426-42D3-AE83-47D1AD1449C6}" type="datetime3">
              <a:rPr lang="en-US" smtClean="0"/>
              <a:t>13 January 2021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340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2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vmlDrawing" Target="../drawings/vmlDrawing2.v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10" Type="http://schemas.openxmlformats.org/officeDocument/2006/relationships/image" Target="../media/image4.png"/><Relationship Id="rId4" Type="http://schemas.openxmlformats.org/officeDocument/2006/relationships/tags" Target="../tags/tag24.xml"/><Relationship Id="rId9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2" Type="http://schemas.openxmlformats.org/officeDocument/2006/relationships/tags" Target="../tags/tag27.xml"/><Relationship Id="rId1" Type="http://schemas.openxmlformats.org/officeDocument/2006/relationships/vmlDrawing" Target="../drawings/vmlDrawing3.vml"/><Relationship Id="rId6" Type="http://schemas.openxmlformats.org/officeDocument/2006/relationships/tags" Target="../tags/tag31.xml"/><Relationship Id="rId11" Type="http://schemas.openxmlformats.org/officeDocument/2006/relationships/image" Target="../media/image1.emf"/><Relationship Id="rId5" Type="http://schemas.openxmlformats.org/officeDocument/2006/relationships/tags" Target="../tags/tag30.xml"/><Relationship Id="rId10" Type="http://schemas.openxmlformats.org/officeDocument/2006/relationships/oleObject" Target="../embeddings/oleObject3.bin"/><Relationship Id="rId4" Type="http://schemas.openxmlformats.org/officeDocument/2006/relationships/tags" Target="../tags/tag29.xml"/><Relationship Id="rId9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5.xml"/><Relationship Id="rId7" Type="http://schemas.openxmlformats.org/officeDocument/2006/relationships/tags" Target="../tags/tag39.xml"/><Relationship Id="rId2" Type="http://schemas.openxmlformats.org/officeDocument/2006/relationships/tags" Target="../tags/tag34.xml"/><Relationship Id="rId1" Type="http://schemas.openxmlformats.org/officeDocument/2006/relationships/vmlDrawing" Target="../drawings/vmlDrawing4.v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10" Type="http://schemas.openxmlformats.org/officeDocument/2006/relationships/image" Target="../media/image3.emf"/><Relationship Id="rId4" Type="http://schemas.openxmlformats.org/officeDocument/2006/relationships/tags" Target="../tags/tag36.xml"/><Relationship Id="rId9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41.xml"/><Relationship Id="rId7" Type="http://schemas.openxmlformats.org/officeDocument/2006/relationships/tags" Target="../tags/tag45.xml"/><Relationship Id="rId2" Type="http://schemas.openxmlformats.org/officeDocument/2006/relationships/tags" Target="../tags/tag40.xml"/><Relationship Id="rId1" Type="http://schemas.openxmlformats.org/officeDocument/2006/relationships/vmlDrawing" Target="../drawings/vmlDrawing5.v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10" Type="http://schemas.openxmlformats.org/officeDocument/2006/relationships/image" Target="../media/image3.emf"/><Relationship Id="rId4" Type="http://schemas.openxmlformats.org/officeDocument/2006/relationships/tags" Target="../tags/tag42.xml"/><Relationship Id="rId9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3" Type="http://schemas.openxmlformats.org/officeDocument/2006/relationships/tags" Target="../tags/tag47.xml"/><Relationship Id="rId7" Type="http://schemas.openxmlformats.org/officeDocument/2006/relationships/tags" Target="../tags/tag51.xml"/><Relationship Id="rId2" Type="http://schemas.openxmlformats.org/officeDocument/2006/relationships/tags" Target="../tags/tag46.xml"/><Relationship Id="rId1" Type="http://schemas.openxmlformats.org/officeDocument/2006/relationships/vmlDrawing" Target="../drawings/vmlDrawing6.vml"/><Relationship Id="rId6" Type="http://schemas.openxmlformats.org/officeDocument/2006/relationships/tags" Target="../tags/tag50.xml"/><Relationship Id="rId11" Type="http://schemas.openxmlformats.org/officeDocument/2006/relationships/image" Target="../media/image3.emf"/><Relationship Id="rId5" Type="http://schemas.openxmlformats.org/officeDocument/2006/relationships/tags" Target="../tags/tag49.xml"/><Relationship Id="rId10" Type="http://schemas.openxmlformats.org/officeDocument/2006/relationships/oleObject" Target="../embeddings/oleObject6.bin"/><Relationship Id="rId4" Type="http://schemas.openxmlformats.org/officeDocument/2006/relationships/tags" Target="../tags/tag48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3" Type="http://schemas.openxmlformats.org/officeDocument/2006/relationships/tags" Target="../tags/tag54.xml"/><Relationship Id="rId7" Type="http://schemas.openxmlformats.org/officeDocument/2006/relationships/tags" Target="../tags/tag58.xml"/><Relationship Id="rId2" Type="http://schemas.openxmlformats.org/officeDocument/2006/relationships/tags" Target="../tags/tag53.xml"/><Relationship Id="rId1" Type="http://schemas.openxmlformats.org/officeDocument/2006/relationships/vmlDrawing" Target="../drawings/vmlDrawing7.vml"/><Relationship Id="rId6" Type="http://schemas.openxmlformats.org/officeDocument/2006/relationships/tags" Target="../tags/tag57.xml"/><Relationship Id="rId11" Type="http://schemas.openxmlformats.org/officeDocument/2006/relationships/image" Target="../media/image3.emf"/><Relationship Id="rId5" Type="http://schemas.openxmlformats.org/officeDocument/2006/relationships/tags" Target="../tags/tag56.xml"/><Relationship Id="rId10" Type="http://schemas.openxmlformats.org/officeDocument/2006/relationships/oleObject" Target="../embeddings/oleObject7.bin"/><Relationship Id="rId4" Type="http://schemas.openxmlformats.org/officeDocument/2006/relationships/tags" Target="../tags/tag55.xml"/><Relationship Id="rId9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66.xml"/><Relationship Id="rId13" Type="http://schemas.openxmlformats.org/officeDocument/2006/relationships/image" Target="../media/image2.png"/><Relationship Id="rId3" Type="http://schemas.openxmlformats.org/officeDocument/2006/relationships/tags" Target="../tags/tag61.xml"/><Relationship Id="rId7" Type="http://schemas.openxmlformats.org/officeDocument/2006/relationships/tags" Target="../tags/tag65.xml"/><Relationship Id="rId12" Type="http://schemas.openxmlformats.org/officeDocument/2006/relationships/image" Target="../media/image1.emf"/><Relationship Id="rId2" Type="http://schemas.openxmlformats.org/officeDocument/2006/relationships/tags" Target="../tags/tag60.xml"/><Relationship Id="rId1" Type="http://schemas.openxmlformats.org/officeDocument/2006/relationships/vmlDrawing" Target="../drawings/vmlDrawing8.vml"/><Relationship Id="rId6" Type="http://schemas.openxmlformats.org/officeDocument/2006/relationships/tags" Target="../tags/tag64.xml"/><Relationship Id="rId11" Type="http://schemas.openxmlformats.org/officeDocument/2006/relationships/oleObject" Target="../embeddings/oleObject8.bin"/><Relationship Id="rId5" Type="http://schemas.openxmlformats.org/officeDocument/2006/relationships/tags" Target="../tags/tag63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62.xml"/><Relationship Id="rId9" Type="http://schemas.openxmlformats.org/officeDocument/2006/relationships/tags" Target="../tags/tag67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13" Type="http://schemas.openxmlformats.org/officeDocument/2006/relationships/image" Target="../media/image2.png"/><Relationship Id="rId3" Type="http://schemas.openxmlformats.org/officeDocument/2006/relationships/tags" Target="../tags/tag69.xml"/><Relationship Id="rId7" Type="http://schemas.openxmlformats.org/officeDocument/2006/relationships/tags" Target="../tags/tag73.xml"/><Relationship Id="rId12" Type="http://schemas.openxmlformats.org/officeDocument/2006/relationships/image" Target="../media/image1.emf"/><Relationship Id="rId2" Type="http://schemas.openxmlformats.org/officeDocument/2006/relationships/tags" Target="../tags/tag68.xml"/><Relationship Id="rId1" Type="http://schemas.openxmlformats.org/officeDocument/2006/relationships/vmlDrawing" Target="../drawings/vmlDrawing9.vml"/><Relationship Id="rId6" Type="http://schemas.openxmlformats.org/officeDocument/2006/relationships/tags" Target="../tags/tag72.xml"/><Relationship Id="rId11" Type="http://schemas.openxmlformats.org/officeDocument/2006/relationships/oleObject" Target="../embeddings/oleObject9.bin"/><Relationship Id="rId5" Type="http://schemas.openxmlformats.org/officeDocument/2006/relationships/tags" Target="../tags/tag71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70.xml"/><Relationship Id="rId9" Type="http://schemas.openxmlformats.org/officeDocument/2006/relationships/tags" Target="../tags/tag75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82.xml"/><Relationship Id="rId13" Type="http://schemas.openxmlformats.org/officeDocument/2006/relationships/image" Target="../media/image2.png"/><Relationship Id="rId3" Type="http://schemas.openxmlformats.org/officeDocument/2006/relationships/tags" Target="../tags/tag77.xml"/><Relationship Id="rId7" Type="http://schemas.openxmlformats.org/officeDocument/2006/relationships/tags" Target="../tags/tag81.xml"/><Relationship Id="rId12" Type="http://schemas.openxmlformats.org/officeDocument/2006/relationships/image" Target="../media/image1.emf"/><Relationship Id="rId2" Type="http://schemas.openxmlformats.org/officeDocument/2006/relationships/tags" Target="../tags/tag76.xml"/><Relationship Id="rId1" Type="http://schemas.openxmlformats.org/officeDocument/2006/relationships/vmlDrawing" Target="../drawings/vmlDrawing10.vml"/><Relationship Id="rId6" Type="http://schemas.openxmlformats.org/officeDocument/2006/relationships/tags" Target="../tags/tag80.xml"/><Relationship Id="rId11" Type="http://schemas.openxmlformats.org/officeDocument/2006/relationships/oleObject" Target="../embeddings/oleObject10.bin"/><Relationship Id="rId5" Type="http://schemas.openxmlformats.org/officeDocument/2006/relationships/tags" Target="../tags/tag79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78.xml"/><Relationship Id="rId9" Type="http://schemas.openxmlformats.org/officeDocument/2006/relationships/tags" Target="../tags/tag83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90.xml"/><Relationship Id="rId13" Type="http://schemas.openxmlformats.org/officeDocument/2006/relationships/image" Target="../media/image2.png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12" Type="http://schemas.openxmlformats.org/officeDocument/2006/relationships/image" Target="../media/image5.emf"/><Relationship Id="rId2" Type="http://schemas.openxmlformats.org/officeDocument/2006/relationships/tags" Target="../tags/tag84.xml"/><Relationship Id="rId1" Type="http://schemas.openxmlformats.org/officeDocument/2006/relationships/vmlDrawing" Target="../drawings/vmlDrawing11.vml"/><Relationship Id="rId6" Type="http://schemas.openxmlformats.org/officeDocument/2006/relationships/tags" Target="../tags/tag88.xml"/><Relationship Id="rId11" Type="http://schemas.openxmlformats.org/officeDocument/2006/relationships/oleObject" Target="../embeddings/oleObject11.bin"/><Relationship Id="rId5" Type="http://schemas.openxmlformats.org/officeDocument/2006/relationships/tags" Target="../tags/tag87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86.xml"/><Relationship Id="rId9" Type="http://schemas.openxmlformats.org/officeDocument/2006/relationships/tags" Target="../tags/tag9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13" Type="http://schemas.openxmlformats.org/officeDocument/2006/relationships/image" Target="../media/image2.png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12" Type="http://schemas.openxmlformats.org/officeDocument/2006/relationships/image" Target="../media/image1.emf"/><Relationship Id="rId2" Type="http://schemas.openxmlformats.org/officeDocument/2006/relationships/tags" Target="../tags/tag92.xml"/><Relationship Id="rId1" Type="http://schemas.openxmlformats.org/officeDocument/2006/relationships/vmlDrawing" Target="../drawings/vmlDrawing12.vml"/><Relationship Id="rId6" Type="http://schemas.openxmlformats.org/officeDocument/2006/relationships/tags" Target="../tags/tag96.xml"/><Relationship Id="rId11" Type="http://schemas.openxmlformats.org/officeDocument/2006/relationships/oleObject" Target="../embeddings/oleObject12.bin"/><Relationship Id="rId5" Type="http://schemas.openxmlformats.org/officeDocument/2006/relationships/tags" Target="../tags/tag95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94.xml"/><Relationship Id="rId9" Type="http://schemas.openxmlformats.org/officeDocument/2006/relationships/tags" Target="../tags/tag99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06.xml"/><Relationship Id="rId3" Type="http://schemas.openxmlformats.org/officeDocument/2006/relationships/tags" Target="../tags/tag101.xml"/><Relationship Id="rId7" Type="http://schemas.openxmlformats.org/officeDocument/2006/relationships/tags" Target="../tags/tag105.xml"/><Relationship Id="rId12" Type="http://schemas.openxmlformats.org/officeDocument/2006/relationships/image" Target="../media/image2.png"/><Relationship Id="rId2" Type="http://schemas.openxmlformats.org/officeDocument/2006/relationships/tags" Target="../tags/tag100.xml"/><Relationship Id="rId1" Type="http://schemas.openxmlformats.org/officeDocument/2006/relationships/vmlDrawing" Target="../drawings/vmlDrawing13.vml"/><Relationship Id="rId6" Type="http://schemas.openxmlformats.org/officeDocument/2006/relationships/tags" Target="../tags/tag104.xml"/><Relationship Id="rId11" Type="http://schemas.openxmlformats.org/officeDocument/2006/relationships/image" Target="../media/image3.emf"/><Relationship Id="rId5" Type="http://schemas.openxmlformats.org/officeDocument/2006/relationships/tags" Target="../tags/tag103.xml"/><Relationship Id="rId10" Type="http://schemas.openxmlformats.org/officeDocument/2006/relationships/oleObject" Target="../embeddings/oleObject13.bin"/><Relationship Id="rId4" Type="http://schemas.openxmlformats.org/officeDocument/2006/relationships/tags" Target="../tags/tag102.xml"/><Relationship Id="rId9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108.xml"/><Relationship Id="rId7" Type="http://schemas.openxmlformats.org/officeDocument/2006/relationships/oleObject" Target="../embeddings/oleObject14.bin"/><Relationship Id="rId2" Type="http://schemas.openxmlformats.org/officeDocument/2006/relationships/tags" Target="../tags/tag107.xml"/><Relationship Id="rId1" Type="http://schemas.openxmlformats.org/officeDocument/2006/relationships/vmlDrawing" Target="../drawings/vmlDrawing14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0.xml"/><Relationship Id="rId4" Type="http://schemas.openxmlformats.org/officeDocument/2006/relationships/tags" Target="../tags/tag109.xml"/><Relationship Id="rId9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112.xml"/><Relationship Id="rId7" Type="http://schemas.openxmlformats.org/officeDocument/2006/relationships/image" Target="../media/image7.png"/><Relationship Id="rId2" Type="http://schemas.openxmlformats.org/officeDocument/2006/relationships/tags" Target="../tags/tag111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5.bin"/><Relationship Id="rId4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tags" Target="../tags/tag135.xml"/><Relationship Id="rId7" Type="http://schemas.openxmlformats.org/officeDocument/2006/relationships/slideMaster" Target="../slideMasters/slideMaster2.xml"/><Relationship Id="rId12" Type="http://schemas.openxmlformats.org/officeDocument/2006/relationships/image" Target="../media/image10.png"/><Relationship Id="rId2" Type="http://schemas.openxmlformats.org/officeDocument/2006/relationships/tags" Target="../tags/tag134.xml"/><Relationship Id="rId1" Type="http://schemas.openxmlformats.org/officeDocument/2006/relationships/vmlDrawing" Target="../drawings/vmlDrawing17.vml"/><Relationship Id="rId6" Type="http://schemas.openxmlformats.org/officeDocument/2006/relationships/tags" Target="../tags/tag138.xml"/><Relationship Id="rId11" Type="http://schemas.microsoft.com/office/2007/relationships/hdphoto" Target="../media/hdphoto1.wdp"/><Relationship Id="rId5" Type="http://schemas.openxmlformats.org/officeDocument/2006/relationships/tags" Target="../tags/tag137.xml"/><Relationship Id="rId10" Type="http://schemas.openxmlformats.org/officeDocument/2006/relationships/image" Target="../media/image8.png"/><Relationship Id="rId4" Type="http://schemas.openxmlformats.org/officeDocument/2006/relationships/tags" Target="../tags/tag136.xml"/><Relationship Id="rId9" Type="http://schemas.openxmlformats.org/officeDocument/2006/relationships/image" Target="../media/image3.emf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45.xml"/><Relationship Id="rId3" Type="http://schemas.openxmlformats.org/officeDocument/2006/relationships/tags" Target="../tags/tag140.xml"/><Relationship Id="rId7" Type="http://schemas.openxmlformats.org/officeDocument/2006/relationships/tags" Target="../tags/tag144.xml"/><Relationship Id="rId2" Type="http://schemas.openxmlformats.org/officeDocument/2006/relationships/tags" Target="../tags/tag139.xml"/><Relationship Id="rId1" Type="http://schemas.openxmlformats.org/officeDocument/2006/relationships/vmlDrawing" Target="../drawings/vmlDrawing18.vml"/><Relationship Id="rId6" Type="http://schemas.openxmlformats.org/officeDocument/2006/relationships/tags" Target="../tags/tag143.xml"/><Relationship Id="rId11" Type="http://schemas.openxmlformats.org/officeDocument/2006/relationships/image" Target="../media/image1.emf"/><Relationship Id="rId5" Type="http://schemas.openxmlformats.org/officeDocument/2006/relationships/tags" Target="../tags/tag142.xml"/><Relationship Id="rId10" Type="http://schemas.openxmlformats.org/officeDocument/2006/relationships/oleObject" Target="../embeddings/oleObject18.bin"/><Relationship Id="rId4" Type="http://schemas.openxmlformats.org/officeDocument/2006/relationships/tags" Target="../tags/tag141.xml"/><Relationship Id="rId9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47.xml"/><Relationship Id="rId7" Type="http://schemas.openxmlformats.org/officeDocument/2006/relationships/tags" Target="../tags/tag151.xml"/><Relationship Id="rId2" Type="http://schemas.openxmlformats.org/officeDocument/2006/relationships/tags" Target="../tags/tag146.xml"/><Relationship Id="rId1" Type="http://schemas.openxmlformats.org/officeDocument/2006/relationships/vmlDrawing" Target="../drawings/vmlDrawing19.v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10" Type="http://schemas.openxmlformats.org/officeDocument/2006/relationships/image" Target="../media/image3.emf"/><Relationship Id="rId4" Type="http://schemas.openxmlformats.org/officeDocument/2006/relationships/tags" Target="../tags/tag148.xml"/><Relationship Id="rId9" Type="http://schemas.openxmlformats.org/officeDocument/2006/relationships/oleObject" Target="../embeddings/oleObject19.bin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53.xml"/><Relationship Id="rId7" Type="http://schemas.openxmlformats.org/officeDocument/2006/relationships/tags" Target="../tags/tag157.xml"/><Relationship Id="rId2" Type="http://schemas.openxmlformats.org/officeDocument/2006/relationships/tags" Target="../tags/tag152.xml"/><Relationship Id="rId1" Type="http://schemas.openxmlformats.org/officeDocument/2006/relationships/vmlDrawing" Target="../drawings/vmlDrawing20.v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10" Type="http://schemas.openxmlformats.org/officeDocument/2006/relationships/image" Target="../media/image3.emf"/><Relationship Id="rId4" Type="http://schemas.openxmlformats.org/officeDocument/2006/relationships/tags" Target="../tags/tag154.xml"/><Relationship Id="rId9" Type="http://schemas.openxmlformats.org/officeDocument/2006/relationships/oleObject" Target="../embeddings/oleObject20.bin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59.xml"/><Relationship Id="rId7" Type="http://schemas.openxmlformats.org/officeDocument/2006/relationships/tags" Target="../tags/tag163.xml"/><Relationship Id="rId2" Type="http://schemas.openxmlformats.org/officeDocument/2006/relationships/tags" Target="../tags/tag158.xml"/><Relationship Id="rId1" Type="http://schemas.openxmlformats.org/officeDocument/2006/relationships/vmlDrawing" Target="../drawings/vmlDrawing21.vml"/><Relationship Id="rId6" Type="http://schemas.openxmlformats.org/officeDocument/2006/relationships/tags" Target="../tags/tag162.xml"/><Relationship Id="rId5" Type="http://schemas.openxmlformats.org/officeDocument/2006/relationships/tags" Target="../tags/tag161.xml"/><Relationship Id="rId10" Type="http://schemas.openxmlformats.org/officeDocument/2006/relationships/image" Target="../media/image3.emf"/><Relationship Id="rId4" Type="http://schemas.openxmlformats.org/officeDocument/2006/relationships/tags" Target="../tags/tag160.xml"/><Relationship Id="rId9" Type="http://schemas.openxmlformats.org/officeDocument/2006/relationships/oleObject" Target="../embeddings/oleObject21.bin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tags" Target="../tags/tag170.xml"/><Relationship Id="rId3" Type="http://schemas.openxmlformats.org/officeDocument/2006/relationships/tags" Target="../tags/tag165.xml"/><Relationship Id="rId7" Type="http://schemas.openxmlformats.org/officeDocument/2006/relationships/tags" Target="../tags/tag169.xml"/><Relationship Id="rId2" Type="http://schemas.openxmlformats.org/officeDocument/2006/relationships/tags" Target="../tags/tag164.xml"/><Relationship Id="rId1" Type="http://schemas.openxmlformats.org/officeDocument/2006/relationships/vmlDrawing" Target="../drawings/vmlDrawing22.vml"/><Relationship Id="rId6" Type="http://schemas.openxmlformats.org/officeDocument/2006/relationships/tags" Target="../tags/tag168.xml"/><Relationship Id="rId11" Type="http://schemas.openxmlformats.org/officeDocument/2006/relationships/image" Target="../media/image3.emf"/><Relationship Id="rId5" Type="http://schemas.openxmlformats.org/officeDocument/2006/relationships/tags" Target="../tags/tag167.xml"/><Relationship Id="rId10" Type="http://schemas.openxmlformats.org/officeDocument/2006/relationships/oleObject" Target="../embeddings/oleObject22.bin"/><Relationship Id="rId4" Type="http://schemas.openxmlformats.org/officeDocument/2006/relationships/tags" Target="../tags/tag166.xml"/><Relationship Id="rId9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tags" Target="../tags/tag177.xml"/><Relationship Id="rId13" Type="http://schemas.openxmlformats.org/officeDocument/2006/relationships/image" Target="../media/image2.png"/><Relationship Id="rId3" Type="http://schemas.openxmlformats.org/officeDocument/2006/relationships/tags" Target="../tags/tag172.xml"/><Relationship Id="rId7" Type="http://schemas.openxmlformats.org/officeDocument/2006/relationships/tags" Target="../tags/tag176.xml"/><Relationship Id="rId12" Type="http://schemas.openxmlformats.org/officeDocument/2006/relationships/image" Target="../media/image1.emf"/><Relationship Id="rId2" Type="http://schemas.openxmlformats.org/officeDocument/2006/relationships/tags" Target="../tags/tag171.xml"/><Relationship Id="rId1" Type="http://schemas.openxmlformats.org/officeDocument/2006/relationships/vmlDrawing" Target="../drawings/vmlDrawing23.vml"/><Relationship Id="rId6" Type="http://schemas.openxmlformats.org/officeDocument/2006/relationships/tags" Target="../tags/tag175.xml"/><Relationship Id="rId11" Type="http://schemas.openxmlformats.org/officeDocument/2006/relationships/oleObject" Target="../embeddings/oleObject23.bin"/><Relationship Id="rId5" Type="http://schemas.openxmlformats.org/officeDocument/2006/relationships/tags" Target="../tags/tag174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73.xml"/><Relationship Id="rId9" Type="http://schemas.openxmlformats.org/officeDocument/2006/relationships/tags" Target="../tags/tag178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185.xml"/><Relationship Id="rId13" Type="http://schemas.openxmlformats.org/officeDocument/2006/relationships/image" Target="../media/image1.emf"/><Relationship Id="rId3" Type="http://schemas.openxmlformats.org/officeDocument/2006/relationships/tags" Target="../tags/tag180.xml"/><Relationship Id="rId7" Type="http://schemas.openxmlformats.org/officeDocument/2006/relationships/tags" Target="../tags/tag184.xml"/><Relationship Id="rId12" Type="http://schemas.openxmlformats.org/officeDocument/2006/relationships/oleObject" Target="../embeddings/oleObject24.bin"/><Relationship Id="rId2" Type="http://schemas.openxmlformats.org/officeDocument/2006/relationships/tags" Target="../tags/tag179.xml"/><Relationship Id="rId1" Type="http://schemas.openxmlformats.org/officeDocument/2006/relationships/vmlDrawing" Target="../drawings/vmlDrawing24.vml"/><Relationship Id="rId6" Type="http://schemas.openxmlformats.org/officeDocument/2006/relationships/tags" Target="../tags/tag18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82.xml"/><Relationship Id="rId10" Type="http://schemas.openxmlformats.org/officeDocument/2006/relationships/tags" Target="../tags/tag187.xml"/><Relationship Id="rId4" Type="http://schemas.openxmlformats.org/officeDocument/2006/relationships/tags" Target="../tags/tag181.xml"/><Relationship Id="rId9" Type="http://schemas.openxmlformats.org/officeDocument/2006/relationships/tags" Target="../tags/tag186.xml"/><Relationship Id="rId14" Type="http://schemas.openxmlformats.org/officeDocument/2006/relationships/image" Target="../media/image2.pn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194.xml"/><Relationship Id="rId13" Type="http://schemas.openxmlformats.org/officeDocument/2006/relationships/image" Target="../media/image2.png"/><Relationship Id="rId3" Type="http://schemas.openxmlformats.org/officeDocument/2006/relationships/tags" Target="../tags/tag189.xml"/><Relationship Id="rId7" Type="http://schemas.openxmlformats.org/officeDocument/2006/relationships/tags" Target="../tags/tag193.xml"/><Relationship Id="rId12" Type="http://schemas.openxmlformats.org/officeDocument/2006/relationships/image" Target="../media/image3.emf"/><Relationship Id="rId2" Type="http://schemas.openxmlformats.org/officeDocument/2006/relationships/tags" Target="../tags/tag188.xml"/><Relationship Id="rId1" Type="http://schemas.openxmlformats.org/officeDocument/2006/relationships/vmlDrawing" Target="../drawings/vmlDrawing25.vml"/><Relationship Id="rId6" Type="http://schemas.openxmlformats.org/officeDocument/2006/relationships/tags" Target="../tags/tag192.xml"/><Relationship Id="rId11" Type="http://schemas.openxmlformats.org/officeDocument/2006/relationships/oleObject" Target="../embeddings/oleObject25.bin"/><Relationship Id="rId5" Type="http://schemas.openxmlformats.org/officeDocument/2006/relationships/tags" Target="../tags/tag19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90.xml"/><Relationship Id="rId9" Type="http://schemas.openxmlformats.org/officeDocument/2006/relationships/tags" Target="../tags/tag195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202.xml"/><Relationship Id="rId13" Type="http://schemas.openxmlformats.org/officeDocument/2006/relationships/image" Target="../media/image2.png"/><Relationship Id="rId3" Type="http://schemas.openxmlformats.org/officeDocument/2006/relationships/tags" Target="../tags/tag197.xml"/><Relationship Id="rId7" Type="http://schemas.openxmlformats.org/officeDocument/2006/relationships/tags" Target="../tags/tag201.xml"/><Relationship Id="rId12" Type="http://schemas.openxmlformats.org/officeDocument/2006/relationships/image" Target="../media/image1.emf"/><Relationship Id="rId2" Type="http://schemas.openxmlformats.org/officeDocument/2006/relationships/tags" Target="../tags/tag196.xml"/><Relationship Id="rId1" Type="http://schemas.openxmlformats.org/officeDocument/2006/relationships/vmlDrawing" Target="../drawings/vmlDrawing26.vml"/><Relationship Id="rId6" Type="http://schemas.openxmlformats.org/officeDocument/2006/relationships/tags" Target="../tags/tag200.xml"/><Relationship Id="rId11" Type="http://schemas.openxmlformats.org/officeDocument/2006/relationships/oleObject" Target="../embeddings/oleObject26.bin"/><Relationship Id="rId5" Type="http://schemas.openxmlformats.org/officeDocument/2006/relationships/tags" Target="../tags/tag199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98.xml"/><Relationship Id="rId9" Type="http://schemas.openxmlformats.org/officeDocument/2006/relationships/tags" Target="../tags/tag203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210.xml"/><Relationship Id="rId13" Type="http://schemas.openxmlformats.org/officeDocument/2006/relationships/image" Target="../media/image2.png"/><Relationship Id="rId3" Type="http://schemas.openxmlformats.org/officeDocument/2006/relationships/tags" Target="../tags/tag205.xml"/><Relationship Id="rId7" Type="http://schemas.openxmlformats.org/officeDocument/2006/relationships/tags" Target="../tags/tag209.xml"/><Relationship Id="rId12" Type="http://schemas.openxmlformats.org/officeDocument/2006/relationships/image" Target="../media/image3.emf"/><Relationship Id="rId2" Type="http://schemas.openxmlformats.org/officeDocument/2006/relationships/tags" Target="../tags/tag204.xml"/><Relationship Id="rId1" Type="http://schemas.openxmlformats.org/officeDocument/2006/relationships/vmlDrawing" Target="../drawings/vmlDrawing27.vml"/><Relationship Id="rId6" Type="http://schemas.openxmlformats.org/officeDocument/2006/relationships/tags" Target="../tags/tag208.xml"/><Relationship Id="rId11" Type="http://schemas.openxmlformats.org/officeDocument/2006/relationships/oleObject" Target="../embeddings/oleObject27.bin"/><Relationship Id="rId5" Type="http://schemas.openxmlformats.org/officeDocument/2006/relationships/tags" Target="../tags/tag207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206.xml"/><Relationship Id="rId9" Type="http://schemas.openxmlformats.org/officeDocument/2006/relationships/tags" Target="../tags/tag211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218.xml"/><Relationship Id="rId13" Type="http://schemas.microsoft.com/office/2007/relationships/hdphoto" Target="../media/hdphoto1.wdp"/><Relationship Id="rId3" Type="http://schemas.openxmlformats.org/officeDocument/2006/relationships/tags" Target="../tags/tag213.xml"/><Relationship Id="rId7" Type="http://schemas.openxmlformats.org/officeDocument/2006/relationships/tags" Target="../tags/tag217.xml"/><Relationship Id="rId12" Type="http://schemas.openxmlformats.org/officeDocument/2006/relationships/image" Target="../media/image8.png"/><Relationship Id="rId2" Type="http://schemas.openxmlformats.org/officeDocument/2006/relationships/tags" Target="../tags/tag212.xml"/><Relationship Id="rId1" Type="http://schemas.openxmlformats.org/officeDocument/2006/relationships/vmlDrawing" Target="../drawings/vmlDrawing28.vml"/><Relationship Id="rId6" Type="http://schemas.openxmlformats.org/officeDocument/2006/relationships/tags" Target="../tags/tag216.xml"/><Relationship Id="rId11" Type="http://schemas.openxmlformats.org/officeDocument/2006/relationships/image" Target="../media/image3.emf"/><Relationship Id="rId5" Type="http://schemas.openxmlformats.org/officeDocument/2006/relationships/tags" Target="../tags/tag215.xml"/><Relationship Id="rId10" Type="http://schemas.openxmlformats.org/officeDocument/2006/relationships/oleObject" Target="../embeddings/oleObject28.bin"/><Relationship Id="rId4" Type="http://schemas.openxmlformats.org/officeDocument/2006/relationships/tags" Target="../tags/tag214.xml"/><Relationship Id="rId9" Type="http://schemas.openxmlformats.org/officeDocument/2006/relationships/slideMaster" Target="../slideMasters/slideMaster2.xml"/><Relationship Id="rId14" Type="http://schemas.openxmlformats.org/officeDocument/2006/relationships/image" Target="../media/image9.pn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220.xml"/><Relationship Id="rId7" Type="http://schemas.openxmlformats.org/officeDocument/2006/relationships/oleObject" Target="../embeddings/oleObject29.bin"/><Relationship Id="rId2" Type="http://schemas.openxmlformats.org/officeDocument/2006/relationships/tags" Target="../tags/tag219.xml"/><Relationship Id="rId1" Type="http://schemas.openxmlformats.org/officeDocument/2006/relationships/vmlDrawing" Target="../drawings/vmlDrawing29.vml"/><Relationship Id="rId6" Type="http://schemas.openxmlformats.org/officeDocument/2006/relationships/slideMaster" Target="../slideMasters/slideMaster2.xml"/><Relationship Id="rId11" Type="http://schemas.openxmlformats.org/officeDocument/2006/relationships/image" Target="../media/image9.png"/><Relationship Id="rId5" Type="http://schemas.openxmlformats.org/officeDocument/2006/relationships/tags" Target="../tags/tag222.xml"/><Relationship Id="rId10" Type="http://schemas.microsoft.com/office/2007/relationships/hdphoto" Target="../media/hdphoto1.wdp"/><Relationship Id="rId4" Type="http://schemas.openxmlformats.org/officeDocument/2006/relationships/tags" Target="../tags/tag221.xml"/><Relationship Id="rId9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tags" Target="../tags/tag224.xml"/><Relationship Id="rId7" Type="http://schemas.openxmlformats.org/officeDocument/2006/relationships/image" Target="../media/image8.png"/><Relationship Id="rId2" Type="http://schemas.openxmlformats.org/officeDocument/2006/relationships/tags" Target="../tags/tag223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0.bin"/><Relationship Id="rId4" Type="http://schemas.openxmlformats.org/officeDocument/2006/relationships/slideMaster" Target="../slideMasters/slideMaster2.xml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035941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963"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" name="Rectangle 5">
            <a:extLst>
              <a:ext uri="{FF2B5EF4-FFF2-40B4-BE49-F238E27FC236}">
                <a16:creationId xmlns:a16="http://schemas.microsoft.com/office/drawing/2014/main" id="{4C137221-03EE-458F-8675-457345158FDD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441483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550800" y="5997223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1941" y="4498766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1941" y="2630978"/>
            <a:ext cx="9726795" cy="67710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4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A21C3FC3-E727-45E6-B6F0-89EF4F3A53E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364727" y="326000"/>
            <a:ext cx="2015735" cy="1569504"/>
          </a:xfrm>
          <a:prstGeom prst="rect">
            <a:avLst/>
          </a:prstGeom>
        </p:spPr>
      </p:pic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BA51EBF2-75C0-4DA3-8978-FFE28E789D1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3C91AC2D-B6E1-4430-9EB9-A76C1AA73CCB}" type="datetime1">
              <a:rPr lang="fr-FR" cap="all" smtClean="0"/>
              <a:t>13/01/2021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543058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538365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080"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2. Slide Title">
            <a:extLst>
              <a:ext uri="{FF2B5EF4-FFF2-40B4-BE49-F238E27FC236}">
                <a16:creationId xmlns:a16="http://schemas.microsoft.com/office/drawing/2014/main" id="{699FD2C4-82B5-475E-9235-DB128978B61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16380" y="198166"/>
            <a:ext cx="10120883" cy="384721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1516380" y="599001"/>
            <a:ext cx="10120883" cy="2769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>
              <a:defRPr lang="en-US" sz="1800" b="0" dirty="0"/>
            </a:lvl1pPr>
          </a:lstStyle>
          <a:p>
            <a:pPr lvl="0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151638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E717AE98-9C20-485D-AAB2-4384AD4AE6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0C643F6-0E6A-4F40-BCCD-F79CBF4548CA}" type="datetime1">
              <a:rPr lang="fr-FR" cap="all" smtClean="0"/>
              <a:t>13/01/2021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1608224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193821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331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06563"/>
            <a:ext cx="3813048" cy="69494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E2D5DBB-C1B8-4A27-836D-C2E6D553234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10036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C9716002-B3F6-44A8-92E2-E6286449F3AD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F3DB5135-8A93-418D-8B66-D7A5E39B9F36}" type="datetime1">
              <a:rPr lang="fr-FR" cap="all" smtClean="0"/>
              <a:t>13/01/2021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852498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573516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449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rIns="365760" anchor="ctr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C0D33C43-5B9F-44B4-82FA-BAAD11A7FB8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0302BB65-7E34-402E-BA82-996F92D8DD4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C31E6BE-614B-4F5D-B7F6-E1DC6E328D15}" type="datetime1">
              <a:rPr lang="fr-FR" cap="all" smtClean="0"/>
              <a:t>13/01/2021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079707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669670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263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5">
            <a:extLst>
              <a:ext uri="{FF2B5EF4-FFF2-40B4-BE49-F238E27FC236}">
                <a16:creationId xmlns:a16="http://schemas.microsoft.com/office/drawing/2014/main" id="{4184A791-6F08-4A6F-9D72-D8E56EAF463C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2670047"/>
          </a:xfrm>
          <a:prstGeom prst="rect">
            <a:avLst/>
          </a:prstGeom>
          <a:solidFill>
            <a:srgbClr val="0A009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2240305"/>
            <a:ext cx="11082528" cy="677108"/>
          </a:xfrm>
        </p:spPr>
        <p:txBody>
          <a:bodyPr vert="horz" anchor="ctr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bg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B871FE09-BB6E-4334-B0EA-E52395AA61B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07367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26533CC6-43D1-4148-8060-78C91267D58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1"/>
                </a:solidFill>
              </a:defRPr>
            </a:lvl1pPr>
          </a:lstStyle>
          <a:p>
            <a:fld id="{D9A96176-27B8-4C7F-B66B-DA1E7283D192}" type="datetime1">
              <a:rPr lang="fr-FR" cap="all" smtClean="0"/>
              <a:pPr/>
              <a:t>13/01/2021</a:t>
            </a:fld>
            <a:endParaRPr lang="fr-FR" cap="all" dirty="0"/>
          </a:p>
        </p:txBody>
      </p:sp>
      <p:cxnSp>
        <p:nvCxnSpPr>
          <p:cNvPr id="11" name="BottomLine">
            <a:extLst>
              <a:ext uri="{FF2B5EF4-FFF2-40B4-BE49-F238E27FC236}">
                <a16:creationId xmlns:a16="http://schemas.microsoft.com/office/drawing/2014/main" id="{B2C311C7-C3C4-4FD2-B608-5FAA88B42521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 bwMode="ltGray"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bg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7063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503983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473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505712" y="4284630"/>
            <a:ext cx="9180576" cy="27699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97195F4E-ECA7-41A9-AFF3-0C4DAD103DA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724AAFB4-DB46-4A71-906C-D9C34D938D2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B47BA75B-B3A0-451C-A24E-509CF7CB93E1}" type="datetime1">
              <a:rPr lang="fr-FR" cap="all" smtClean="0"/>
              <a:t>13/01/2021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241169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174097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070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6647A441-8DE4-4236-BCC7-B694B2C59E00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25B2DE14-9B3F-4199-B082-9FEB12CE57E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13362" y="41597"/>
            <a:ext cx="1555012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F113EEB6-E29F-47E8-B54A-8496523BBCE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3EA4F80C-8BEB-4278-BA54-BEA445AD31AD}" type="datetime1">
              <a:rPr lang="fr-FR" cap="all" smtClean="0"/>
              <a:t>13/01/2021</a:t>
            </a:fld>
            <a:endParaRPr lang="fr-FR" cap="all" dirty="0"/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E52AC364-311C-4359-ABF3-7AA0243E87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C0124A4-D024-4024-9440-E1117FA58ADB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2515364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3">
            <a:extLst>
              <a:ext uri="{FF2B5EF4-FFF2-40B4-BE49-F238E27FC236}">
                <a16:creationId xmlns:a16="http://schemas.microsoft.com/office/drawing/2014/main" id="{05F085EA-7825-4EA9-9B33-FA19DBBC98F6}"/>
              </a:ext>
            </a:extLst>
          </p:cNvPr>
          <p:cNvCxnSpPr>
            <a:cxnSpLocks/>
          </p:cNvCxnSpPr>
          <p:nvPr userDrawn="1"/>
        </p:nvCxnSpPr>
        <p:spPr>
          <a:xfrm>
            <a:off x="3715757" y="1086644"/>
            <a:ext cx="7921507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941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464411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092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4EF89F43-35C6-451B-BBE8-87D2B8B83F5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5" y="3659644"/>
            <a:ext cx="3465575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DA204BE1-D5C8-4D03-9090-21D41FEC78E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6828" y="41597"/>
            <a:ext cx="2513484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9CD56C46-4675-4259-887B-BD63BA7F927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9E5CCC4-4C9D-43F1-9578-1B4356F6C402}" type="datetime1">
              <a:rPr lang="fr-FR" cap="all" smtClean="0"/>
              <a:t>13/01/2021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51A5CA2F-3D76-4B0D-A191-5D57AA93FF0A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3466338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Image 5">
            <a:extLst>
              <a:ext uri="{FF2B5EF4-FFF2-40B4-BE49-F238E27FC236}">
                <a16:creationId xmlns:a16="http://schemas.microsoft.com/office/drawing/2014/main" id="{269CD9B0-BF4F-4BD6-90BC-69E681722F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098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696037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115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10036" y="198166"/>
            <a:ext cx="4109919" cy="769441"/>
          </a:xfrm>
        </p:spPr>
        <p:txBody>
          <a:bodyPr vert="horz" wrap="square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10036" y="603350"/>
            <a:ext cx="410991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7B908E6E-6D8C-493D-9C1C-7BC13DD6A0D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5C78158-6429-45A6-BE73-90F52F3E3D53}" type="datetime1">
              <a:rPr lang="fr-FR" cap="all" smtClean="0"/>
              <a:t>13/01/2021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67CB9D62-F0CC-4D18-A354-6518B4D5F204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5065983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0DB8961-30F1-4580-9585-4140DE043FC9}"/>
              </a:ext>
            </a:extLst>
          </p:cNvPr>
          <p:cNvCxnSpPr>
            <a:cxnSpLocks/>
          </p:cNvCxnSpPr>
          <p:nvPr userDrawn="1"/>
        </p:nvCxnSpPr>
        <p:spPr>
          <a:xfrm>
            <a:off x="6572054" y="1086644"/>
            <a:ext cx="506521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1" name="Image 5">
            <a:extLst>
              <a:ext uri="{FF2B5EF4-FFF2-40B4-BE49-F238E27FC236}">
                <a16:creationId xmlns:a16="http://schemas.microsoft.com/office/drawing/2014/main" id="{57E945B2-5CD1-4D0C-9583-2B6EA919A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sp>
        <p:nvSpPr>
          <p:cNvPr id="279" name="1. On-page tracker">
            <a:extLst>
              <a:ext uri="{FF2B5EF4-FFF2-40B4-BE49-F238E27FC236}">
                <a16:creationId xmlns:a16="http://schemas.microsoft.com/office/drawing/2014/main" id="{969467FC-6A4F-473A-8D1E-E32AF25B2A4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6827" y="41597"/>
            <a:ext cx="413314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</p:spTree>
    <p:extLst>
      <p:ext uri="{BB962C8B-B14F-4D97-AF65-F5344CB8AC3E}">
        <p14:creationId xmlns:p14="http://schemas.microsoft.com/office/powerpoint/2010/main" val="354096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475675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41" name="think-cell Slide" r:id="rId11" imgW="572" imgH="588" progId="TCLayout.ActiveDocument.1">
                  <p:embed/>
                </p:oleObj>
              </mc:Choice>
              <mc:Fallback>
                <p:oleObj name="think-cell Slide" r:id="rId11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06836" y="198166"/>
            <a:ext cx="6017317" cy="384721"/>
          </a:xfrm>
        </p:spPr>
        <p:txBody>
          <a:bodyPr vert="horz" wrap="square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06836" y="604453"/>
            <a:ext cx="6017317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F25A304F-F50E-4F96-991D-CFEB0706017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tx1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6836" y="41597"/>
            <a:ext cx="3606409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6D4920F1-BF31-41CE-BE56-E587A0A4E18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715627E8-4CBF-42B3-930A-815EB672D7C3}" type="datetime1">
              <a:rPr lang="fr-FR" cap="all" smtClean="0"/>
              <a:t>13/01/2021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A42BBDC9-153F-409F-B470-F5728D2F5423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6968492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5F407A3-15EF-4600-8CF0-99A9343411AF}"/>
              </a:ext>
            </a:extLst>
          </p:cNvPr>
          <p:cNvCxnSpPr>
            <a:cxnSpLocks/>
          </p:cNvCxnSpPr>
          <p:nvPr userDrawn="1"/>
        </p:nvCxnSpPr>
        <p:spPr>
          <a:xfrm>
            <a:off x="8171527" y="1086644"/>
            <a:ext cx="3465737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Image 5">
            <a:extLst>
              <a:ext uri="{FF2B5EF4-FFF2-40B4-BE49-F238E27FC236}">
                <a16:creationId xmlns:a16="http://schemas.microsoft.com/office/drawing/2014/main" id="{942FA6C5-2AE0-412B-9F54-0F3D4831A7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183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694122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64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D9E0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06836" y="198166"/>
            <a:ext cx="7151389" cy="384721"/>
          </a:xfrm>
        </p:spPr>
        <p:txBody>
          <a:bodyPr vert="horz" wrap="square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06836" y="597295"/>
            <a:ext cx="715138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19496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BDE6C0AD-0CC7-4AF8-908D-C431E96E8B8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EFF68C05-B2D9-4AD3-AA13-218CD5FC663D}" type="datetime1">
              <a:rPr lang="fr-FR" cap="all" smtClean="0"/>
              <a:t>13/01/2021</a:t>
            </a:fld>
            <a:endParaRPr lang="fr-FR" cap="all" dirty="0"/>
          </a:p>
        </p:txBody>
      </p: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B0FF1584-BE3C-4912-B2F3-169496925416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7922280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EA0FFB41-41EE-4D0F-A1BE-22A535986E9E}"/>
              </a:ext>
            </a:extLst>
          </p:cNvPr>
          <p:cNvCxnSpPr>
            <a:cxnSpLocks/>
          </p:cNvCxnSpPr>
          <p:nvPr userDrawn="1"/>
        </p:nvCxnSpPr>
        <p:spPr>
          <a:xfrm>
            <a:off x="9196575" y="1086644"/>
            <a:ext cx="2440689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Image 5">
            <a:extLst>
              <a:ext uri="{FF2B5EF4-FFF2-40B4-BE49-F238E27FC236}">
                <a16:creationId xmlns:a16="http://schemas.microsoft.com/office/drawing/2014/main" id="{87EEDA00-1746-4932-8BC1-46F6678363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368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775441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85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293090" y="198166"/>
            <a:ext cx="10344936" cy="384721"/>
          </a:xfrm>
        </p:spPr>
        <p:txBody>
          <a:bodyPr wrap="square">
            <a:sp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81E2484B-3E40-408C-A350-5EB40C8A09F0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34E139E4-4505-4B60-9765-33A13DAEEDCC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2B4C26C-D6E0-42C2-93D7-0936110A76F8}" type="datetime1">
              <a:rPr lang="fr-FR" cap="all" smtClean="0"/>
              <a:t>13/01/2021</a:t>
            </a:fld>
            <a:endParaRPr lang="fr-FR" cap="all" dirty="0"/>
          </a:p>
        </p:txBody>
      </p:sp>
      <p:cxnSp>
        <p:nvCxnSpPr>
          <p:cNvPr id="12" name="BottomLine">
            <a:extLst>
              <a:ext uri="{FF2B5EF4-FFF2-40B4-BE49-F238E27FC236}">
                <a16:creationId xmlns:a16="http://schemas.microsoft.com/office/drawing/2014/main" id="{B82BE116-6441-42BD-8B19-AA668033CE6A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5">
            <a:extLst>
              <a:ext uri="{FF2B5EF4-FFF2-40B4-BE49-F238E27FC236}">
                <a16:creationId xmlns:a16="http://schemas.microsoft.com/office/drawing/2014/main" id="{1F5A5DB6-577E-405B-A76E-E7FAC8D0D0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824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670126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78"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09F9A864-CDB7-4063-BBF8-591908AA18D0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AA6609C0-956C-440C-924D-509B5BDA223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90088102-4A5E-4AF8-AE27-6D6F7E3C83C9}" type="datetime1">
              <a:rPr lang="fr-FR" cap="all" smtClean="0"/>
              <a:t>13/01/2021</a:t>
            </a:fld>
            <a:endParaRPr lang="fr-FR" cap="all" dirty="0"/>
          </a:p>
        </p:txBody>
      </p:sp>
      <p:pic>
        <p:nvPicPr>
          <p:cNvPr id="10" name="Image 12">
            <a:extLst>
              <a:ext uri="{FF2B5EF4-FFF2-40B4-BE49-F238E27FC236}">
                <a16:creationId xmlns:a16="http://schemas.microsoft.com/office/drawing/2014/main" id="{2D2BCE37-C639-47E8-ADFE-A0A1454E53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554736" y="179071"/>
            <a:ext cx="624250" cy="42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00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561634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402"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pic>
        <p:nvPicPr>
          <p:cNvPr id="5" name="Image 8">
            <a:extLst>
              <a:ext uri="{FF2B5EF4-FFF2-40B4-BE49-F238E27FC236}">
                <a16:creationId xmlns:a16="http://schemas.microsoft.com/office/drawing/2014/main" id="{8849DF3C-3E9F-4046-B785-C223FD7E1B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676275" y="195486"/>
            <a:ext cx="3982058" cy="340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470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9321281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097"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5">
            <a:extLst>
              <a:ext uri="{FF2B5EF4-FFF2-40B4-BE49-F238E27FC236}">
                <a16:creationId xmlns:a16="http://schemas.microsoft.com/office/drawing/2014/main" id="{C1728D89-DA76-4CF4-B6C3-4A5668E0403D}"/>
              </a:ext>
            </a:extLst>
          </p:cNvPr>
          <p:cNvSpPr/>
          <p:nvPr userDrawn="1"/>
        </p:nvSpPr>
        <p:spPr bwMode="auto">
          <a:xfrm>
            <a:off x="342901" y="2057401"/>
            <a:ext cx="11849100" cy="441483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2E7C6E1-5B50-4AAE-A1BC-71B7D944C877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281D2BC9-B23E-4CB2-B4A1-D46C68FDA3F4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3CE4C0A-F236-4469-A16E-5B6CBF95865D}" type="datetime1">
              <a:rPr lang="fr-FR" cap="all" smtClean="0"/>
              <a:t>13/01/2021</a:t>
            </a:fld>
            <a:endParaRPr lang="fr-FR" cap="all" dirty="0"/>
          </a:p>
        </p:txBody>
      </p:sp>
      <p:sp>
        <p:nvSpPr>
          <p:cNvPr id="8" name="Documenttype">
            <a:extLst>
              <a:ext uri="{FF2B5EF4-FFF2-40B4-BE49-F238E27FC236}">
                <a16:creationId xmlns:a16="http://schemas.microsoft.com/office/drawing/2014/main" id="{E8CFDDAC-AF64-44C0-BEB0-5257BA0C7D1C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550800" y="5997223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Edit date or title/role</a:t>
            </a:r>
          </a:p>
        </p:txBody>
      </p:sp>
      <p:sp>
        <p:nvSpPr>
          <p:cNvPr id="9" name="Subtitle">
            <a:extLst>
              <a:ext uri="{FF2B5EF4-FFF2-40B4-BE49-F238E27FC236}">
                <a16:creationId xmlns:a16="http://schemas.microsoft.com/office/drawing/2014/main" id="{5C8CABA7-7178-4F4F-BA2D-41EB6608F7E2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1941" y="4498766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2E6F47CE-9544-4D6B-B130-16EF96F52C79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1941" y="2630978"/>
            <a:ext cx="9726795" cy="67710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4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77D32A-8AD0-452A-91A9-BCDA8D7611B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4727" y="326000"/>
            <a:ext cx="2017951" cy="1572904"/>
          </a:xfrm>
          <a:prstGeom prst="rect">
            <a:avLst/>
          </a:prstGeom>
        </p:spPr>
      </p:pic>
      <p:pic>
        <p:nvPicPr>
          <p:cNvPr id="11" name="Image 8">
            <a:extLst>
              <a:ext uri="{FF2B5EF4-FFF2-40B4-BE49-F238E27FC236}">
                <a16:creationId xmlns:a16="http://schemas.microsoft.com/office/drawing/2014/main" id="{9184DD3B-23F9-480B-A36F-78DF1CF0BE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542925" y="508634"/>
            <a:ext cx="493395" cy="1771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885933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900231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01"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08760" y="198166"/>
            <a:ext cx="10129266" cy="384721"/>
          </a:xfr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1508760" y="597295"/>
            <a:ext cx="10129266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1800" b="0" dirty="0"/>
            </a:lvl1pPr>
          </a:lstStyle>
          <a:p>
            <a:pPr lvl="0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0CC39C66-1ED1-4BBF-87FB-6C74C9A461B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15087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C96B02D7-A110-4AB9-BD2D-6C793B7CA24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4669E9AB-3710-4369-9602-9EFC42123E31}" type="datetime1">
              <a:rPr lang="fr-FR" cap="all" smtClean="0"/>
              <a:t>13/01/2021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8545150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562185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355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06563"/>
            <a:ext cx="3813048" cy="86177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33F722E2-991C-4728-97C9-8D281DB3C594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2247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2727F8DC-4C96-4D06-BDD8-8782BA4C0162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EDA51FB-0A24-406B-88F6-4C6575D943F0}" type="datetime1">
              <a:rPr lang="fr-FR" cap="all" smtClean="0"/>
              <a:t>13/01/2021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9219664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09647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497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rIns="365760" anchor="ctr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677DA9EB-F148-4622-AB71-9F38D348578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A7E114E9-090D-4A92-9A16-2CC831518DE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A245DDCD-046E-4350-B6A9-3631F1B677B3}" type="datetime1">
              <a:rPr lang="fr-FR" cap="all" smtClean="0"/>
              <a:t>13/01/2021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5282945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124417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521"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4580468"/>
            <a:ext cx="11082528" cy="677108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4376B40D-309A-4442-81B2-638CDEBB2F7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57C246B1-E46E-436C-AEBB-97DB654CCDC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C3462F4-95AD-4BFE-9149-EF7C1C937998}" type="datetime1">
              <a:rPr lang="fr-FR" cap="all" smtClean="0"/>
              <a:t>13/01/2021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37750153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95183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426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505712" y="4284630"/>
            <a:ext cx="9180576" cy="27699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5. Source" hidden="1">
            <a:extLst>
              <a:ext uri="{FF2B5EF4-FFF2-40B4-BE49-F238E27FC236}">
                <a16:creationId xmlns:a16="http://schemas.microsoft.com/office/drawing/2014/main" id="{C5FBD0AF-1EDD-41EB-9A6E-173435ADFFE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960D6D50-3BEA-4AAB-841E-2FEA55E4E50F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1A88E110-9B0D-4158-8774-4E235A6993FA}" type="datetime1">
              <a:rPr lang="fr-FR" cap="all" smtClean="0"/>
              <a:t>13/01/2021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23126788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699032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12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064AC035-5239-45FF-8383-33CBCD30D33E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408877" y="41597"/>
            <a:ext cx="1660459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57820234-9161-4701-AB1D-123A3E240F9D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FB5DBE4F-71CF-451B-827C-998DF7AE3FE6}" type="datetime1">
              <a:rPr lang="fr-FR" cap="all" smtClean="0"/>
              <a:t>13/01/2021</a:t>
            </a:fld>
            <a:endParaRPr lang="fr-FR" cap="all" dirty="0"/>
          </a:p>
        </p:txBody>
      </p:sp>
      <p:cxnSp>
        <p:nvCxnSpPr>
          <p:cNvPr id="189" name="Connecteur droit 13">
            <a:extLst>
              <a:ext uri="{FF2B5EF4-FFF2-40B4-BE49-F238E27FC236}">
                <a16:creationId xmlns:a16="http://schemas.microsoft.com/office/drawing/2014/main" id="{63F43E54-2A93-4651-BB23-207E52D2EDBE}"/>
              </a:ext>
            </a:extLst>
          </p:cNvPr>
          <p:cNvCxnSpPr>
            <a:cxnSpLocks/>
          </p:cNvCxnSpPr>
          <p:nvPr userDrawn="1"/>
        </p:nvCxnSpPr>
        <p:spPr>
          <a:xfrm>
            <a:off x="3717281" y="1086644"/>
            <a:ext cx="791998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3" name="Image 5">
            <a:extLst>
              <a:ext uri="{FF2B5EF4-FFF2-40B4-BE49-F238E27FC236}">
                <a16:creationId xmlns:a16="http://schemas.microsoft.com/office/drawing/2014/main" id="{7828F507-3E60-489D-85C4-D4C3AE2029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94" name="Connecteur droit 13">
            <a:extLst>
              <a:ext uri="{FF2B5EF4-FFF2-40B4-BE49-F238E27FC236}">
                <a16:creationId xmlns:a16="http://schemas.microsoft.com/office/drawing/2014/main" id="{06D1E901-E363-4C43-9BBA-2F844EB61451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2514601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8185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002902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37" name="think-cell Slide" r:id="rId12" imgW="413" imgH="416" progId="TCLayout.ActiveDocument.1">
                  <p:embed/>
                </p:oleObj>
              </mc:Choice>
              <mc:Fallback>
                <p:oleObj name="think-cell Slide" r:id="rId12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wrap="square" anchor="b">
            <a:noAutofit/>
          </a:bodyPr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5" y="3659644"/>
            <a:ext cx="3465575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5" name="5. Source" hidden="1">
            <a:extLst>
              <a:ext uri="{FF2B5EF4-FFF2-40B4-BE49-F238E27FC236}">
                <a16:creationId xmlns:a16="http://schemas.microsoft.com/office/drawing/2014/main" id="{6BA86AD8-0ECF-4EA8-B346-D8EA2716E80C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29904" y="41597"/>
            <a:ext cx="249040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AB1A60DA-6A91-41B0-ABF3-5DCECA80B8AA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83561CCB-65DB-4E86-A2B3-A567F61BDEAA}" type="datetime1">
              <a:rPr lang="fr-FR" cap="all" smtClean="0"/>
              <a:t>13/01/2021</a:t>
            </a:fld>
            <a:endParaRPr lang="fr-FR" cap="all" dirty="0"/>
          </a:p>
        </p:txBody>
      </p:sp>
      <p:grpSp>
        <p:nvGrpSpPr>
          <p:cNvPr id="13" name="Grid">
            <a:extLst>
              <a:ext uri="{FF2B5EF4-FFF2-40B4-BE49-F238E27FC236}">
                <a16:creationId xmlns:a16="http://schemas.microsoft.com/office/drawing/2014/main" id="{DAC371C6-F241-4EAC-91B7-ADD5A591C9E0}"/>
              </a:ext>
            </a:extLst>
          </p:cNvPr>
          <p:cNvGrpSpPr/>
          <p:nvPr userDrawn="1">
            <p:custDataLst>
              <p:tags r:id="rId10"/>
            </p:custDataLst>
          </p:nvPr>
        </p:nvGrpSpPr>
        <p:grpSpPr>
          <a:xfrm>
            <a:off x="1524" y="0"/>
            <a:ext cx="12190476" cy="6858000"/>
            <a:chOff x="0" y="0"/>
            <a:chExt cx="12190476" cy="6858000"/>
          </a:xfrm>
        </p:grpSpPr>
        <p:sp>
          <p:nvSpPr>
            <p:cNvPr id="14" name="slide margin">
              <a:extLst>
                <a:ext uri="{FF2B5EF4-FFF2-40B4-BE49-F238E27FC236}">
                  <a16:creationId xmlns:a16="http://schemas.microsoft.com/office/drawing/2014/main" id="{CACC7A24-FECE-4A43-9EBE-83EF97FC52A0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err="1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981C139-0A03-42F8-9CB0-6C32664C046C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B55CC6C-BD3F-4100-91C7-222B0999876E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4532726-B8B1-4770-8BAB-F4F76D14BEC8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D1837BF-2875-4C8E-B927-28387394028D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0D8386-4774-426A-B68F-1404970E2738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EFA2ACD-BBEE-4628-A962-BE2F61B83368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AF5071-4BA5-4FCC-B8CE-E6885B54DB06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D7E0DF8-D0B5-4CE7-9F3D-A907D4B45303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AE037CC-9592-4812-AFA0-9D799C9AE5A5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0411CF8-46F5-4F4D-B29D-3742D0165837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BF0908C-C337-494A-B84F-93B7A5DAA89E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CB2A7AA-C852-4CF6-BA4E-5EA44DD2AAC5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2D37C4C-94C5-440D-8661-B237A711112B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63A106C-749D-4C33-AA8C-7B7D1F44602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0563639-CE3B-44C5-9212-CF2298C60646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351A963-21AC-4941-B761-11C14E750CFF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D29426B-6745-41CF-B64A-BE4F847A8673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F5057A6-56F1-4EA8-926D-63F0DE34C115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94D2669-BDF0-48EF-A5D4-E042CFCDEC30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79B3421-4FA0-473E-95FA-9EB7A4E3E5F9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9ACACB0-ACAC-466D-B973-CD59603F224B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87C7869-73C6-4FAE-AF8E-BB4D5F8F63C0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9BFA6E7-02CF-44B4-B808-3F8CCF656AC2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7521D38-F517-41EF-A5F0-83575547794E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4BD7691-2C2B-4068-B5AA-2E63D0C45FE6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C007320-717E-4838-AA63-1B96040FB1CA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D0CB492-EB13-4710-934C-41A60F34E24B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6ABF595-D566-4E68-A2CF-BC25A724530F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0538F94-750A-4FE2-8B6E-04124212EB9D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8A4AE36-3885-4E0F-B102-6FDCDA22C9AC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CDB26E7-8D59-46C9-82ED-2DA68EED45FA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8CD886A-121A-44CA-AB5F-6EA1C4A10FFF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3399E29-3AB6-4E77-A85D-7CA32F778D4C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3D3DBFA-EE65-4FE6-A9C4-52AA221CF1CC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04888CF-178A-4066-B854-B7C7B816DD7A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2881A34-47FB-429D-9278-7E6D51E133A6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484CFA9-CE8F-4F3C-8993-FB8CC0E3EAB3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C21E5D4-EFA6-4CA0-A91E-7776A88CD633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24A29505-07E7-4E43-8642-8E7EC5BEA46F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8785F02-9E4D-4988-8010-5506410094C7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4D26F2B-C771-4F47-B1C1-8D59720648F1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7964E60F-B2A8-4FD2-A6A6-BD7346930EB5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96E6801D-73D8-4545-AC57-60896AA09844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56FB766-335D-451C-AA3F-4DE01370922A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6F652FFD-9F65-4860-A18C-315F5FC2391F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5FD7E2B-5268-45A9-A2A6-E732CBDFA5FF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462A83D0-EEAB-46FE-B2C4-A74DC14AB772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B83B6EC8-3605-4179-9512-4D4999FE6647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E7562BB-D858-4BAA-9596-A12EFBCBD035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CB3BFDFC-EB2D-4681-88A9-DBAEB6505250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04792E37-8D78-4B6E-AE97-B58A39D61E63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BC03C6D-6953-4224-BE0B-1923EACDC497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F3A91EBB-33D7-4707-B527-9EAE8FDC1B6A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02CDEC8D-1DD5-4351-9D00-0906034FDE02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C347575-D1EA-4FB0-B862-FAFBEBD2AD1B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D21C2697-56FF-4BC9-8CDF-C610F08D81A8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F3137312-1D17-44EC-8DF6-BF86A42C7659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4E29DFA6-0897-4A29-8E99-ED23EFFB0483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895A8CF1-A2B6-4F19-9E81-B86EEE81C9C7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7AD46834-2CD8-4425-B642-2B3ED1FCE88B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A44FE20B-9C62-4436-A2CC-4D15619FC4A9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B3F7F441-9183-4A11-A0A5-119E10043B7F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2A1B32F-3EDF-4306-94D2-ADE20383952A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7F3990A8-462E-4A33-8A6D-8EAD423939A8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A1065D27-4F35-4E57-9150-2B9CBF50405E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BEEEF997-608C-4AB5-8DFB-18B036005B7B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EFCF4B60-1D39-4BE4-898F-C46AD255C3DC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0B11EC16-04EC-419C-8F57-BED90564D1F0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C41AC553-583C-46C7-B1EB-C7636052A32F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D5FBF4D3-4182-4345-B712-B6755E790123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830A4003-DBB7-4641-B35E-2296C3BCF7F1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7B78B758-0264-460B-A9D5-F51229AB3CCA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1429B0AA-A73D-4B07-B736-A192B218825A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17C4A73B-4D56-4BEB-950F-28236C605842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585E8017-C3DD-4B90-B5E6-BDB2F82596E2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9DC6E3CF-D12C-468E-95B1-F41DA111A62D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0646D282-2A68-4996-9703-7997CCC1C043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754C34EF-9611-4747-99B2-589C1B16DD8B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CB6762F5-672A-4B32-847B-B8E190251760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89BDDAD-FC21-4452-91B1-BEE0E06F3895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3D3B7F39-FE15-404A-B493-C0875040BDFD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main body box">
              <a:extLst>
                <a:ext uri="{FF2B5EF4-FFF2-40B4-BE49-F238E27FC236}">
                  <a16:creationId xmlns:a16="http://schemas.microsoft.com/office/drawing/2014/main" id="{5583EB12-38CD-4BEE-9DBE-30799A7F235B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F675CE1B-06C7-4449-9BD9-869EAFC34C6E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8DC10E96-12AD-484D-95B5-77B3BCD519F1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cxnSp>
        <p:nvCxnSpPr>
          <p:cNvPr id="103" name="Connecteur droit 13">
            <a:extLst>
              <a:ext uri="{FF2B5EF4-FFF2-40B4-BE49-F238E27FC236}">
                <a16:creationId xmlns:a16="http://schemas.microsoft.com/office/drawing/2014/main" id="{EF550D3B-644C-446B-AEB4-E2278ACA44D6}"/>
              </a:ext>
            </a:extLst>
          </p:cNvPr>
          <p:cNvCxnSpPr>
            <a:cxnSpLocks/>
          </p:cNvCxnSpPr>
          <p:nvPr userDrawn="1"/>
        </p:nvCxnSpPr>
        <p:spPr>
          <a:xfrm>
            <a:off x="4669380" y="1086644"/>
            <a:ext cx="6967884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Image 5">
            <a:extLst>
              <a:ext uri="{FF2B5EF4-FFF2-40B4-BE49-F238E27FC236}">
                <a16:creationId xmlns:a16="http://schemas.microsoft.com/office/drawing/2014/main" id="{58DC6C91-4FEA-4E20-AD83-52C9A11A60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8" name="Connecteur droit 13">
            <a:extLst>
              <a:ext uri="{FF2B5EF4-FFF2-40B4-BE49-F238E27FC236}">
                <a16:creationId xmlns:a16="http://schemas.microsoft.com/office/drawing/2014/main" id="{7F86CB24-CCD0-421C-87E7-0711173E571C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3465575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952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65342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61" name="think-cell Slide" r:id="rId11" imgW="592" imgH="591" progId="TCLayout.ActiveDocument.1">
                  <p:embed/>
                </p:oleObj>
              </mc:Choice>
              <mc:Fallback>
                <p:oleObj name="think-cell Slide" r:id="rId11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08360" y="198166"/>
            <a:ext cx="4113119" cy="769441"/>
          </a:xfrm>
        </p:spPr>
        <p:txBody>
          <a:bodyPr vert="horz" wrap="square">
            <a:sp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08360" y="598201"/>
            <a:ext cx="411311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9" name="5. Source" hidden="1">
            <a:extLst>
              <a:ext uri="{FF2B5EF4-FFF2-40B4-BE49-F238E27FC236}">
                <a16:creationId xmlns:a16="http://schemas.microsoft.com/office/drawing/2014/main" id="{4F4B7457-0497-46CF-9E9B-69EB8E74CC1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8360" y="41597"/>
            <a:ext cx="354139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4E8B1916-63AC-408D-BE47-888A1AD7804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B45F3705-ED14-4DB7-B339-65CB549F6E1F}" type="datetime1">
              <a:rPr lang="fr-FR" cap="all" smtClean="0"/>
              <a:t>13/01/2021</a:t>
            </a:fld>
            <a:endParaRPr lang="fr-FR" cap="all" dirty="0"/>
          </a:p>
        </p:txBody>
      </p:sp>
      <p:cxnSp>
        <p:nvCxnSpPr>
          <p:cNvPr id="103" name="Connecteur droit 13">
            <a:extLst>
              <a:ext uri="{FF2B5EF4-FFF2-40B4-BE49-F238E27FC236}">
                <a16:creationId xmlns:a16="http://schemas.microsoft.com/office/drawing/2014/main" id="{607586CC-3A3F-417F-8CE6-79B93C5C0BC4}"/>
              </a:ext>
            </a:extLst>
          </p:cNvPr>
          <p:cNvCxnSpPr>
            <a:cxnSpLocks/>
          </p:cNvCxnSpPr>
          <p:nvPr userDrawn="1"/>
        </p:nvCxnSpPr>
        <p:spPr>
          <a:xfrm>
            <a:off x="6573578" y="1086644"/>
            <a:ext cx="5063686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Image 5">
            <a:extLst>
              <a:ext uri="{FF2B5EF4-FFF2-40B4-BE49-F238E27FC236}">
                <a16:creationId xmlns:a16="http://schemas.microsoft.com/office/drawing/2014/main" id="{B9C530F1-FEB6-4827-84A6-1E9234851D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8" name="Connecteur droit 13">
            <a:extLst>
              <a:ext uri="{FF2B5EF4-FFF2-40B4-BE49-F238E27FC236}">
                <a16:creationId xmlns:a16="http://schemas.microsoft.com/office/drawing/2014/main" id="{BEDB9D89-011E-4E06-98C7-2074F3DA7783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5066744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7398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95033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285"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08360" y="198166"/>
            <a:ext cx="6020517" cy="384721"/>
          </a:xfrm>
        </p:spPr>
        <p:txBody>
          <a:bodyPr vert="horz" wrap="square">
            <a:sp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08360" y="601611"/>
            <a:ext cx="6020517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8" name="5. Source" hidden="1">
            <a:extLst>
              <a:ext uri="{FF2B5EF4-FFF2-40B4-BE49-F238E27FC236}">
                <a16:creationId xmlns:a16="http://schemas.microsoft.com/office/drawing/2014/main" id="{143701BF-655B-4E75-9AF7-14445CDB19BD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083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F61C779D-5627-46C9-93CF-7361578AEFB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102605FF-4315-4B75-B53D-5F982C7A77A8}" type="datetime1">
              <a:rPr lang="fr-FR" cap="all" smtClean="0"/>
              <a:t>13/01/2021</a:t>
            </a:fld>
            <a:endParaRPr lang="fr-FR" cap="all" dirty="0"/>
          </a:p>
        </p:txBody>
      </p:sp>
      <p:pic>
        <p:nvPicPr>
          <p:cNvPr id="103" name="Image 5">
            <a:extLst>
              <a:ext uri="{FF2B5EF4-FFF2-40B4-BE49-F238E27FC236}">
                <a16:creationId xmlns:a16="http://schemas.microsoft.com/office/drawing/2014/main" id="{66AD52A6-E60F-4E7E-96F1-78BDE94FD8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4" name="Connecteur droit 13">
            <a:extLst>
              <a:ext uri="{FF2B5EF4-FFF2-40B4-BE49-F238E27FC236}">
                <a16:creationId xmlns:a16="http://schemas.microsoft.com/office/drawing/2014/main" id="{3701FA19-E2EB-4102-94D2-3575234F37AA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6967729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13">
            <a:extLst>
              <a:ext uri="{FF2B5EF4-FFF2-40B4-BE49-F238E27FC236}">
                <a16:creationId xmlns:a16="http://schemas.microsoft.com/office/drawing/2014/main" id="{44AA9480-B633-4B4C-BD60-95F85C07E17C}"/>
              </a:ext>
            </a:extLst>
          </p:cNvPr>
          <p:cNvCxnSpPr>
            <a:cxnSpLocks/>
          </p:cNvCxnSpPr>
          <p:nvPr userDrawn="1"/>
        </p:nvCxnSpPr>
        <p:spPr>
          <a:xfrm>
            <a:off x="8173051" y="1086644"/>
            <a:ext cx="346421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34228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353460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09" name="think-cell Slide" r:id="rId11" imgW="473" imgH="473" progId="TCLayout.ActiveDocument.1">
                  <p:embed/>
                </p:oleObj>
              </mc:Choice>
              <mc:Fallback>
                <p:oleObj name="think-cell Slide" r:id="rId11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11560" y="198166"/>
            <a:ext cx="6966216" cy="384721"/>
          </a:xfrm>
        </p:spPr>
        <p:txBody>
          <a:bodyPr vert="horz" wrap="square">
            <a:sp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1511560" y="597295"/>
            <a:ext cx="6966216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9" name="5. Source" hidden="1">
            <a:extLst>
              <a:ext uri="{FF2B5EF4-FFF2-40B4-BE49-F238E27FC236}">
                <a16:creationId xmlns:a16="http://schemas.microsoft.com/office/drawing/2014/main" id="{4F4B7457-0497-46CF-9E9B-69EB8E74CC1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15115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1CBB082E-6093-4935-AD2D-7E1DDFED335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bg2"/>
                </a:solidFill>
              </a:defRPr>
            </a:lvl1pPr>
          </a:lstStyle>
          <a:p>
            <a:fld id="{AAB64353-721F-4402-B20A-F477A61C80AD}" type="datetime1">
              <a:rPr lang="fr-FR" cap="all" smtClean="0"/>
              <a:t>13/01/2021</a:t>
            </a:fld>
            <a:endParaRPr lang="fr-FR" cap="all" dirty="0"/>
          </a:p>
        </p:txBody>
      </p:sp>
      <p:pic>
        <p:nvPicPr>
          <p:cNvPr id="104" name="Image 5">
            <a:extLst>
              <a:ext uri="{FF2B5EF4-FFF2-40B4-BE49-F238E27FC236}">
                <a16:creationId xmlns:a16="http://schemas.microsoft.com/office/drawing/2014/main" id="{E66452B4-83B7-4BDC-ACBB-933BE99A42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05" name="Connecteur droit 13">
            <a:extLst>
              <a:ext uri="{FF2B5EF4-FFF2-40B4-BE49-F238E27FC236}">
                <a16:creationId xmlns:a16="http://schemas.microsoft.com/office/drawing/2014/main" id="{C75FFABA-3BA1-49C7-ADF2-889206B05779}"/>
              </a:ext>
            </a:extLst>
          </p:cNvPr>
          <p:cNvCxnSpPr>
            <a:cxnSpLocks/>
          </p:cNvCxnSpPr>
          <p:nvPr userDrawn="1"/>
        </p:nvCxnSpPr>
        <p:spPr>
          <a:xfrm>
            <a:off x="554735" y="1086644"/>
            <a:ext cx="7923041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3">
            <a:extLst>
              <a:ext uri="{FF2B5EF4-FFF2-40B4-BE49-F238E27FC236}">
                <a16:creationId xmlns:a16="http://schemas.microsoft.com/office/drawing/2014/main" id="{C7D82A27-6A0E-4204-87CD-273BFA4778EE}"/>
              </a:ext>
            </a:extLst>
          </p:cNvPr>
          <p:cNvCxnSpPr>
            <a:cxnSpLocks/>
          </p:cNvCxnSpPr>
          <p:nvPr userDrawn="1"/>
        </p:nvCxnSpPr>
        <p:spPr>
          <a:xfrm>
            <a:off x="9125150" y="1086644"/>
            <a:ext cx="2512114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11823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334773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30"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511560" y="198166"/>
            <a:ext cx="10126466" cy="384721"/>
          </a:xfrm>
        </p:spPr>
        <p:txBody>
          <a:bodyPr vert="horz" wrap="square">
            <a:sp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7B1A162-B59D-4B89-B39B-FBDD9E751175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15115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2535A951-01B5-4FAB-91EF-4935B002D85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F7EE0E30-0BBF-4DC4-9AB2-54928F12106A}" type="datetime1">
              <a:rPr lang="fr-FR" cap="all" smtClean="0"/>
              <a:t>13/01/2021</a:t>
            </a:fld>
            <a:endParaRPr lang="fr-FR" cap="all" dirty="0"/>
          </a:p>
        </p:txBody>
      </p:sp>
      <p:cxnSp>
        <p:nvCxnSpPr>
          <p:cNvPr id="12" name="BottomLine">
            <a:extLst>
              <a:ext uri="{FF2B5EF4-FFF2-40B4-BE49-F238E27FC236}">
                <a16:creationId xmlns:a16="http://schemas.microsoft.com/office/drawing/2014/main" id="{68C74BE9-C5A7-4A08-9EC9-7026C4834A50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>
          <a:xfrm>
            <a:off x="554736" y="6453769"/>
            <a:ext cx="11082528" cy="0"/>
          </a:xfrm>
          <a:prstGeom prst="line">
            <a:avLst/>
          </a:prstGeom>
          <a:ln w="635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3">
            <a:extLst>
              <a:ext uri="{FF2B5EF4-FFF2-40B4-BE49-F238E27FC236}">
                <a16:creationId xmlns:a16="http://schemas.microsoft.com/office/drawing/2014/main" id="{3FF033A7-411C-47D8-8179-B0453A3133D2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1108329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E4E9256-70F5-4595-9483-383A9E0B2680}"/>
              </a:ext>
            </a:extLst>
          </p:cNvPr>
          <p:cNvGrpSpPr/>
          <p:nvPr userDrawn="1"/>
        </p:nvGrpSpPr>
        <p:grpSpPr>
          <a:xfrm>
            <a:off x="470535" y="75597"/>
            <a:ext cx="939166" cy="760713"/>
            <a:chOff x="470535" y="197517"/>
            <a:chExt cx="939166" cy="760713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BB1940C-0201-4D48-987B-859FE915CB16}"/>
                </a:ext>
              </a:extLst>
            </p:cNvPr>
            <p:cNvPicPr>
              <a:picLocks/>
            </p:cNvPicPr>
            <p:nvPr userDrawn="1"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0535" y="197517"/>
              <a:ext cx="939166" cy="760713"/>
            </a:xfrm>
            <a:prstGeom prst="rect">
              <a:avLst/>
            </a:prstGeom>
          </p:spPr>
        </p:pic>
        <p:pic>
          <p:nvPicPr>
            <p:cNvPr id="17" name="Image 8">
              <a:extLst>
                <a:ext uri="{FF2B5EF4-FFF2-40B4-BE49-F238E27FC236}">
                  <a16:creationId xmlns:a16="http://schemas.microsoft.com/office/drawing/2014/main" id="{456A3FD5-5F9B-4861-A12E-57A450B39C9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ltGray">
            <a:xfrm>
              <a:off x="549522" y="287655"/>
              <a:ext cx="233434" cy="8382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7321634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494998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308"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48684DB6-320C-4E95-A29C-791B412C8164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151156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28C70E85-EBCC-4FA7-B18C-7829C44A2EEC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ADAF07CA-87C2-44CE-BB2B-2189DAE7D1E1}" type="datetime1">
              <a:rPr lang="fr-FR" cap="all" smtClean="0"/>
              <a:t>13/01/2021</a:t>
            </a:fld>
            <a:endParaRPr lang="fr-FR" cap="all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C2A7771-4BE2-4497-BF75-66F8D48D3E93}"/>
              </a:ext>
            </a:extLst>
          </p:cNvPr>
          <p:cNvGrpSpPr/>
          <p:nvPr userDrawn="1"/>
        </p:nvGrpSpPr>
        <p:grpSpPr>
          <a:xfrm>
            <a:off x="470535" y="75597"/>
            <a:ext cx="939166" cy="760713"/>
            <a:chOff x="470535" y="197517"/>
            <a:chExt cx="939166" cy="76071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B8C5CF5-1F83-42D8-B383-350C695ACE83}"/>
                </a:ext>
              </a:extLst>
            </p:cNvPr>
            <p:cNvPicPr>
              <a:picLocks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0535" y="197517"/>
              <a:ext cx="939166" cy="760713"/>
            </a:xfrm>
            <a:prstGeom prst="rect">
              <a:avLst/>
            </a:prstGeom>
          </p:spPr>
        </p:pic>
        <p:pic>
          <p:nvPicPr>
            <p:cNvPr id="13" name="Image 8">
              <a:extLst>
                <a:ext uri="{FF2B5EF4-FFF2-40B4-BE49-F238E27FC236}">
                  <a16:creationId xmlns:a16="http://schemas.microsoft.com/office/drawing/2014/main" id="{8B16B179-99D0-4027-A5F8-2E1194D52AD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ltGray">
            <a:xfrm>
              <a:off x="549522" y="287655"/>
              <a:ext cx="233434" cy="8382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196490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160316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286"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9EECB0-79D8-4436-B36E-94E36D77F9B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749" y="185961"/>
            <a:ext cx="4405047" cy="3433540"/>
          </a:xfrm>
          <a:prstGeom prst="rect">
            <a:avLst/>
          </a:prstGeom>
        </p:spPr>
      </p:pic>
      <p:pic>
        <p:nvPicPr>
          <p:cNvPr id="6" name="Image 8">
            <a:extLst>
              <a:ext uri="{FF2B5EF4-FFF2-40B4-BE49-F238E27FC236}">
                <a16:creationId xmlns:a16="http://schemas.microsoft.com/office/drawing/2014/main" id="{F208D575-37D1-49EC-971C-033D2EA848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659657" y="567000"/>
            <a:ext cx="1130036" cy="4057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77900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3.xml"/><Relationship Id="rId26" Type="http://schemas.openxmlformats.org/officeDocument/2006/relationships/tags" Target="../tags/tag11.xml"/><Relationship Id="rId39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6.xml"/><Relationship Id="rId34" Type="http://schemas.openxmlformats.org/officeDocument/2006/relationships/tags" Target="../tags/tag19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2.xml"/><Relationship Id="rId25" Type="http://schemas.openxmlformats.org/officeDocument/2006/relationships/tags" Target="../tags/tag10.xml"/><Relationship Id="rId33" Type="http://schemas.openxmlformats.org/officeDocument/2006/relationships/tags" Target="../tags/tag18.xml"/><Relationship Id="rId38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vmlDrawing" Target="../drawings/vmlDrawing1.vml"/><Relationship Id="rId20" Type="http://schemas.openxmlformats.org/officeDocument/2006/relationships/tags" Target="../tags/tag5.xml"/><Relationship Id="rId29" Type="http://schemas.openxmlformats.org/officeDocument/2006/relationships/tags" Target="../tags/tag1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9.xml"/><Relationship Id="rId32" Type="http://schemas.openxmlformats.org/officeDocument/2006/relationships/tags" Target="../tags/tag17.xml"/><Relationship Id="rId37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23" Type="http://schemas.openxmlformats.org/officeDocument/2006/relationships/tags" Target="../tags/tag8.xml"/><Relationship Id="rId28" Type="http://schemas.openxmlformats.org/officeDocument/2006/relationships/tags" Target="../tags/tag13.xml"/><Relationship Id="rId36" Type="http://schemas.openxmlformats.org/officeDocument/2006/relationships/tags" Target="../tags/tag21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4.xml"/><Relationship Id="rId31" Type="http://schemas.openxmlformats.org/officeDocument/2006/relationships/tags" Target="../tags/tag16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7.xml"/><Relationship Id="rId27" Type="http://schemas.openxmlformats.org/officeDocument/2006/relationships/tags" Target="../tags/tag12.xml"/><Relationship Id="rId30" Type="http://schemas.openxmlformats.org/officeDocument/2006/relationships/tags" Target="../tags/tag15.xml"/><Relationship Id="rId35" Type="http://schemas.openxmlformats.org/officeDocument/2006/relationships/tags" Target="../tags/tag2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tags" Target="../tags/tag114.xml"/><Relationship Id="rId26" Type="http://schemas.openxmlformats.org/officeDocument/2006/relationships/tags" Target="../tags/tag122.xml"/><Relationship Id="rId39" Type="http://schemas.openxmlformats.org/officeDocument/2006/relationships/image" Target="../media/image3.emf"/><Relationship Id="rId3" Type="http://schemas.openxmlformats.org/officeDocument/2006/relationships/slideLayout" Target="../slideLayouts/slideLayout17.xml"/><Relationship Id="rId21" Type="http://schemas.openxmlformats.org/officeDocument/2006/relationships/tags" Target="../tags/tag117.xml"/><Relationship Id="rId34" Type="http://schemas.openxmlformats.org/officeDocument/2006/relationships/tags" Target="../tags/tag130.xml"/><Relationship Id="rId42" Type="http://schemas.openxmlformats.org/officeDocument/2006/relationships/image" Target="../media/image9.png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tags" Target="../tags/tag113.xml"/><Relationship Id="rId25" Type="http://schemas.openxmlformats.org/officeDocument/2006/relationships/tags" Target="../tags/tag121.xml"/><Relationship Id="rId33" Type="http://schemas.openxmlformats.org/officeDocument/2006/relationships/tags" Target="../tags/tag129.xml"/><Relationship Id="rId38" Type="http://schemas.openxmlformats.org/officeDocument/2006/relationships/oleObject" Target="../embeddings/oleObject16.bin"/><Relationship Id="rId2" Type="http://schemas.openxmlformats.org/officeDocument/2006/relationships/slideLayout" Target="../slideLayouts/slideLayout16.xml"/><Relationship Id="rId16" Type="http://schemas.openxmlformats.org/officeDocument/2006/relationships/vmlDrawing" Target="../drawings/vmlDrawing16.vml"/><Relationship Id="rId20" Type="http://schemas.openxmlformats.org/officeDocument/2006/relationships/tags" Target="../tags/tag116.xml"/><Relationship Id="rId29" Type="http://schemas.openxmlformats.org/officeDocument/2006/relationships/tags" Target="../tags/tag125.xml"/><Relationship Id="rId41" Type="http://schemas.microsoft.com/office/2007/relationships/hdphoto" Target="../media/hdphoto1.wdp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tags" Target="../tags/tag120.xml"/><Relationship Id="rId32" Type="http://schemas.openxmlformats.org/officeDocument/2006/relationships/tags" Target="../tags/tag128.xml"/><Relationship Id="rId37" Type="http://schemas.openxmlformats.org/officeDocument/2006/relationships/tags" Target="../tags/tag133.xml"/><Relationship Id="rId40" Type="http://schemas.openxmlformats.org/officeDocument/2006/relationships/image" Target="../media/image8.png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23" Type="http://schemas.openxmlformats.org/officeDocument/2006/relationships/tags" Target="../tags/tag119.xml"/><Relationship Id="rId28" Type="http://schemas.openxmlformats.org/officeDocument/2006/relationships/tags" Target="../tags/tag124.xml"/><Relationship Id="rId36" Type="http://schemas.openxmlformats.org/officeDocument/2006/relationships/tags" Target="../tags/tag132.xml"/><Relationship Id="rId10" Type="http://schemas.openxmlformats.org/officeDocument/2006/relationships/slideLayout" Target="../slideLayouts/slideLayout24.xml"/><Relationship Id="rId19" Type="http://schemas.openxmlformats.org/officeDocument/2006/relationships/tags" Target="../tags/tag115.xml"/><Relationship Id="rId31" Type="http://schemas.openxmlformats.org/officeDocument/2006/relationships/tags" Target="../tags/tag12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tags" Target="../tags/tag118.xml"/><Relationship Id="rId27" Type="http://schemas.openxmlformats.org/officeDocument/2006/relationships/tags" Target="../tags/tag123.xml"/><Relationship Id="rId30" Type="http://schemas.openxmlformats.org/officeDocument/2006/relationships/tags" Target="../tags/tag126.xml"/><Relationship Id="rId35" Type="http://schemas.openxmlformats.org/officeDocument/2006/relationships/tags" Target="../tags/tag1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329206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599" name="think-cell Slide" r:id="rId37" imgW="413" imgH="416" progId="TCLayout.ActiveDocument.1">
                  <p:embed/>
                </p:oleObj>
              </mc:Choice>
              <mc:Fallback>
                <p:oleObj name="think-cell Slide" r:id="rId37" imgW="413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19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1506828" y="198166"/>
            <a:ext cx="10130435" cy="3847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grpSp>
        <p:nvGrpSpPr>
          <p:cNvPr id="59" name="Grid" hidden="1">
            <a:extLst>
              <a:ext uri="{FF2B5EF4-FFF2-40B4-BE49-F238E27FC236}">
                <a16:creationId xmlns:a16="http://schemas.microsoft.com/office/drawing/2014/main" id="{D35250B8-D61E-4F1A-9ACD-6E1BB958B78E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60" name="slide margin">
              <a:extLst>
                <a:ext uri="{FF2B5EF4-FFF2-40B4-BE49-F238E27FC236}">
                  <a16:creationId xmlns:a16="http://schemas.microsoft.com/office/drawing/2014/main" id="{B96EBE04-E01D-4922-8601-F1AD43DC4DA0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err="1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CA037B0-2A91-4357-A969-80F65F949266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1BD7C67-EF90-4AA0-BA50-51299E7EEE4C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719564A-5227-44A7-ABC0-4C6BBC1E2D6F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FD85D0C-74E8-4603-86B8-FCC481122CE8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F8BF8BD-68B4-4717-8162-382FFCC9BC9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9DB0B65-FCD8-4DD7-833A-DEED6A420E2A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18151F3-D51F-4302-95BF-AE8E806F628D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5A6B330-5ACC-486B-8131-B7F5407825B2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A5DE7AD-CCFE-4A85-9421-C7CEA9F80DEC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E2A9A81-75D1-41A9-9821-54FC36E753C1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6FE52AA-2DD1-4D00-A984-41CDC38B2D7F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85C9FC50-7177-43E6-9E56-DC9A2E6B7E6E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C97F85A-62E2-4591-B8D0-4F068B177B5D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F4B967A-CF91-473D-8A35-2BE771F9F59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AC41621-77EA-4492-8E68-0BE34108294A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1A06AD2-A9EA-45D9-B15C-089884A54107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A7B39CC-379F-4224-9E59-81B1690088A0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8002ACB-1459-4214-B28A-B38E8A1FF8A6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1D59E94-AA3C-4DE0-8345-20C71667A205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805F09B-786C-43E4-8288-B1AAF94C8ADE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FB23B6E-567C-4896-8B32-DA4C452B4AE7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B792231-972E-4476-BAF2-761E10463BA8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908370B7-3D11-4F78-B977-D8F0DE2694ED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11EA99D-D15D-43C2-BF4E-36554B346AB6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A72B2F6-0AFF-4E6E-AFFF-60767DB3FA63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A68F8E74-3AE4-4AF9-9F36-63344C9076D2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1D5F169-E1D4-48A3-AE5B-F5F1BEF2E7CF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230F928-F9B2-4955-9800-74DE09DCE6F2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7C829A9-6808-4531-8C12-A84988E6DEE1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FA5964C-E9C5-4C2F-BD6E-47BAFB5B6D17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C168D8D-76CE-4BE5-BE95-79B96300EA3F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749465C-813A-45F9-8C3E-5D06C8584929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3894C26-2473-4C24-B082-48DD1E92241C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FDA0320-8435-46CA-B1B3-5203F54A419F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42721E4-5D12-459C-AC2E-7CE148AF9062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BF7D46B-3779-49D0-BCB4-F2DCE091958D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34464F0-BD7F-4488-85F0-EC20C24BECAA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2B54541-0CDD-4724-8101-AABFF1207033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45070398-8D55-4EE2-8CA4-47428E2AF03F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2166891-56D0-4EBC-B681-501401DEF9D4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13A87E3-D106-41FF-A8CD-C27DABF0103D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164477D-838D-4C70-ADD7-37AD79A844AA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72B193C0-8980-4BB2-8E91-7A1C9ABE0B6C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1A94AAA-1D98-4233-842E-2A2F52812358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21F2B43-A2DC-42F4-8EA4-A8A4DA6D6FA7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A60F0923-6896-405D-AD16-F097448F3E3D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BC70D5B1-47D7-451F-B83A-973A26731A22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FD9A464-81FE-4829-A1C5-5CCEE42448B3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8F55CAB0-53A2-417F-9F66-C0437933E98B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1547EE77-7495-47CB-BEC9-D5C742DF2B2C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A942184-696A-4A78-BB9D-3D619B990987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1B5F4EE6-4D4C-4488-80DE-36C83D540765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D3A42E3-1ED2-4BBE-8B0B-CEA491522F0A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94162AD8-9037-4220-B19F-7B3A0F44E941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C20FB70-03E4-4D7E-BA41-546EAAB33089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84D3C92-FDAE-47DB-9457-A9B216922E98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B5DF0860-265F-4ABC-9F65-0C1D385DAA19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878D1D5-E6E5-4FA6-AF6E-95E8AF796777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E11FF29A-4B39-4335-9BD5-ED902309BF79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3A82A803-5E70-4523-9F20-67F308765C7E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B4208CB2-5882-4416-87C9-284BDAF3367A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BD4116CD-6422-4E26-9703-D3F7C10FCD56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31AB3A35-E2FF-4178-896B-F08E77092825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79C539-DD6F-48AA-8F80-27BC682014AF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2784004E-3271-4D1C-B1EA-CA1E334E0D03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3657725E-FBF6-491D-9BA1-E6A9727F4F2D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31244567-76A7-47AF-9353-403D05D533F0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EEC47A2A-ED3B-4AD0-ACD5-F8ED92644229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0F3E01E5-F569-4020-BCB0-083537701AB0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1121A42-5912-44C8-B9A3-FDEC8EA70284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59B1DE7-25C8-4743-8284-FA656D339F55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26249F1-59FB-44FC-8AF9-D7F90AFBEE2C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E6D42779-D977-4405-A149-D8DE5B52134A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27EE8A2F-6AD9-4AE7-B04B-7892891F84AC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8F4A59A-16C3-4C3A-AB79-FE22721EA641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5CA3A6CC-1A49-42F6-A318-99D9224BDC91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2DC3484E-5EF8-49C4-B1F6-75C854D50C80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3461A54-E77E-414D-B7E0-7364070D9566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29C48517-171B-43FD-A41C-58C9B531BDB5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F429932A-1238-48FC-B171-20A3AA531D40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BED7651-AF04-41D4-9476-5A43476D85BB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main body box">
              <a:extLst>
                <a:ext uri="{FF2B5EF4-FFF2-40B4-BE49-F238E27FC236}">
                  <a16:creationId xmlns:a16="http://schemas.microsoft.com/office/drawing/2014/main" id="{100DE417-9DB9-4840-8370-B716FFA27760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B93A1E2B-8C80-482F-83BE-384344D09839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BEAB22C5-0A46-4041-9158-6DC76EA2F350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4" name="Sticker" hidden="1">
            <a:extLst>
              <a:ext uri="{FF2B5EF4-FFF2-40B4-BE49-F238E27FC236}">
                <a16:creationId xmlns:a16="http://schemas.microsoft.com/office/drawing/2014/main" id="{F9BB011A-568C-4B05-AE57-EB000B2FD8BB}"/>
              </a:ext>
            </a:extLst>
          </p:cNvPr>
          <p:cNvSpPr txBox="1"/>
          <p:nvPr userDrawn="1"/>
        </p:nvSpPr>
        <p:spPr>
          <a:xfrm>
            <a:off x="538600" y="1241437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dirty="0"/>
              <a:t>STICKER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1"/>
            </p:custDataLst>
          </p:nvPr>
        </p:nvSpPr>
        <p:spPr>
          <a:xfrm>
            <a:off x="5987738" y="2170800"/>
            <a:ext cx="3049253" cy="5693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Above Chart Exhibit Title</a:t>
            </a:r>
          </a:p>
          <a:p>
            <a:pPr lvl="0"/>
            <a:r>
              <a:rPr lang="en-US" b="0" dirty="0"/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484655" cy="1631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70" name="LegendLines" hidden="1">
            <a:extLst>
              <a:ext uri="{FF2B5EF4-FFF2-40B4-BE49-F238E27FC236}">
                <a16:creationId xmlns:a16="http://schemas.microsoft.com/office/drawing/2014/main" id="{AD7E59F0-D426-4E62-A472-F84774F8AC8B}"/>
              </a:ext>
            </a:extLst>
          </p:cNvPr>
          <p:cNvGrpSpPr/>
          <p:nvPr userDrawn="1"/>
        </p:nvGrpSpPr>
        <p:grpSpPr>
          <a:xfrm>
            <a:off x="10317304" y="3150223"/>
            <a:ext cx="1319960" cy="958286"/>
            <a:chOff x="10162879" y="3243772"/>
            <a:chExt cx="1319960" cy="958286"/>
          </a:xfrm>
        </p:grpSpPr>
        <p:sp>
          <p:nvSpPr>
            <p:cNvPr id="171" name="Legend1" hidden="1">
              <a:extLst>
                <a:ext uri="{FF2B5EF4-FFF2-40B4-BE49-F238E27FC236}">
                  <a16:creationId xmlns:a16="http://schemas.microsoft.com/office/drawing/2014/main" id="{BB8F37CE-3E53-45DF-B8AC-765F531E1A99}"/>
                </a:ext>
              </a:extLst>
            </p:cNvPr>
            <p:cNvSpPr txBox="1"/>
            <p:nvPr/>
          </p:nvSpPr>
          <p:spPr>
            <a:xfrm>
              <a:off x="10886522" y="324377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72" name="Legend2" hidden="1">
              <a:extLst>
                <a:ext uri="{FF2B5EF4-FFF2-40B4-BE49-F238E27FC236}">
                  <a16:creationId xmlns:a16="http://schemas.microsoft.com/office/drawing/2014/main" id="{560003F2-D11B-454F-B67F-B14E9440BB72}"/>
                </a:ext>
              </a:extLst>
            </p:cNvPr>
            <p:cNvSpPr txBox="1"/>
            <p:nvPr/>
          </p:nvSpPr>
          <p:spPr>
            <a:xfrm>
              <a:off x="10886522" y="3615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73" name="Legend3" hidden="1">
              <a:extLst>
                <a:ext uri="{FF2B5EF4-FFF2-40B4-BE49-F238E27FC236}">
                  <a16:creationId xmlns:a16="http://schemas.microsoft.com/office/drawing/2014/main" id="{7697110C-9407-49FC-B1D3-31E152073456}"/>
                </a:ext>
              </a:extLst>
            </p:cNvPr>
            <p:cNvSpPr txBox="1"/>
            <p:nvPr/>
          </p:nvSpPr>
          <p:spPr>
            <a:xfrm>
              <a:off x="10886522" y="398661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74" name="LineLegend3" hidden="1">
              <a:extLst>
                <a:ext uri="{FF2B5EF4-FFF2-40B4-BE49-F238E27FC236}">
                  <a16:creationId xmlns:a16="http://schemas.microsoft.com/office/drawing/2014/main" id="{B716F6D9-5B3D-44B6-B252-22C0368C8F15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175" name="LineLegend2" hidden="1">
              <a:extLst>
                <a:ext uri="{FF2B5EF4-FFF2-40B4-BE49-F238E27FC236}">
                  <a16:creationId xmlns:a16="http://schemas.microsoft.com/office/drawing/2014/main" id="{947D8390-A89F-40C2-A6E2-730EF2B1C01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176" name="LineLegend1" hidden="1">
              <a:extLst>
                <a:ext uri="{FF2B5EF4-FFF2-40B4-BE49-F238E27FC236}">
                  <a16:creationId xmlns:a16="http://schemas.microsoft.com/office/drawing/2014/main" id="{7C47454C-AADC-4817-A701-6C7A732D1844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t"/>
            <a:lstStyle/>
            <a:p>
              <a:endParaRPr lang="en-US" sz="1400" baseline="0" dirty="0">
                <a:ea typeface="+mn-ea"/>
              </a:endParaRPr>
            </a:p>
          </p:txBody>
        </p:sp>
      </p:grpSp>
      <p:grpSp>
        <p:nvGrpSpPr>
          <p:cNvPr id="177" name="LegendMoons" hidden="1">
            <a:extLst>
              <a:ext uri="{FF2B5EF4-FFF2-40B4-BE49-F238E27FC236}">
                <a16:creationId xmlns:a16="http://schemas.microsoft.com/office/drawing/2014/main" id="{F5A8AEB0-3FA2-4EF0-96C7-4F57EA90404E}"/>
              </a:ext>
            </a:extLst>
          </p:cNvPr>
          <p:cNvGrpSpPr/>
          <p:nvPr userDrawn="1"/>
        </p:nvGrpSpPr>
        <p:grpSpPr>
          <a:xfrm>
            <a:off x="10688315" y="1145373"/>
            <a:ext cx="948949" cy="1731859"/>
            <a:chOff x="7723680" y="1702457"/>
            <a:chExt cx="948949" cy="1731859"/>
          </a:xfrm>
        </p:grpSpPr>
        <p:sp>
          <p:nvSpPr>
            <p:cNvPr id="178" name="Legend1" hidden="1">
              <a:extLst>
                <a:ext uri="{FF2B5EF4-FFF2-40B4-BE49-F238E27FC236}">
                  <a16:creationId xmlns:a16="http://schemas.microsoft.com/office/drawing/2014/main" id="{17ECB99A-1EF0-4005-AA32-27D519A82AF7}"/>
                </a:ext>
              </a:extLst>
            </p:cNvPr>
            <p:cNvSpPr txBox="1"/>
            <p:nvPr/>
          </p:nvSpPr>
          <p:spPr>
            <a:xfrm>
              <a:off x="8076312" y="1709816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86" name="Legend2" hidden="1">
              <a:extLst>
                <a:ext uri="{FF2B5EF4-FFF2-40B4-BE49-F238E27FC236}">
                  <a16:creationId xmlns:a16="http://schemas.microsoft.com/office/drawing/2014/main" id="{6AE05C57-20FD-4E11-BE0B-90B845F916E7}"/>
                </a:ext>
              </a:extLst>
            </p:cNvPr>
            <p:cNvSpPr txBox="1"/>
            <p:nvPr/>
          </p:nvSpPr>
          <p:spPr>
            <a:xfrm>
              <a:off x="8076312" y="2085275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98" name="Legend3" hidden="1">
              <a:extLst>
                <a:ext uri="{FF2B5EF4-FFF2-40B4-BE49-F238E27FC236}">
                  <a16:creationId xmlns:a16="http://schemas.microsoft.com/office/drawing/2014/main" id="{EF934FD4-82A2-48C6-BD02-D3A6B6B797F8}"/>
                </a:ext>
              </a:extLst>
            </p:cNvPr>
            <p:cNvSpPr txBox="1"/>
            <p:nvPr/>
          </p:nvSpPr>
          <p:spPr>
            <a:xfrm>
              <a:off x="8076312" y="246073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99" name="Legend4" hidden="1">
              <a:extLst>
                <a:ext uri="{FF2B5EF4-FFF2-40B4-BE49-F238E27FC236}">
                  <a16:creationId xmlns:a16="http://schemas.microsoft.com/office/drawing/2014/main" id="{FE0758CD-FA8C-4195-A1BD-610E62F6CDF6}"/>
                </a:ext>
              </a:extLst>
            </p:cNvPr>
            <p:cNvSpPr txBox="1"/>
            <p:nvPr/>
          </p:nvSpPr>
          <p:spPr>
            <a:xfrm>
              <a:off x="8076312" y="2836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00" name="Legend5" hidden="1">
              <a:extLst>
                <a:ext uri="{FF2B5EF4-FFF2-40B4-BE49-F238E27FC236}">
                  <a16:creationId xmlns:a16="http://schemas.microsoft.com/office/drawing/2014/main" id="{F2A4CC4D-394E-42DA-871A-2CBD0021F1D5}"/>
                </a:ext>
              </a:extLst>
            </p:cNvPr>
            <p:cNvSpPr txBox="1"/>
            <p:nvPr/>
          </p:nvSpPr>
          <p:spPr>
            <a:xfrm>
              <a:off x="8076312" y="321165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grpSp>
          <p:nvGrpSpPr>
            <p:cNvPr id="201" name="MoonLegend1" hidden="1">
              <a:extLst>
                <a:ext uri="{FF2B5EF4-FFF2-40B4-BE49-F238E27FC236}">
                  <a16:creationId xmlns:a16="http://schemas.microsoft.com/office/drawing/2014/main" id="{79E41D2E-8DA0-4B7B-86C6-9A35EFB38627}"/>
                </a:ext>
              </a:extLst>
            </p:cNvPr>
            <p:cNvGrpSpPr>
              <a:grpSpLocks noChangeAspect="1"/>
            </p:cNvGrpSpPr>
            <p:nvPr>
              <p:custDataLst>
                <p:tags r:id="rId22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214" name="Oval 213" hidden="1">
                <a:extLst>
                  <a:ext uri="{FF2B5EF4-FFF2-40B4-BE49-F238E27FC236}">
                    <a16:creationId xmlns:a16="http://schemas.microsoft.com/office/drawing/2014/main" id="{4656DDFC-1AF1-4A24-BCE4-B3814732D419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5" name="Arc 214" hidden="1">
                <a:extLst>
                  <a:ext uri="{FF2B5EF4-FFF2-40B4-BE49-F238E27FC236}">
                    <a16:creationId xmlns:a16="http://schemas.microsoft.com/office/drawing/2014/main" id="{C104FE89-2C5E-4644-9A67-05B51D8DE993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2" name="MoonLegend2" hidden="1">
              <a:extLst>
                <a:ext uri="{FF2B5EF4-FFF2-40B4-BE49-F238E27FC236}">
                  <a16:creationId xmlns:a16="http://schemas.microsoft.com/office/drawing/2014/main" id="{224ADC82-F922-43C5-A9F2-767488E02C1F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212" name="Oval 211" hidden="1">
                <a:extLst>
                  <a:ext uri="{FF2B5EF4-FFF2-40B4-BE49-F238E27FC236}">
                    <a16:creationId xmlns:a16="http://schemas.microsoft.com/office/drawing/2014/main" id="{779C3AFC-F8BF-48EB-8D46-891198387832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Arc 212" hidden="1">
                <a:extLst>
                  <a:ext uri="{FF2B5EF4-FFF2-40B4-BE49-F238E27FC236}">
                    <a16:creationId xmlns:a16="http://schemas.microsoft.com/office/drawing/2014/main" id="{18F71D0D-2B4F-4880-9D90-C99A126B2A33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3" name="MoonLegend3" hidden="1">
              <a:extLst>
                <a:ext uri="{FF2B5EF4-FFF2-40B4-BE49-F238E27FC236}">
                  <a16:creationId xmlns:a16="http://schemas.microsoft.com/office/drawing/2014/main" id="{02343DA7-886D-45BA-AD97-6FACC45C00F8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210" name="Oval 209" hidden="1">
                <a:extLst>
                  <a:ext uri="{FF2B5EF4-FFF2-40B4-BE49-F238E27FC236}">
                    <a16:creationId xmlns:a16="http://schemas.microsoft.com/office/drawing/2014/main" id="{1C6FCAFF-48FE-412A-8CBD-E4914CBDC49C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Arc 210" hidden="1">
                <a:extLst>
                  <a:ext uri="{FF2B5EF4-FFF2-40B4-BE49-F238E27FC236}">
                    <a16:creationId xmlns:a16="http://schemas.microsoft.com/office/drawing/2014/main" id="{C693DD76-965B-4B62-9983-BF3874A17159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4" name="MoonLegend4" hidden="1">
              <a:extLst>
                <a:ext uri="{FF2B5EF4-FFF2-40B4-BE49-F238E27FC236}">
                  <a16:creationId xmlns:a16="http://schemas.microsoft.com/office/drawing/2014/main" id="{805AF359-C9D3-4AF8-87EB-C31A85A9FB56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208" name="Oval 207" hidden="1">
                <a:extLst>
                  <a:ext uri="{FF2B5EF4-FFF2-40B4-BE49-F238E27FC236}">
                    <a16:creationId xmlns:a16="http://schemas.microsoft.com/office/drawing/2014/main" id="{9CD6793F-D294-4982-8106-7A9AEC6D63F2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09" name="Arc 208" hidden="1">
                <a:extLst>
                  <a:ext uri="{FF2B5EF4-FFF2-40B4-BE49-F238E27FC236}">
                    <a16:creationId xmlns:a16="http://schemas.microsoft.com/office/drawing/2014/main" id="{5AC6E7F6-5719-4288-BBC4-E9F7BA766314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05" name="MoonLegend5" hidden="1">
              <a:extLst>
                <a:ext uri="{FF2B5EF4-FFF2-40B4-BE49-F238E27FC236}">
                  <a16:creationId xmlns:a16="http://schemas.microsoft.com/office/drawing/2014/main" id="{ABD56F0E-E00B-43B9-9B92-2D2129341439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206" name="Oval 205" hidden="1">
                <a:extLst>
                  <a:ext uri="{FF2B5EF4-FFF2-40B4-BE49-F238E27FC236}">
                    <a16:creationId xmlns:a16="http://schemas.microsoft.com/office/drawing/2014/main" id="{AC3ECE83-1F79-46C0-8189-36B97D037AB2}"/>
                  </a:ext>
                </a:extLst>
              </p:cNvPr>
              <p:cNvSpPr/>
              <p:nvPr>
                <p:custDataLst>
                  <p:tags r:id="rId2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07" name="Arc 206" hidden="1">
                <a:extLst>
                  <a:ext uri="{FF2B5EF4-FFF2-40B4-BE49-F238E27FC236}">
                    <a16:creationId xmlns:a16="http://schemas.microsoft.com/office/drawing/2014/main" id="{2D2C1248-7883-4B71-9ED2-191E65BDBC7A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/>
              <a:p>
                <a:pPr algn="ctr"/>
                <a:endParaRPr lang="en-US" sz="1400"/>
              </a:p>
            </p:txBody>
          </p:sp>
        </p:grpSp>
      </p:grpSp>
      <p:grpSp>
        <p:nvGrpSpPr>
          <p:cNvPr id="216" name="LegendBoxes" hidden="1">
            <a:extLst>
              <a:ext uri="{FF2B5EF4-FFF2-40B4-BE49-F238E27FC236}">
                <a16:creationId xmlns:a16="http://schemas.microsoft.com/office/drawing/2014/main" id="{34BEF368-E19D-4584-A811-FFCFE38B8276}"/>
              </a:ext>
            </a:extLst>
          </p:cNvPr>
          <p:cNvGrpSpPr/>
          <p:nvPr userDrawn="1"/>
        </p:nvGrpSpPr>
        <p:grpSpPr>
          <a:xfrm>
            <a:off x="10714801" y="4381500"/>
            <a:ext cx="922463" cy="1717282"/>
            <a:chOff x="10652400" y="4322824"/>
            <a:chExt cx="922463" cy="1717282"/>
          </a:xfrm>
        </p:grpSpPr>
        <p:sp>
          <p:nvSpPr>
            <p:cNvPr id="217" name="RectangleLegend1" hidden="1">
              <a:extLst>
                <a:ext uri="{FF2B5EF4-FFF2-40B4-BE49-F238E27FC236}">
                  <a16:creationId xmlns:a16="http://schemas.microsoft.com/office/drawing/2014/main" id="{1DB4FEFB-B39D-4CE2-8272-A1BE32628E7F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18" name="RectangleLegend2" hidden="1">
              <a:extLst>
                <a:ext uri="{FF2B5EF4-FFF2-40B4-BE49-F238E27FC236}">
                  <a16:creationId xmlns:a16="http://schemas.microsoft.com/office/drawing/2014/main" id="{C6718CD5-889B-4E6C-AA3B-4D92BBA88C10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19" name="RectangleLegend3" hidden="1">
              <a:extLst>
                <a:ext uri="{FF2B5EF4-FFF2-40B4-BE49-F238E27FC236}">
                  <a16:creationId xmlns:a16="http://schemas.microsoft.com/office/drawing/2014/main" id="{8EBCC24D-38BF-47FA-AF8F-7B940E058B68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20" name="RectangleLegend4" hidden="1">
              <a:extLst>
                <a:ext uri="{FF2B5EF4-FFF2-40B4-BE49-F238E27FC236}">
                  <a16:creationId xmlns:a16="http://schemas.microsoft.com/office/drawing/2014/main" id="{046D301A-3750-4CEB-8CCC-8F048591C4B1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21" name="RectangleLegend5" hidden="1">
              <a:extLst>
                <a:ext uri="{FF2B5EF4-FFF2-40B4-BE49-F238E27FC236}">
                  <a16:creationId xmlns:a16="http://schemas.microsoft.com/office/drawing/2014/main" id="{2B2A20CB-697F-43CE-867E-906A2E7A4CA3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222" name="Legend1" hidden="1">
              <a:extLst>
                <a:ext uri="{FF2B5EF4-FFF2-40B4-BE49-F238E27FC236}">
                  <a16:creationId xmlns:a16="http://schemas.microsoft.com/office/drawing/2014/main" id="{E7109D70-D530-4BD7-A2D1-E1AA3804E6F3}"/>
                </a:ext>
              </a:extLst>
            </p:cNvPr>
            <p:cNvSpPr txBox="1"/>
            <p:nvPr/>
          </p:nvSpPr>
          <p:spPr>
            <a:xfrm>
              <a:off x="10978546" y="432282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23" name="Legend2" hidden="1">
              <a:extLst>
                <a:ext uri="{FF2B5EF4-FFF2-40B4-BE49-F238E27FC236}">
                  <a16:creationId xmlns:a16="http://schemas.microsoft.com/office/drawing/2014/main" id="{E8487358-FDA7-4434-BBE0-A7B306A25A94}"/>
                </a:ext>
              </a:extLst>
            </p:cNvPr>
            <p:cNvSpPr txBox="1"/>
            <p:nvPr/>
          </p:nvSpPr>
          <p:spPr>
            <a:xfrm>
              <a:off x="10978546" y="470232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24" name="Legend3" hidden="1">
              <a:extLst>
                <a:ext uri="{FF2B5EF4-FFF2-40B4-BE49-F238E27FC236}">
                  <a16:creationId xmlns:a16="http://schemas.microsoft.com/office/drawing/2014/main" id="{E6E9BC12-3F60-46CC-B0CB-8432163574A1}"/>
                </a:ext>
              </a:extLst>
            </p:cNvPr>
            <p:cNvSpPr txBox="1"/>
            <p:nvPr/>
          </p:nvSpPr>
          <p:spPr>
            <a:xfrm>
              <a:off x="10978546" y="508182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25" name="Legend4" hidden="1">
              <a:extLst>
                <a:ext uri="{FF2B5EF4-FFF2-40B4-BE49-F238E27FC236}">
                  <a16:creationId xmlns:a16="http://schemas.microsoft.com/office/drawing/2014/main" id="{29355602-9CB3-4427-89FD-06643576BE25}"/>
                </a:ext>
              </a:extLst>
            </p:cNvPr>
            <p:cNvSpPr txBox="1"/>
            <p:nvPr/>
          </p:nvSpPr>
          <p:spPr>
            <a:xfrm>
              <a:off x="10978546" y="54532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26" name="Legend5" hidden="1">
              <a:extLst>
                <a:ext uri="{FF2B5EF4-FFF2-40B4-BE49-F238E27FC236}">
                  <a16:creationId xmlns:a16="http://schemas.microsoft.com/office/drawing/2014/main" id="{3F3CD601-5A2F-41F4-9FB4-61CDBFFA3A85}"/>
                </a:ext>
              </a:extLst>
            </p:cNvPr>
            <p:cNvSpPr txBox="1"/>
            <p:nvPr/>
          </p:nvSpPr>
          <p:spPr>
            <a:xfrm>
              <a:off x="10978545" y="582466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</p:grpSp>
      <p:sp>
        <p:nvSpPr>
          <p:cNvPr id="151" name="Espace réservé de la date 3">
            <a:extLst>
              <a:ext uri="{FF2B5EF4-FFF2-40B4-BE49-F238E27FC236}">
                <a16:creationId xmlns:a16="http://schemas.microsoft.com/office/drawing/2014/main" id="{F379AE69-F9BA-4C73-A3BB-23ED3A205A6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A6960297-850F-44B2-9F21-8AA04D21A6CB}" type="datetime1">
              <a:rPr lang="fr-FR" cap="all" smtClean="0"/>
              <a:t>13/01/2021</a:t>
            </a:fld>
            <a:endParaRPr lang="fr-FR" cap="all" dirty="0"/>
          </a:p>
        </p:txBody>
      </p:sp>
      <p:pic>
        <p:nvPicPr>
          <p:cNvPr id="148" name="Image 5">
            <a:extLst>
              <a:ext uri="{FF2B5EF4-FFF2-40B4-BE49-F238E27FC236}">
                <a16:creationId xmlns:a16="http://schemas.microsoft.com/office/drawing/2014/main" id="{27B7EC4F-9DEC-4AA4-B154-681CB1EFEF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/>
          <a:srcRect l="8428"/>
          <a:stretch/>
        </p:blipFill>
        <p:spPr>
          <a:xfrm>
            <a:off x="553972" y="84777"/>
            <a:ext cx="854905" cy="726675"/>
          </a:xfrm>
          <a:prstGeom prst="rect">
            <a:avLst/>
          </a:prstGeom>
        </p:spPr>
      </p:pic>
      <p:cxnSp>
        <p:nvCxnSpPr>
          <p:cNvPr id="152" name="Connecteur droit 13">
            <a:extLst>
              <a:ext uri="{FF2B5EF4-FFF2-40B4-BE49-F238E27FC236}">
                <a16:creationId xmlns:a16="http://schemas.microsoft.com/office/drawing/2014/main" id="{082C0393-0949-4794-A7BA-B7574E9622FF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11083292" cy="0"/>
          </a:xfrm>
          <a:prstGeom prst="line">
            <a:avLst/>
          </a:prstGeom>
          <a:ln w="22225">
            <a:solidFill>
              <a:srgbClr val="0A00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9229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654" r:id="rId2"/>
    <p:sldLayoutId id="2147483807" r:id="rId3"/>
    <p:sldLayoutId id="2147483800" r:id="rId4"/>
    <p:sldLayoutId id="2147483659" r:id="rId5"/>
    <p:sldLayoutId id="2147483804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706" r:id="rId13"/>
    <p:sldLayoutId id="2147483718" r:id="rId14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kern="1200" spc="0" baseline="0" dirty="0">
          <a:ln w="6350" cap="flat">
            <a:noFill/>
            <a:miter lim="800000"/>
          </a:ln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28600" indent="-225425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42913" indent="-214313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598488" indent="-1524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17563" indent="-14763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40B17A4-151A-442A-85BB-61D97FD47CD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8851778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861" name="think-cell Slide" r:id="rId38" imgW="592" imgH="591" progId="TCLayout.ActiveDocument.1">
                  <p:embed/>
                </p:oleObj>
              </mc:Choice>
              <mc:Fallback>
                <p:oleObj name="think-cell Slide" r:id="rId38" imgW="592" imgH="59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FB3399E7-290D-4CE6-AA08-2DA0CF307E1C}"/>
              </a:ext>
            </a:extLst>
          </p:cNvPr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53" name="2. Slide Title">
            <a:extLst>
              <a:ext uri="{FF2B5EF4-FFF2-40B4-BE49-F238E27FC236}">
                <a16:creationId xmlns:a16="http://schemas.microsoft.com/office/drawing/2014/main" id="{7C8D601E-A2E1-4979-AE83-B694B9829662}"/>
              </a:ext>
            </a:extLst>
          </p:cNvPr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1295400" y="172212"/>
            <a:ext cx="10341864" cy="3847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grpSp>
        <p:nvGrpSpPr>
          <p:cNvPr id="55" name="Grid" hidden="1">
            <a:extLst>
              <a:ext uri="{FF2B5EF4-FFF2-40B4-BE49-F238E27FC236}">
                <a16:creationId xmlns:a16="http://schemas.microsoft.com/office/drawing/2014/main" id="{DEFB2FD9-7CD8-4FAE-9553-EBB1883173D8}"/>
              </a:ext>
            </a:extLst>
          </p:cNvPr>
          <p:cNvGrpSpPr/>
          <p:nvPr userDrawn="1">
            <p:custDataLst>
              <p:tags r:id="rId20"/>
            </p:custDataLst>
          </p:nvPr>
        </p:nvGrpSpPr>
        <p:grpSpPr>
          <a:xfrm>
            <a:off x="1524" y="0"/>
            <a:ext cx="12190476" cy="6858000"/>
            <a:chOff x="0" y="0"/>
            <a:chExt cx="12190476" cy="6858000"/>
          </a:xfrm>
        </p:grpSpPr>
        <p:sp>
          <p:nvSpPr>
            <p:cNvPr id="56" name="slide margin">
              <a:extLst>
                <a:ext uri="{FF2B5EF4-FFF2-40B4-BE49-F238E27FC236}">
                  <a16:creationId xmlns:a16="http://schemas.microsoft.com/office/drawing/2014/main" id="{38DD344F-AD20-46A3-A11B-2D82C3344FEC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err="1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6C7601CF-5E5B-457D-847F-427610DA2FB7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31F3C21-0066-454F-858F-CF8DE7C15746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62C2F96-141D-4584-8AFC-7B03AC967AD5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FFAB406-01C7-4D16-B756-95AABF69356F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C0947A7-511E-40BC-89AC-7FB57EB8253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E13BF7D-FE79-4AD9-BD1E-86E33F888F0B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39CD20B4-6A15-49A2-A59E-FCCFB641E09C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8C9107F-AE78-4984-826C-0B2406DAF134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934F056F-D81A-4196-9B3A-AE8FD5591CB2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A4C1E84A-C73C-43D4-BA3C-8DBC74530EF8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BE85AE8D-58C3-4AA0-B6F0-E5B277CA7900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7C36F9C0-4B83-4C02-9FB8-FE87C7414EE2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3B3485C-D98D-4843-9430-BAB5037871BA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4711F5E-C124-4817-92AB-CA50490512E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287B4A93-F9FF-464C-9429-7F0508C752D8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30BD8E3-A9FF-4CAF-AFCE-78BAF967AB1A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8DFD3D7-8227-4BAE-92E3-7A8D1D9D120B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1BDBD63-521E-429E-88F1-146A189AC445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0B0088A-AB05-469E-9D5A-008850E9B532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9BCFA35-14ED-4686-918B-E003CB0183E0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2C9479A-9B75-4DAD-BD6F-ACA06F40053D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E502045-AFEE-46BD-82EF-7FDCA210A972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331B978-23AB-4D1C-BDEB-D3F9BEDAA2DB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B5C2958A-8756-4F5D-9D2E-8609AF3FE7F3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05E51A7-0B73-4EDC-8853-4C4885C3CD12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A655BB02-C70B-4783-95E3-349A9749DE81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F414889-E577-40C3-8CDF-DA20200FC4BB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10578B73-0DC8-40FE-8A21-280C0818D286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A3EAB8C-6F2A-4487-A2BB-0984642F92BD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7D70175-6613-45BC-AF43-015C72F13A7B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B942F25-6CDB-4981-97B7-D7BDEBE5ADF5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1315AFB-F00B-4517-B2CA-2588A030EFF4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2EAC9B8-160B-4F7F-8029-F358F771D704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2671AAA-F5BF-4B8E-9B20-12F8E97A3021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3FB4F88-2E32-42AF-931D-73EEE391186B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4A1769F-CE92-4633-87B1-DDCB8F121456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4B597847-9D21-4E79-A3C1-CD09A72ED17A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A4475F4C-A18C-4D1A-BA57-171FB0889ED5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B668352-A3AB-4B2E-9A58-3447022124C4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7FB43971-E513-473C-A51D-9EE94E61083C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45DF1BF3-81AD-4891-9BB0-2F7A0C9D4E46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00BDB8E3-D6DD-4760-8A19-73C078A70F87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CF12D775-122F-40DE-9D53-9EE07EEAA8F5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D2CAD56-BA05-4C75-8034-7BE3F452236F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790E0245-1DD4-47DE-874E-81EEEC5BC8F7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1CFFCCA0-3335-4A1D-ABE0-05033DB06A2E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F4D72CB9-C1AD-44DE-9701-7AC2B6FF96CE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889B3321-C5E9-4805-BC66-EA0432C4C15B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7ACEEB3E-3F13-47FD-9363-059ECF85CA24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373AB56B-1DBC-4E4B-A722-E8BD0ECD1B41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7406E6C7-24A3-4B83-8726-B30607709EF5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ABF470C1-8F17-46A7-9CF6-68959FCC27C5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BDFB440D-CD6D-4896-879A-A739507A9DA0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213BC5EF-1845-45CB-A034-F5C2FECB524D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52206814-DAB9-4959-9312-D81139D2AED1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863072DF-59FF-4A0A-BAA0-5A11E1D2E4E3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8A4BE5F7-9CDA-49D9-BFEC-F2B196770FC3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CC5C0C16-0A28-498B-9C6F-5032271897D0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91131945-8EE6-4545-BF8A-AF353687BEB3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75DD299-052D-4F8E-A9FE-D093F95B0FF2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58EBC29A-6A7B-40D5-897C-5DEEBEE6A4B2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C66B5FDD-F1EC-4F2C-B392-BC178AD8DA90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D93E83BE-872E-48AC-9FFE-A9F5597742DF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9D1C528-2748-4906-ABB1-D32D60EC43E0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982271F-16E6-4B46-8B36-C850AA36014C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8A678F6B-D7A6-4C5F-A60A-68F375965733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B1F16AAE-3D56-49D9-B1F8-CF0D668C4625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46BA71-43F2-4516-96BC-46C1F7150D1F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6B2820DA-E0D5-407B-9227-F00335F2855C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A6A61357-206A-4A6B-82AD-45174279B301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6FD4E7D7-1920-4CDF-8C8E-2C8843C3234E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B6B52954-99B2-4CA1-BC58-BC2CE3144C2E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A58B8F17-F2CF-4C8B-9384-4763AEB46266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BF4D57F3-3690-4C8F-9DD3-6514140E8449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F1248E6-58FC-4800-A342-F266640388C0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B8011EA-A67B-4792-899C-6F30861FB41B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4E187538-C1B6-4AB3-9E92-1CBE573E39EA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F725F436-5B17-4F6D-B174-9FD6324175C9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3DD99996-2943-48E4-B56E-D3F05FDFEC4F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8B8D663-5E52-4EA2-8D3F-41F6121FAE3C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11F6EC2A-C5C1-4266-92CE-81F84B827556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main body box">
              <a:extLst>
                <a:ext uri="{FF2B5EF4-FFF2-40B4-BE49-F238E27FC236}">
                  <a16:creationId xmlns:a16="http://schemas.microsoft.com/office/drawing/2014/main" id="{B218B8DC-43D2-4BF0-8019-414A6C978B50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F8A6CBCB-2578-43F1-B7A4-69F595E6E013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62E19C48-49CD-490C-82AF-6A807F4A91F8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45" name="4. Footnote" hidden="1">
            <a:extLst>
              <a:ext uri="{FF2B5EF4-FFF2-40B4-BE49-F238E27FC236}">
                <a16:creationId xmlns:a16="http://schemas.microsoft.com/office/drawing/2014/main" id="{56E3DC21-21DB-42FE-8721-1BC0E89F13AE}"/>
              </a:ext>
            </a:extLst>
          </p:cNvPr>
          <p:cNvSpPr txBox="1"/>
          <p:nvPr userDrawn="1">
            <p:custDataLst>
              <p:tags r:id="rId21"/>
            </p:custDataLst>
          </p:nvPr>
        </p:nvSpPr>
        <p:spPr>
          <a:xfrm>
            <a:off x="553972" y="6278400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Footnotes</a:t>
            </a:r>
          </a:p>
        </p:txBody>
      </p:sp>
      <p:sp>
        <p:nvSpPr>
          <p:cNvPr id="176" name="Sticker" hidden="1">
            <a:extLst>
              <a:ext uri="{FF2B5EF4-FFF2-40B4-BE49-F238E27FC236}">
                <a16:creationId xmlns:a16="http://schemas.microsoft.com/office/drawing/2014/main" id="{F05F3D84-B1F2-4969-91DD-7BB0F78A4159}"/>
              </a:ext>
            </a:extLst>
          </p:cNvPr>
          <p:cNvSpPr txBox="1"/>
          <p:nvPr userDrawn="1"/>
        </p:nvSpPr>
        <p:spPr>
          <a:xfrm>
            <a:off x="549522" y="1219714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dirty="0"/>
              <a:t>STICKER</a:t>
            </a:r>
          </a:p>
        </p:txBody>
      </p:sp>
      <p:sp>
        <p:nvSpPr>
          <p:cNvPr id="207" name="ACET" hidden="1">
            <a:extLst>
              <a:ext uri="{FF2B5EF4-FFF2-40B4-BE49-F238E27FC236}">
                <a16:creationId xmlns:a16="http://schemas.microsoft.com/office/drawing/2014/main" id="{9C1AB688-8E46-4BED-871D-3FE073C183F2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693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Above Chart Exhibit Title</a:t>
            </a:r>
          </a:p>
          <a:p>
            <a:pPr lvl="0"/>
            <a:r>
              <a:rPr lang="en-US" b="0" dirty="0"/>
              <a:t>Unit of Measure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8BC65-10CC-4404-9B17-2797DDA47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484655" cy="163121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46" name="LegendBoxes" hidden="1">
            <a:extLst>
              <a:ext uri="{FF2B5EF4-FFF2-40B4-BE49-F238E27FC236}">
                <a16:creationId xmlns:a16="http://schemas.microsoft.com/office/drawing/2014/main" id="{CF94D31B-FDB7-4D4D-AB59-2DEA2B54ABFC}"/>
              </a:ext>
            </a:extLst>
          </p:cNvPr>
          <p:cNvGrpSpPr/>
          <p:nvPr userDrawn="1"/>
        </p:nvGrpSpPr>
        <p:grpSpPr>
          <a:xfrm>
            <a:off x="10714801" y="4381500"/>
            <a:ext cx="922463" cy="1717282"/>
            <a:chOff x="10554770" y="4322824"/>
            <a:chExt cx="922463" cy="1717282"/>
          </a:xfrm>
        </p:grpSpPr>
        <p:sp>
          <p:nvSpPr>
            <p:cNvPr id="147" name="RectangleLegend1" hidden="1">
              <a:extLst>
                <a:ext uri="{FF2B5EF4-FFF2-40B4-BE49-F238E27FC236}">
                  <a16:creationId xmlns:a16="http://schemas.microsoft.com/office/drawing/2014/main" id="{57883214-8AB7-430C-B6F8-7E4B9372D615}"/>
                </a:ext>
              </a:extLst>
            </p:cNvPr>
            <p:cNvSpPr/>
            <p:nvPr/>
          </p:nvSpPr>
          <p:spPr>
            <a:xfrm>
              <a:off x="1055477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48" name="RectangleLegend2" hidden="1">
              <a:extLst>
                <a:ext uri="{FF2B5EF4-FFF2-40B4-BE49-F238E27FC236}">
                  <a16:creationId xmlns:a16="http://schemas.microsoft.com/office/drawing/2014/main" id="{37A89F65-BB4C-4635-876C-EF41D10FBE39}"/>
                </a:ext>
              </a:extLst>
            </p:cNvPr>
            <p:cNvSpPr/>
            <p:nvPr/>
          </p:nvSpPr>
          <p:spPr>
            <a:xfrm>
              <a:off x="1055477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49" name="RectangleLegend3" hidden="1">
              <a:extLst>
                <a:ext uri="{FF2B5EF4-FFF2-40B4-BE49-F238E27FC236}">
                  <a16:creationId xmlns:a16="http://schemas.microsoft.com/office/drawing/2014/main" id="{6817B186-28BD-4418-BD59-AE25AC3DE959}"/>
                </a:ext>
              </a:extLst>
            </p:cNvPr>
            <p:cNvSpPr/>
            <p:nvPr/>
          </p:nvSpPr>
          <p:spPr>
            <a:xfrm>
              <a:off x="1055477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50" name="RectangleLegend4" hidden="1">
              <a:extLst>
                <a:ext uri="{FF2B5EF4-FFF2-40B4-BE49-F238E27FC236}">
                  <a16:creationId xmlns:a16="http://schemas.microsoft.com/office/drawing/2014/main" id="{69B0D5D3-E7D2-4A7B-A057-631883C01076}"/>
                </a:ext>
              </a:extLst>
            </p:cNvPr>
            <p:cNvSpPr/>
            <p:nvPr/>
          </p:nvSpPr>
          <p:spPr>
            <a:xfrm>
              <a:off x="1055477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51" name="RectangleLegend5" hidden="1">
              <a:extLst>
                <a:ext uri="{FF2B5EF4-FFF2-40B4-BE49-F238E27FC236}">
                  <a16:creationId xmlns:a16="http://schemas.microsoft.com/office/drawing/2014/main" id="{6454ED78-1BA3-455F-9AD0-B91FBFBDBDB8}"/>
                </a:ext>
              </a:extLst>
            </p:cNvPr>
            <p:cNvSpPr/>
            <p:nvPr/>
          </p:nvSpPr>
          <p:spPr>
            <a:xfrm>
              <a:off x="1055477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52" name="Legend1" hidden="1">
              <a:extLst>
                <a:ext uri="{FF2B5EF4-FFF2-40B4-BE49-F238E27FC236}">
                  <a16:creationId xmlns:a16="http://schemas.microsoft.com/office/drawing/2014/main" id="{C3815CC3-E4AC-4759-BC0C-3B3AFB4840D5}"/>
                </a:ext>
              </a:extLst>
            </p:cNvPr>
            <p:cNvSpPr txBox="1"/>
            <p:nvPr/>
          </p:nvSpPr>
          <p:spPr>
            <a:xfrm>
              <a:off x="10880916" y="432282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53" name="Legend2" hidden="1">
              <a:extLst>
                <a:ext uri="{FF2B5EF4-FFF2-40B4-BE49-F238E27FC236}">
                  <a16:creationId xmlns:a16="http://schemas.microsoft.com/office/drawing/2014/main" id="{A6D1A2D0-9E82-411B-B420-30A4688FDC9F}"/>
                </a:ext>
              </a:extLst>
            </p:cNvPr>
            <p:cNvSpPr txBox="1"/>
            <p:nvPr/>
          </p:nvSpPr>
          <p:spPr>
            <a:xfrm>
              <a:off x="10880916" y="470232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54" name="Legend3" hidden="1">
              <a:extLst>
                <a:ext uri="{FF2B5EF4-FFF2-40B4-BE49-F238E27FC236}">
                  <a16:creationId xmlns:a16="http://schemas.microsoft.com/office/drawing/2014/main" id="{F53F02E1-6462-401D-9EB8-963E07F16E7C}"/>
                </a:ext>
              </a:extLst>
            </p:cNvPr>
            <p:cNvSpPr txBox="1"/>
            <p:nvPr/>
          </p:nvSpPr>
          <p:spPr>
            <a:xfrm>
              <a:off x="10880916" y="508182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55" name="Legend4" hidden="1">
              <a:extLst>
                <a:ext uri="{FF2B5EF4-FFF2-40B4-BE49-F238E27FC236}">
                  <a16:creationId xmlns:a16="http://schemas.microsoft.com/office/drawing/2014/main" id="{6F4AB0D0-0497-4F55-B3DA-A1007E97B080}"/>
                </a:ext>
              </a:extLst>
            </p:cNvPr>
            <p:cNvSpPr txBox="1"/>
            <p:nvPr/>
          </p:nvSpPr>
          <p:spPr>
            <a:xfrm>
              <a:off x="10880916" y="54532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56" name="Legend5" hidden="1">
              <a:extLst>
                <a:ext uri="{FF2B5EF4-FFF2-40B4-BE49-F238E27FC236}">
                  <a16:creationId xmlns:a16="http://schemas.microsoft.com/office/drawing/2014/main" id="{E3EF5426-98FB-4851-A230-9E3A0037D822}"/>
                </a:ext>
              </a:extLst>
            </p:cNvPr>
            <p:cNvSpPr txBox="1"/>
            <p:nvPr/>
          </p:nvSpPr>
          <p:spPr>
            <a:xfrm>
              <a:off x="10880915" y="582466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</p:grpSp>
      <p:grpSp>
        <p:nvGrpSpPr>
          <p:cNvPr id="157" name="LegendLines" hidden="1">
            <a:extLst>
              <a:ext uri="{FF2B5EF4-FFF2-40B4-BE49-F238E27FC236}">
                <a16:creationId xmlns:a16="http://schemas.microsoft.com/office/drawing/2014/main" id="{918D7AC9-6A42-4EDA-BEBA-0572CE89552F}"/>
              </a:ext>
            </a:extLst>
          </p:cNvPr>
          <p:cNvGrpSpPr/>
          <p:nvPr userDrawn="1"/>
        </p:nvGrpSpPr>
        <p:grpSpPr>
          <a:xfrm>
            <a:off x="10317304" y="3150831"/>
            <a:ext cx="1319960" cy="958286"/>
            <a:chOff x="10162879" y="3243772"/>
            <a:chExt cx="1319960" cy="958286"/>
          </a:xfrm>
        </p:grpSpPr>
        <p:sp>
          <p:nvSpPr>
            <p:cNvPr id="158" name="Legend1" hidden="1">
              <a:extLst>
                <a:ext uri="{FF2B5EF4-FFF2-40B4-BE49-F238E27FC236}">
                  <a16:creationId xmlns:a16="http://schemas.microsoft.com/office/drawing/2014/main" id="{2257CA01-D2D9-4096-8B25-EE32EF91BCA4}"/>
                </a:ext>
              </a:extLst>
            </p:cNvPr>
            <p:cNvSpPr txBox="1"/>
            <p:nvPr/>
          </p:nvSpPr>
          <p:spPr>
            <a:xfrm>
              <a:off x="10886522" y="3243772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59" name="Legend2" hidden="1">
              <a:extLst>
                <a:ext uri="{FF2B5EF4-FFF2-40B4-BE49-F238E27FC236}">
                  <a16:creationId xmlns:a16="http://schemas.microsoft.com/office/drawing/2014/main" id="{A9507277-2AB6-4BDA-A23C-76A5FC59A45F}"/>
                </a:ext>
              </a:extLst>
            </p:cNvPr>
            <p:cNvSpPr txBox="1"/>
            <p:nvPr/>
          </p:nvSpPr>
          <p:spPr>
            <a:xfrm>
              <a:off x="10886522" y="3615193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60" name="Legend3" hidden="1">
              <a:extLst>
                <a:ext uri="{FF2B5EF4-FFF2-40B4-BE49-F238E27FC236}">
                  <a16:creationId xmlns:a16="http://schemas.microsoft.com/office/drawing/2014/main" id="{5BEE3A19-2F95-433F-A7EC-FCEABC004D0B}"/>
                </a:ext>
              </a:extLst>
            </p:cNvPr>
            <p:cNvSpPr txBox="1"/>
            <p:nvPr/>
          </p:nvSpPr>
          <p:spPr>
            <a:xfrm>
              <a:off x="10886522" y="3986614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61" name="LineLegend3" hidden="1">
              <a:extLst>
                <a:ext uri="{FF2B5EF4-FFF2-40B4-BE49-F238E27FC236}">
                  <a16:creationId xmlns:a16="http://schemas.microsoft.com/office/drawing/2014/main" id="{DE0F2DAD-8B16-4AD8-AFA6-270F6CCD67FF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latin typeface="+mn-lt"/>
                <a:ea typeface="+mn-ea"/>
              </a:endParaRPr>
            </a:p>
          </p:txBody>
        </p:sp>
        <p:sp>
          <p:nvSpPr>
            <p:cNvPr id="162" name="LineLegend2" hidden="1">
              <a:extLst>
                <a:ext uri="{FF2B5EF4-FFF2-40B4-BE49-F238E27FC236}">
                  <a16:creationId xmlns:a16="http://schemas.microsoft.com/office/drawing/2014/main" id="{C4D12D1D-43F1-4BE3-BA00-28252255D114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latin typeface="+mn-lt"/>
                <a:ea typeface="+mn-ea"/>
              </a:endParaRPr>
            </a:p>
          </p:txBody>
        </p:sp>
        <p:sp>
          <p:nvSpPr>
            <p:cNvPr id="163" name="LineLegend1" hidden="1">
              <a:extLst>
                <a:ext uri="{FF2B5EF4-FFF2-40B4-BE49-F238E27FC236}">
                  <a16:creationId xmlns:a16="http://schemas.microsoft.com/office/drawing/2014/main" id="{CD3DE7B3-0AFC-4775-A0B2-6DC5F8201869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latin typeface="+mn-lt"/>
                <a:ea typeface="+mn-ea"/>
              </a:endParaRPr>
            </a:p>
          </p:txBody>
        </p:sp>
      </p:grpSp>
      <p:grpSp>
        <p:nvGrpSpPr>
          <p:cNvPr id="164" name="LegendMoons" hidden="1">
            <a:extLst>
              <a:ext uri="{FF2B5EF4-FFF2-40B4-BE49-F238E27FC236}">
                <a16:creationId xmlns:a16="http://schemas.microsoft.com/office/drawing/2014/main" id="{22EE4304-6153-493C-A262-E18A100648CF}"/>
              </a:ext>
            </a:extLst>
          </p:cNvPr>
          <p:cNvGrpSpPr/>
          <p:nvPr userDrawn="1"/>
        </p:nvGrpSpPr>
        <p:grpSpPr>
          <a:xfrm>
            <a:off x="10684859" y="1146588"/>
            <a:ext cx="948949" cy="1731859"/>
            <a:chOff x="7716535" y="2630582"/>
            <a:chExt cx="948949" cy="1731859"/>
          </a:xfrm>
        </p:grpSpPr>
        <p:sp>
          <p:nvSpPr>
            <p:cNvPr id="165" name="Legend1" hidden="1">
              <a:extLst>
                <a:ext uri="{FF2B5EF4-FFF2-40B4-BE49-F238E27FC236}">
                  <a16:creationId xmlns:a16="http://schemas.microsoft.com/office/drawing/2014/main" id="{552CD735-205A-45C1-8F8F-1B0DC1803784}"/>
                </a:ext>
              </a:extLst>
            </p:cNvPr>
            <p:cNvSpPr txBox="1"/>
            <p:nvPr/>
          </p:nvSpPr>
          <p:spPr>
            <a:xfrm>
              <a:off x="8069167" y="2637941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66" name="Legend2" hidden="1">
              <a:extLst>
                <a:ext uri="{FF2B5EF4-FFF2-40B4-BE49-F238E27FC236}">
                  <a16:creationId xmlns:a16="http://schemas.microsoft.com/office/drawing/2014/main" id="{96F11976-B2A3-4DEE-B466-FC41C999A286}"/>
                </a:ext>
              </a:extLst>
            </p:cNvPr>
            <p:cNvSpPr txBox="1"/>
            <p:nvPr/>
          </p:nvSpPr>
          <p:spPr>
            <a:xfrm>
              <a:off x="8069167" y="3013400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167" name="Legend3" hidden="1">
              <a:extLst>
                <a:ext uri="{FF2B5EF4-FFF2-40B4-BE49-F238E27FC236}">
                  <a16:creationId xmlns:a16="http://schemas.microsoft.com/office/drawing/2014/main" id="{238D795F-3813-455F-A0AE-80DDBB804430}"/>
                </a:ext>
              </a:extLst>
            </p:cNvPr>
            <p:cNvSpPr txBox="1"/>
            <p:nvPr/>
          </p:nvSpPr>
          <p:spPr>
            <a:xfrm>
              <a:off x="8069167" y="3388859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08" name="Legend4" hidden="1">
              <a:extLst>
                <a:ext uri="{FF2B5EF4-FFF2-40B4-BE49-F238E27FC236}">
                  <a16:creationId xmlns:a16="http://schemas.microsoft.com/office/drawing/2014/main" id="{8CE53E58-E252-4282-93B2-8558196F6494}"/>
                </a:ext>
              </a:extLst>
            </p:cNvPr>
            <p:cNvSpPr txBox="1"/>
            <p:nvPr/>
          </p:nvSpPr>
          <p:spPr>
            <a:xfrm>
              <a:off x="8069167" y="3764318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sp>
          <p:nvSpPr>
            <p:cNvPr id="209" name="Legend5" hidden="1">
              <a:extLst>
                <a:ext uri="{FF2B5EF4-FFF2-40B4-BE49-F238E27FC236}">
                  <a16:creationId xmlns:a16="http://schemas.microsoft.com/office/drawing/2014/main" id="{1B43950C-92E6-4691-8611-EB9D1B5B3673}"/>
                </a:ext>
              </a:extLst>
            </p:cNvPr>
            <p:cNvSpPr txBox="1"/>
            <p:nvPr/>
          </p:nvSpPr>
          <p:spPr>
            <a:xfrm>
              <a:off x="8069167" y="4139779"/>
              <a:ext cx="596317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  <a:endParaRPr lang="en-US" sz="1400" dirty="0"/>
            </a:p>
          </p:txBody>
        </p:sp>
        <p:grpSp>
          <p:nvGrpSpPr>
            <p:cNvPr id="210" name="MoonLegend1" hidden="1">
              <a:extLst>
                <a:ext uri="{FF2B5EF4-FFF2-40B4-BE49-F238E27FC236}">
                  <a16:creationId xmlns:a16="http://schemas.microsoft.com/office/drawing/2014/main" id="{BA031B31-8A27-43BA-B32F-AB3848D81964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16535" y="2630582"/>
              <a:ext cx="228600" cy="228600"/>
              <a:chOff x="762000" y="1270000"/>
              <a:chExt cx="254000" cy="254000"/>
            </a:xfrm>
          </p:grpSpPr>
          <p:sp>
            <p:nvSpPr>
              <p:cNvPr id="223" name="Oval 222" hidden="1">
                <a:extLst>
                  <a:ext uri="{FF2B5EF4-FFF2-40B4-BE49-F238E27FC236}">
                    <a16:creationId xmlns:a16="http://schemas.microsoft.com/office/drawing/2014/main" id="{F7E608CA-C4B6-4E97-96EB-15ABB778BE21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4" name="Arc 223" hidden="1">
                <a:extLst>
                  <a:ext uri="{FF2B5EF4-FFF2-40B4-BE49-F238E27FC236}">
                    <a16:creationId xmlns:a16="http://schemas.microsoft.com/office/drawing/2014/main" id="{A598AF25-AE9E-434C-B64C-1F77F6D1753D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11" name="MoonLegend2" hidden="1">
              <a:extLst>
                <a:ext uri="{FF2B5EF4-FFF2-40B4-BE49-F238E27FC236}">
                  <a16:creationId xmlns:a16="http://schemas.microsoft.com/office/drawing/2014/main" id="{5B919E00-E6B7-43FF-9A4B-F1568D632901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16535" y="3006395"/>
              <a:ext cx="228600" cy="228600"/>
              <a:chOff x="762000" y="1270000"/>
              <a:chExt cx="254000" cy="254000"/>
            </a:xfrm>
          </p:grpSpPr>
          <p:sp>
            <p:nvSpPr>
              <p:cNvPr id="221" name="Oval 220" hidden="1">
                <a:extLst>
                  <a:ext uri="{FF2B5EF4-FFF2-40B4-BE49-F238E27FC236}">
                    <a16:creationId xmlns:a16="http://schemas.microsoft.com/office/drawing/2014/main" id="{07B118C7-807E-4561-BE98-DDDA449B6CED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2" name="Arc 221" hidden="1">
                <a:extLst>
                  <a:ext uri="{FF2B5EF4-FFF2-40B4-BE49-F238E27FC236}">
                    <a16:creationId xmlns:a16="http://schemas.microsoft.com/office/drawing/2014/main" id="{E69A0E0C-CA03-4A1E-AF5A-5AEF14DB702E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12" name="MoonLegend3" hidden="1">
              <a:extLst>
                <a:ext uri="{FF2B5EF4-FFF2-40B4-BE49-F238E27FC236}">
                  <a16:creationId xmlns:a16="http://schemas.microsoft.com/office/drawing/2014/main" id="{9AAE23E9-F738-477B-B88C-D182A119F470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16535" y="3382210"/>
              <a:ext cx="228600" cy="228600"/>
              <a:chOff x="762000" y="1270000"/>
              <a:chExt cx="254000" cy="254000"/>
            </a:xfrm>
          </p:grpSpPr>
          <p:sp>
            <p:nvSpPr>
              <p:cNvPr id="219" name="Oval 218" hidden="1">
                <a:extLst>
                  <a:ext uri="{FF2B5EF4-FFF2-40B4-BE49-F238E27FC236}">
                    <a16:creationId xmlns:a16="http://schemas.microsoft.com/office/drawing/2014/main" id="{E2CC14E9-EEBA-453A-94A3-4A3381F7631D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0" name="Arc 219" hidden="1">
                <a:extLst>
                  <a:ext uri="{FF2B5EF4-FFF2-40B4-BE49-F238E27FC236}">
                    <a16:creationId xmlns:a16="http://schemas.microsoft.com/office/drawing/2014/main" id="{260BE0DC-436B-418C-B464-BD0C5F58DCB0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13" name="MoonLegend4" hidden="1">
              <a:extLst>
                <a:ext uri="{FF2B5EF4-FFF2-40B4-BE49-F238E27FC236}">
                  <a16:creationId xmlns:a16="http://schemas.microsoft.com/office/drawing/2014/main" id="{8A04773C-1844-4E61-92CD-6CDAE3F427A4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16535" y="3758025"/>
              <a:ext cx="228600" cy="228600"/>
              <a:chOff x="762000" y="1270000"/>
              <a:chExt cx="254000" cy="254000"/>
            </a:xfrm>
          </p:grpSpPr>
          <p:sp>
            <p:nvSpPr>
              <p:cNvPr id="217" name="Oval 216" hidden="1">
                <a:extLst>
                  <a:ext uri="{FF2B5EF4-FFF2-40B4-BE49-F238E27FC236}">
                    <a16:creationId xmlns:a16="http://schemas.microsoft.com/office/drawing/2014/main" id="{D6A04746-E203-49EA-BBE5-E491FF999242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8" name="Arc 217" hidden="1">
                <a:extLst>
                  <a:ext uri="{FF2B5EF4-FFF2-40B4-BE49-F238E27FC236}">
                    <a16:creationId xmlns:a16="http://schemas.microsoft.com/office/drawing/2014/main" id="{F7DACD89-6F8B-4282-892B-4463090E3718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14" name="MoonLegend5" hidden="1">
              <a:extLst>
                <a:ext uri="{FF2B5EF4-FFF2-40B4-BE49-F238E27FC236}">
                  <a16:creationId xmlns:a16="http://schemas.microsoft.com/office/drawing/2014/main" id="{C2EE2D57-3825-4507-A8DE-1757C72D1E9E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16535" y="4133841"/>
              <a:ext cx="228600" cy="228600"/>
              <a:chOff x="762000" y="1270000"/>
              <a:chExt cx="254000" cy="254000"/>
            </a:xfrm>
          </p:grpSpPr>
          <p:sp>
            <p:nvSpPr>
              <p:cNvPr id="215" name="Oval 214" hidden="1">
                <a:extLst>
                  <a:ext uri="{FF2B5EF4-FFF2-40B4-BE49-F238E27FC236}">
                    <a16:creationId xmlns:a16="http://schemas.microsoft.com/office/drawing/2014/main" id="{32116BD0-E52D-430A-82AC-D7D3D1751305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6" name="Arc 215" hidden="1">
                <a:extLst>
                  <a:ext uri="{FF2B5EF4-FFF2-40B4-BE49-F238E27FC236}">
                    <a16:creationId xmlns:a16="http://schemas.microsoft.com/office/drawing/2014/main" id="{23E21F8A-DA6F-411B-937D-EBD30703B576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2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</p:grpSp>
      <p:sp>
        <p:nvSpPr>
          <p:cNvPr id="144" name="Espace réservé de la date 3">
            <a:extLst>
              <a:ext uri="{FF2B5EF4-FFF2-40B4-BE49-F238E27FC236}">
                <a16:creationId xmlns:a16="http://schemas.microsoft.com/office/drawing/2014/main" id="{9C3E0D1B-5E15-47BD-A473-BB1A41C628A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54736" y="6694959"/>
            <a:ext cx="1210435" cy="11541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194BA19-8ED1-4B49-BB3E-F62F457484A4}" type="datetime1">
              <a:rPr lang="fr-FR" cap="all" smtClean="0"/>
              <a:t>13/01/2021</a:t>
            </a:fld>
            <a:endParaRPr lang="fr-FR" cap="all" dirty="0"/>
          </a:p>
        </p:txBody>
      </p:sp>
      <p:cxnSp>
        <p:nvCxnSpPr>
          <p:cNvPr id="172" name="Connecteur droit 13">
            <a:extLst>
              <a:ext uri="{FF2B5EF4-FFF2-40B4-BE49-F238E27FC236}">
                <a16:creationId xmlns:a16="http://schemas.microsoft.com/office/drawing/2014/main" id="{F9729F31-B2EC-4BBE-8B69-7CF8A80CF01D}"/>
              </a:ext>
            </a:extLst>
          </p:cNvPr>
          <p:cNvCxnSpPr>
            <a:cxnSpLocks/>
          </p:cNvCxnSpPr>
          <p:nvPr userDrawn="1"/>
        </p:nvCxnSpPr>
        <p:spPr>
          <a:xfrm>
            <a:off x="553972" y="1086644"/>
            <a:ext cx="1108329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2E93A667-E388-4A4C-9B27-1BD1B8EBF046}"/>
              </a:ext>
            </a:extLst>
          </p:cNvPr>
          <p:cNvGrpSpPr/>
          <p:nvPr userDrawn="1"/>
        </p:nvGrpSpPr>
        <p:grpSpPr>
          <a:xfrm>
            <a:off x="470535" y="75597"/>
            <a:ext cx="939166" cy="760713"/>
            <a:chOff x="470535" y="197517"/>
            <a:chExt cx="939166" cy="760713"/>
          </a:xfrm>
        </p:grpSpPr>
        <p:pic>
          <p:nvPicPr>
            <p:cNvPr id="169" name="Picture 168">
              <a:extLst>
                <a:ext uri="{FF2B5EF4-FFF2-40B4-BE49-F238E27FC236}">
                  <a16:creationId xmlns:a16="http://schemas.microsoft.com/office/drawing/2014/main" id="{17A9E494-2EC0-4EFC-A705-04A0A069A2C1}"/>
                </a:ext>
              </a:extLst>
            </p:cNvPr>
            <p:cNvPicPr>
              <a:picLocks/>
            </p:cNvPicPr>
            <p:nvPr userDrawn="1"/>
          </p:nvPicPr>
          <p:blipFill>
            <a:blip r:embed="rId40">
              <a:extLst>
                <a:ext uri="{BEBA8EAE-BF5A-486C-A8C5-ECC9F3942E4B}">
                  <a14:imgProps xmlns:a14="http://schemas.microsoft.com/office/drawing/2010/main">
                    <a14:imgLayer r:embed="rId4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0535" y="197517"/>
              <a:ext cx="939166" cy="760713"/>
            </a:xfrm>
            <a:prstGeom prst="rect">
              <a:avLst/>
            </a:prstGeom>
          </p:spPr>
        </p:pic>
        <p:pic>
          <p:nvPicPr>
            <p:cNvPr id="168" name="Image 8">
              <a:extLst>
                <a:ext uri="{FF2B5EF4-FFF2-40B4-BE49-F238E27FC236}">
                  <a16:creationId xmlns:a16="http://schemas.microsoft.com/office/drawing/2014/main" id="{EB0B530F-8C6E-4C39-B1C6-A2FF5C4A3A2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ltGray">
            <a:xfrm>
              <a:off x="549522" y="287655"/>
              <a:ext cx="233434" cy="8382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386525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70" r:id="rId5"/>
    <p:sldLayoutId id="2147483871" r:id="rId6"/>
    <p:sldLayoutId id="2147483888" r:id="rId7"/>
    <p:sldLayoutId id="2147483889" r:id="rId8"/>
    <p:sldLayoutId id="2147483890" r:id="rId9"/>
    <p:sldLayoutId id="2147483891" r:id="rId10"/>
    <p:sldLayoutId id="2147483892" r:id="rId11"/>
    <p:sldLayoutId id="2147483893" r:id="rId12"/>
    <p:sldLayoutId id="2147483877" r:id="rId13"/>
    <p:sldLayoutId id="2147483878" r:id="rId14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kern="1200" spc="0" baseline="0" dirty="0">
          <a:ln w="6350" cap="flat">
            <a:noFill/>
            <a:miter lim="800000"/>
          </a:ln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28600" indent="-225425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442913" indent="-214313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598488" indent="-1524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817563" indent="-14763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tags" Target="../tags/tag226.xml"/><Relationship Id="rId7" Type="http://schemas.openxmlformats.org/officeDocument/2006/relationships/image" Target="../media/image12.emf"/><Relationship Id="rId2" Type="http://schemas.openxmlformats.org/officeDocument/2006/relationships/tags" Target="../tags/tag225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31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33.xml"/><Relationship Id="rId13" Type="http://schemas.openxmlformats.org/officeDocument/2006/relationships/slide" Target="slide7.xml"/><Relationship Id="rId3" Type="http://schemas.openxmlformats.org/officeDocument/2006/relationships/tags" Target="../tags/tag228.xml"/><Relationship Id="rId7" Type="http://schemas.openxmlformats.org/officeDocument/2006/relationships/tags" Target="../tags/tag232.xml"/><Relationship Id="rId12" Type="http://schemas.openxmlformats.org/officeDocument/2006/relationships/image" Target="../media/image12.emf"/><Relationship Id="rId2" Type="http://schemas.openxmlformats.org/officeDocument/2006/relationships/tags" Target="../tags/tag227.xml"/><Relationship Id="rId16" Type="http://schemas.openxmlformats.org/officeDocument/2006/relationships/slide" Target="slide18.xml"/><Relationship Id="rId1" Type="http://schemas.openxmlformats.org/officeDocument/2006/relationships/vmlDrawing" Target="../drawings/vmlDrawing32.vml"/><Relationship Id="rId6" Type="http://schemas.openxmlformats.org/officeDocument/2006/relationships/tags" Target="../tags/tag231.xml"/><Relationship Id="rId11" Type="http://schemas.openxmlformats.org/officeDocument/2006/relationships/oleObject" Target="../embeddings/oleObject33.bin"/><Relationship Id="rId5" Type="http://schemas.openxmlformats.org/officeDocument/2006/relationships/tags" Target="../tags/tag230.xml"/><Relationship Id="rId15" Type="http://schemas.openxmlformats.org/officeDocument/2006/relationships/slide" Target="slide15.xml"/><Relationship Id="rId10" Type="http://schemas.openxmlformats.org/officeDocument/2006/relationships/slideLayout" Target="../slideLayouts/slideLayout3.xml"/><Relationship Id="rId4" Type="http://schemas.openxmlformats.org/officeDocument/2006/relationships/tags" Target="../tags/tag229.xml"/><Relationship Id="rId9" Type="http://schemas.openxmlformats.org/officeDocument/2006/relationships/tags" Target="../tags/tag234.xml"/><Relationship Id="rId14" Type="http://schemas.openxmlformats.org/officeDocument/2006/relationships/slide" Target="slide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tags" Target="../tags/tag236.xml"/><Relationship Id="rId7" Type="http://schemas.openxmlformats.org/officeDocument/2006/relationships/tags" Target="../tags/tag240.xml"/><Relationship Id="rId12" Type="http://schemas.openxmlformats.org/officeDocument/2006/relationships/oleObject" Target="../embeddings/oleObject35.bin"/><Relationship Id="rId17" Type="http://schemas.openxmlformats.org/officeDocument/2006/relationships/image" Target="../media/image15.png"/><Relationship Id="rId2" Type="http://schemas.openxmlformats.org/officeDocument/2006/relationships/tags" Target="../tags/tag235.xml"/><Relationship Id="rId16" Type="http://schemas.openxmlformats.org/officeDocument/2006/relationships/image" Target="../media/image16.svg"/><Relationship Id="rId1" Type="http://schemas.openxmlformats.org/officeDocument/2006/relationships/vmlDrawing" Target="../drawings/vmlDrawing33.vml"/><Relationship Id="rId6" Type="http://schemas.openxmlformats.org/officeDocument/2006/relationships/tags" Target="../tags/tag239.xml"/><Relationship Id="rId11" Type="http://schemas.openxmlformats.org/officeDocument/2006/relationships/image" Target="../media/image12.emf"/><Relationship Id="rId5" Type="http://schemas.openxmlformats.org/officeDocument/2006/relationships/tags" Target="../tags/tag238.xml"/><Relationship Id="rId15" Type="http://schemas.openxmlformats.org/officeDocument/2006/relationships/image" Target="../media/image14.png"/><Relationship Id="rId10" Type="http://schemas.openxmlformats.org/officeDocument/2006/relationships/oleObject" Target="../embeddings/oleObject34.bin"/><Relationship Id="rId4" Type="http://schemas.openxmlformats.org/officeDocument/2006/relationships/tags" Target="../tags/tag237.xml"/><Relationship Id="rId9" Type="http://schemas.openxmlformats.org/officeDocument/2006/relationships/notesSlide" Target="../notesSlides/notesSlide2.xml"/><Relationship Id="rId14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47.xml"/><Relationship Id="rId3" Type="http://schemas.openxmlformats.org/officeDocument/2006/relationships/tags" Target="../tags/tag242.xml"/><Relationship Id="rId7" Type="http://schemas.openxmlformats.org/officeDocument/2006/relationships/tags" Target="../tags/tag246.xml"/><Relationship Id="rId12" Type="http://schemas.openxmlformats.org/officeDocument/2006/relationships/image" Target="../media/image12.emf"/><Relationship Id="rId2" Type="http://schemas.openxmlformats.org/officeDocument/2006/relationships/tags" Target="../tags/tag241.xml"/><Relationship Id="rId1" Type="http://schemas.openxmlformats.org/officeDocument/2006/relationships/vmlDrawing" Target="../drawings/vmlDrawing34.vml"/><Relationship Id="rId6" Type="http://schemas.openxmlformats.org/officeDocument/2006/relationships/tags" Target="../tags/tag245.xml"/><Relationship Id="rId11" Type="http://schemas.openxmlformats.org/officeDocument/2006/relationships/oleObject" Target="../embeddings/oleObject36.bin"/><Relationship Id="rId5" Type="http://schemas.openxmlformats.org/officeDocument/2006/relationships/tags" Target="../tags/tag244.xml"/><Relationship Id="rId10" Type="http://schemas.openxmlformats.org/officeDocument/2006/relationships/notesSlide" Target="../notesSlides/notesSlide3.xml"/><Relationship Id="rId4" Type="http://schemas.openxmlformats.org/officeDocument/2006/relationships/tags" Target="../tags/tag243.xml"/><Relationship Id="rId9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22.svg"/><Relationship Id="rId3" Type="http://schemas.openxmlformats.org/officeDocument/2006/relationships/tags" Target="../tags/tag250.xml"/><Relationship Id="rId7" Type="http://schemas.openxmlformats.org/officeDocument/2006/relationships/tags" Target="../tags/tag254.xml"/><Relationship Id="rId12" Type="http://schemas.openxmlformats.org/officeDocument/2006/relationships/image" Target="../media/image17.png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11" Type="http://schemas.openxmlformats.org/officeDocument/2006/relationships/image" Target="../media/image20.svg"/><Relationship Id="rId5" Type="http://schemas.openxmlformats.org/officeDocument/2006/relationships/tags" Target="../tags/tag252.xml"/><Relationship Id="rId15" Type="http://schemas.openxmlformats.org/officeDocument/2006/relationships/image" Target="../media/image24.svg"/><Relationship Id="rId10" Type="http://schemas.openxmlformats.org/officeDocument/2006/relationships/image" Target="../media/image16.png"/><Relationship Id="rId4" Type="http://schemas.openxmlformats.org/officeDocument/2006/relationships/tags" Target="../tags/tag251.xml"/><Relationship Id="rId9" Type="http://schemas.openxmlformats.org/officeDocument/2006/relationships/notesSlide" Target="../notesSlides/notesSlide4.xml"/><Relationship Id="rId1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tags" Target="../tags/tag266.xml"/><Relationship Id="rId18" Type="http://schemas.openxmlformats.org/officeDocument/2006/relationships/tags" Target="../tags/tag271.xml"/><Relationship Id="rId26" Type="http://schemas.openxmlformats.org/officeDocument/2006/relationships/tags" Target="../tags/tag279.xml"/><Relationship Id="rId39" Type="http://schemas.openxmlformats.org/officeDocument/2006/relationships/tags" Target="../tags/tag292.xml"/><Relationship Id="rId3" Type="http://schemas.openxmlformats.org/officeDocument/2006/relationships/tags" Target="../tags/tag256.xml"/><Relationship Id="rId21" Type="http://schemas.openxmlformats.org/officeDocument/2006/relationships/tags" Target="../tags/tag274.xml"/><Relationship Id="rId34" Type="http://schemas.openxmlformats.org/officeDocument/2006/relationships/tags" Target="../tags/tag287.xml"/><Relationship Id="rId42" Type="http://schemas.openxmlformats.org/officeDocument/2006/relationships/tags" Target="../tags/tag295.xml"/><Relationship Id="rId47" Type="http://schemas.openxmlformats.org/officeDocument/2006/relationships/slideLayout" Target="../slideLayouts/slideLayout2.xml"/><Relationship Id="rId50" Type="http://schemas.openxmlformats.org/officeDocument/2006/relationships/chart" Target="../charts/chart1.xml"/><Relationship Id="rId7" Type="http://schemas.openxmlformats.org/officeDocument/2006/relationships/tags" Target="../tags/tag260.xml"/><Relationship Id="rId12" Type="http://schemas.openxmlformats.org/officeDocument/2006/relationships/tags" Target="../tags/tag265.xml"/><Relationship Id="rId17" Type="http://schemas.openxmlformats.org/officeDocument/2006/relationships/tags" Target="../tags/tag270.xml"/><Relationship Id="rId25" Type="http://schemas.openxmlformats.org/officeDocument/2006/relationships/tags" Target="../tags/tag278.xml"/><Relationship Id="rId33" Type="http://schemas.openxmlformats.org/officeDocument/2006/relationships/tags" Target="../tags/tag286.xml"/><Relationship Id="rId38" Type="http://schemas.openxmlformats.org/officeDocument/2006/relationships/tags" Target="../tags/tag291.xml"/><Relationship Id="rId46" Type="http://schemas.openxmlformats.org/officeDocument/2006/relationships/tags" Target="../tags/tag299.xml"/><Relationship Id="rId2" Type="http://schemas.openxmlformats.org/officeDocument/2006/relationships/tags" Target="../tags/tag255.xml"/><Relationship Id="rId16" Type="http://schemas.openxmlformats.org/officeDocument/2006/relationships/tags" Target="../tags/tag269.xml"/><Relationship Id="rId20" Type="http://schemas.openxmlformats.org/officeDocument/2006/relationships/tags" Target="../tags/tag273.xml"/><Relationship Id="rId29" Type="http://schemas.openxmlformats.org/officeDocument/2006/relationships/tags" Target="../tags/tag282.xml"/><Relationship Id="rId41" Type="http://schemas.openxmlformats.org/officeDocument/2006/relationships/tags" Target="../tags/tag294.xml"/><Relationship Id="rId1" Type="http://schemas.openxmlformats.org/officeDocument/2006/relationships/vmlDrawing" Target="../drawings/vmlDrawing35.vml"/><Relationship Id="rId6" Type="http://schemas.openxmlformats.org/officeDocument/2006/relationships/tags" Target="../tags/tag259.xml"/><Relationship Id="rId11" Type="http://schemas.openxmlformats.org/officeDocument/2006/relationships/tags" Target="../tags/tag264.xml"/><Relationship Id="rId24" Type="http://schemas.openxmlformats.org/officeDocument/2006/relationships/tags" Target="../tags/tag277.xml"/><Relationship Id="rId32" Type="http://schemas.openxmlformats.org/officeDocument/2006/relationships/tags" Target="../tags/tag285.xml"/><Relationship Id="rId37" Type="http://schemas.openxmlformats.org/officeDocument/2006/relationships/tags" Target="../tags/tag290.xml"/><Relationship Id="rId40" Type="http://schemas.openxmlformats.org/officeDocument/2006/relationships/tags" Target="../tags/tag293.xml"/><Relationship Id="rId45" Type="http://schemas.openxmlformats.org/officeDocument/2006/relationships/tags" Target="../tags/tag298.xml"/><Relationship Id="rId5" Type="http://schemas.openxmlformats.org/officeDocument/2006/relationships/tags" Target="../tags/tag258.xml"/><Relationship Id="rId15" Type="http://schemas.openxmlformats.org/officeDocument/2006/relationships/tags" Target="../tags/tag268.xml"/><Relationship Id="rId23" Type="http://schemas.openxmlformats.org/officeDocument/2006/relationships/tags" Target="../tags/tag276.xml"/><Relationship Id="rId28" Type="http://schemas.openxmlformats.org/officeDocument/2006/relationships/tags" Target="../tags/tag281.xml"/><Relationship Id="rId36" Type="http://schemas.openxmlformats.org/officeDocument/2006/relationships/tags" Target="../tags/tag289.xml"/><Relationship Id="rId49" Type="http://schemas.openxmlformats.org/officeDocument/2006/relationships/image" Target="../media/image12.emf"/><Relationship Id="rId10" Type="http://schemas.openxmlformats.org/officeDocument/2006/relationships/tags" Target="../tags/tag263.xml"/><Relationship Id="rId19" Type="http://schemas.openxmlformats.org/officeDocument/2006/relationships/tags" Target="../tags/tag272.xml"/><Relationship Id="rId31" Type="http://schemas.openxmlformats.org/officeDocument/2006/relationships/tags" Target="../tags/tag284.xml"/><Relationship Id="rId44" Type="http://schemas.openxmlformats.org/officeDocument/2006/relationships/tags" Target="../tags/tag297.xml"/><Relationship Id="rId4" Type="http://schemas.openxmlformats.org/officeDocument/2006/relationships/tags" Target="../tags/tag257.xml"/><Relationship Id="rId9" Type="http://schemas.openxmlformats.org/officeDocument/2006/relationships/tags" Target="../tags/tag262.xml"/><Relationship Id="rId14" Type="http://schemas.openxmlformats.org/officeDocument/2006/relationships/tags" Target="../tags/tag267.xml"/><Relationship Id="rId22" Type="http://schemas.openxmlformats.org/officeDocument/2006/relationships/tags" Target="../tags/tag275.xml"/><Relationship Id="rId27" Type="http://schemas.openxmlformats.org/officeDocument/2006/relationships/tags" Target="../tags/tag280.xml"/><Relationship Id="rId30" Type="http://schemas.openxmlformats.org/officeDocument/2006/relationships/tags" Target="../tags/tag283.xml"/><Relationship Id="rId35" Type="http://schemas.openxmlformats.org/officeDocument/2006/relationships/tags" Target="../tags/tag288.xml"/><Relationship Id="rId43" Type="http://schemas.openxmlformats.org/officeDocument/2006/relationships/tags" Target="../tags/tag296.xml"/><Relationship Id="rId48" Type="http://schemas.openxmlformats.org/officeDocument/2006/relationships/oleObject" Target="../embeddings/oleObject37.bin"/><Relationship Id="rId8" Type="http://schemas.openxmlformats.org/officeDocument/2006/relationships/tags" Target="../tags/tag26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306.xml"/><Relationship Id="rId13" Type="http://schemas.openxmlformats.org/officeDocument/2006/relationships/slide" Target="slide2.xml"/><Relationship Id="rId3" Type="http://schemas.openxmlformats.org/officeDocument/2006/relationships/tags" Target="../tags/tag301.xml"/><Relationship Id="rId7" Type="http://schemas.openxmlformats.org/officeDocument/2006/relationships/tags" Target="../tags/tag305.xml"/><Relationship Id="rId12" Type="http://schemas.openxmlformats.org/officeDocument/2006/relationships/image" Target="../media/image12.emf"/><Relationship Id="rId2" Type="http://schemas.openxmlformats.org/officeDocument/2006/relationships/tags" Target="../tags/tag300.xml"/><Relationship Id="rId16" Type="http://schemas.openxmlformats.org/officeDocument/2006/relationships/slide" Target="slide18.xml"/><Relationship Id="rId1" Type="http://schemas.openxmlformats.org/officeDocument/2006/relationships/vmlDrawing" Target="../drawings/vmlDrawing36.vml"/><Relationship Id="rId6" Type="http://schemas.openxmlformats.org/officeDocument/2006/relationships/tags" Target="../tags/tag304.xml"/><Relationship Id="rId11" Type="http://schemas.openxmlformats.org/officeDocument/2006/relationships/oleObject" Target="../embeddings/oleObject38.bin"/><Relationship Id="rId5" Type="http://schemas.openxmlformats.org/officeDocument/2006/relationships/tags" Target="../tags/tag303.xml"/><Relationship Id="rId15" Type="http://schemas.openxmlformats.org/officeDocument/2006/relationships/slide" Target="slide15.xml"/><Relationship Id="rId10" Type="http://schemas.openxmlformats.org/officeDocument/2006/relationships/slideLayout" Target="../slideLayouts/slideLayout3.xml"/><Relationship Id="rId4" Type="http://schemas.openxmlformats.org/officeDocument/2006/relationships/tags" Target="../tags/tag302.xml"/><Relationship Id="rId9" Type="http://schemas.openxmlformats.org/officeDocument/2006/relationships/tags" Target="../tags/tag307.xml"/><Relationship Id="rId14" Type="http://schemas.openxmlformats.org/officeDocument/2006/relationships/slide" Target="slide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26.svg"/><Relationship Id="rId3" Type="http://schemas.openxmlformats.org/officeDocument/2006/relationships/tags" Target="../tags/tag309.xml"/><Relationship Id="rId7" Type="http://schemas.openxmlformats.org/officeDocument/2006/relationships/tags" Target="../tags/tag313.xml"/><Relationship Id="rId12" Type="http://schemas.openxmlformats.org/officeDocument/2006/relationships/image" Target="../media/image19.png"/><Relationship Id="rId17" Type="http://schemas.openxmlformats.org/officeDocument/2006/relationships/image" Target="../media/image30.svg"/><Relationship Id="rId2" Type="http://schemas.openxmlformats.org/officeDocument/2006/relationships/tags" Target="../tags/tag308.xml"/><Relationship Id="rId16" Type="http://schemas.openxmlformats.org/officeDocument/2006/relationships/image" Target="../media/image21.png"/><Relationship Id="rId1" Type="http://schemas.openxmlformats.org/officeDocument/2006/relationships/vmlDrawing" Target="../drawings/vmlDrawing37.vml"/><Relationship Id="rId6" Type="http://schemas.openxmlformats.org/officeDocument/2006/relationships/tags" Target="../tags/tag312.xml"/><Relationship Id="rId11" Type="http://schemas.openxmlformats.org/officeDocument/2006/relationships/image" Target="../media/image12.emf"/><Relationship Id="rId5" Type="http://schemas.openxmlformats.org/officeDocument/2006/relationships/tags" Target="../tags/tag311.xml"/><Relationship Id="rId15" Type="http://schemas.openxmlformats.org/officeDocument/2006/relationships/image" Target="../media/image28.svg"/><Relationship Id="rId10" Type="http://schemas.openxmlformats.org/officeDocument/2006/relationships/oleObject" Target="../embeddings/oleObject39.bin"/><Relationship Id="rId4" Type="http://schemas.openxmlformats.org/officeDocument/2006/relationships/tags" Target="../tags/tag310.xml"/><Relationship Id="rId9" Type="http://schemas.openxmlformats.org/officeDocument/2006/relationships/notesSlide" Target="../notesSlides/notesSlide5.xml"/><Relationship Id="rId1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320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32.svg"/><Relationship Id="rId3" Type="http://schemas.openxmlformats.org/officeDocument/2006/relationships/tags" Target="../tags/tag315.xml"/><Relationship Id="rId21" Type="http://schemas.openxmlformats.org/officeDocument/2006/relationships/image" Target="../media/image24.png"/><Relationship Id="rId7" Type="http://schemas.openxmlformats.org/officeDocument/2006/relationships/tags" Target="../tags/tag319.xml"/><Relationship Id="rId12" Type="http://schemas.openxmlformats.org/officeDocument/2006/relationships/tags" Target="../tags/tag324.xml"/><Relationship Id="rId17" Type="http://schemas.openxmlformats.org/officeDocument/2006/relationships/image" Target="../media/image22.png"/><Relationship Id="rId2" Type="http://schemas.openxmlformats.org/officeDocument/2006/relationships/tags" Target="../tags/tag314.xml"/><Relationship Id="rId16" Type="http://schemas.openxmlformats.org/officeDocument/2006/relationships/image" Target="../media/image12.emf"/><Relationship Id="rId20" Type="http://schemas.openxmlformats.org/officeDocument/2006/relationships/image" Target="../media/image34.svg"/><Relationship Id="rId1" Type="http://schemas.openxmlformats.org/officeDocument/2006/relationships/vmlDrawing" Target="../drawings/vmlDrawing38.vml"/><Relationship Id="rId6" Type="http://schemas.openxmlformats.org/officeDocument/2006/relationships/tags" Target="../tags/tag318.xml"/><Relationship Id="rId11" Type="http://schemas.openxmlformats.org/officeDocument/2006/relationships/tags" Target="../tags/tag323.xml"/><Relationship Id="rId5" Type="http://schemas.openxmlformats.org/officeDocument/2006/relationships/tags" Target="../tags/tag317.xml"/><Relationship Id="rId15" Type="http://schemas.openxmlformats.org/officeDocument/2006/relationships/oleObject" Target="../embeddings/oleObject40.bin"/><Relationship Id="rId10" Type="http://schemas.openxmlformats.org/officeDocument/2006/relationships/tags" Target="../tags/tag322.xml"/><Relationship Id="rId19" Type="http://schemas.openxmlformats.org/officeDocument/2006/relationships/image" Target="../media/image23.png"/><Relationship Id="rId4" Type="http://schemas.openxmlformats.org/officeDocument/2006/relationships/tags" Target="../tags/tag316.xml"/><Relationship Id="rId9" Type="http://schemas.openxmlformats.org/officeDocument/2006/relationships/tags" Target="../tags/tag321.xml"/><Relationship Id="rId14" Type="http://schemas.openxmlformats.org/officeDocument/2006/relationships/notesSlide" Target="../notesSlides/notesSlide6.xml"/><Relationship Id="rId22" Type="http://schemas.openxmlformats.org/officeDocument/2006/relationships/image" Target="../media/image36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331.xml"/><Relationship Id="rId13" Type="http://schemas.openxmlformats.org/officeDocument/2006/relationships/tags" Target="../tags/tag336.xml"/><Relationship Id="rId18" Type="http://schemas.openxmlformats.org/officeDocument/2006/relationships/oleObject" Target="../embeddings/oleObject41.bin"/><Relationship Id="rId26" Type="http://schemas.openxmlformats.org/officeDocument/2006/relationships/image" Target="../media/image42.svg"/><Relationship Id="rId3" Type="http://schemas.openxmlformats.org/officeDocument/2006/relationships/tags" Target="../tags/tag326.xml"/><Relationship Id="rId21" Type="http://schemas.openxmlformats.org/officeDocument/2006/relationships/image" Target="../media/image25.png"/><Relationship Id="rId7" Type="http://schemas.openxmlformats.org/officeDocument/2006/relationships/tags" Target="../tags/tag330.xml"/><Relationship Id="rId12" Type="http://schemas.openxmlformats.org/officeDocument/2006/relationships/tags" Target="../tags/tag335.xml"/><Relationship Id="rId17" Type="http://schemas.openxmlformats.org/officeDocument/2006/relationships/notesSlide" Target="../notesSlides/notesSlide7.xml"/><Relationship Id="rId25" Type="http://schemas.openxmlformats.org/officeDocument/2006/relationships/image" Target="../media/image27.png"/><Relationship Id="rId2" Type="http://schemas.openxmlformats.org/officeDocument/2006/relationships/tags" Target="../tags/tag325.xml"/><Relationship Id="rId16" Type="http://schemas.openxmlformats.org/officeDocument/2006/relationships/slideLayout" Target="../slideLayouts/slideLayout2.xml"/><Relationship Id="rId20" Type="http://schemas.openxmlformats.org/officeDocument/2006/relationships/oleObject" Target="../embeddings/oleObject42.bin"/><Relationship Id="rId29" Type="http://schemas.openxmlformats.org/officeDocument/2006/relationships/image" Target="../media/image29.png"/><Relationship Id="rId1" Type="http://schemas.openxmlformats.org/officeDocument/2006/relationships/vmlDrawing" Target="../drawings/vmlDrawing39.vml"/><Relationship Id="rId6" Type="http://schemas.openxmlformats.org/officeDocument/2006/relationships/tags" Target="../tags/tag329.xml"/><Relationship Id="rId11" Type="http://schemas.openxmlformats.org/officeDocument/2006/relationships/tags" Target="../tags/tag334.xml"/><Relationship Id="rId24" Type="http://schemas.openxmlformats.org/officeDocument/2006/relationships/image" Target="../media/image40.svg"/><Relationship Id="rId32" Type="http://schemas.openxmlformats.org/officeDocument/2006/relationships/image" Target="../media/image48.svg"/><Relationship Id="rId5" Type="http://schemas.openxmlformats.org/officeDocument/2006/relationships/tags" Target="../tags/tag328.xml"/><Relationship Id="rId15" Type="http://schemas.openxmlformats.org/officeDocument/2006/relationships/tags" Target="../tags/tag338.xml"/><Relationship Id="rId23" Type="http://schemas.openxmlformats.org/officeDocument/2006/relationships/image" Target="../media/image26.png"/><Relationship Id="rId28" Type="http://schemas.openxmlformats.org/officeDocument/2006/relationships/image" Target="../media/image44.svg"/><Relationship Id="rId10" Type="http://schemas.openxmlformats.org/officeDocument/2006/relationships/tags" Target="../tags/tag333.xml"/><Relationship Id="rId19" Type="http://schemas.openxmlformats.org/officeDocument/2006/relationships/image" Target="../media/image12.emf"/><Relationship Id="rId31" Type="http://schemas.openxmlformats.org/officeDocument/2006/relationships/image" Target="../media/image30.png"/><Relationship Id="rId4" Type="http://schemas.openxmlformats.org/officeDocument/2006/relationships/tags" Target="../tags/tag327.xml"/><Relationship Id="rId9" Type="http://schemas.openxmlformats.org/officeDocument/2006/relationships/tags" Target="../tags/tag332.xml"/><Relationship Id="rId14" Type="http://schemas.openxmlformats.org/officeDocument/2006/relationships/tags" Target="../tags/tag337.xml"/><Relationship Id="rId22" Type="http://schemas.openxmlformats.org/officeDocument/2006/relationships/image" Target="../media/image38.svg"/><Relationship Id="rId27" Type="http://schemas.openxmlformats.org/officeDocument/2006/relationships/image" Target="../media/image28.png"/><Relationship Id="rId30" Type="http://schemas.openxmlformats.org/officeDocument/2006/relationships/image" Target="../media/image46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tags" Target="../tags/tag340.xml"/><Relationship Id="rId7" Type="http://schemas.openxmlformats.org/officeDocument/2006/relationships/oleObject" Target="../embeddings/oleObject43.bin"/><Relationship Id="rId2" Type="http://schemas.openxmlformats.org/officeDocument/2006/relationships/tags" Target="../tags/tag339.xml"/><Relationship Id="rId1" Type="http://schemas.openxmlformats.org/officeDocument/2006/relationships/vmlDrawing" Target="../drawings/vmlDrawing40.v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31.emf"/><Relationship Id="rId4" Type="http://schemas.openxmlformats.org/officeDocument/2006/relationships/tags" Target="../tags/tag341.xml"/><Relationship Id="rId9" Type="http://schemas.openxmlformats.org/officeDocument/2006/relationships/oleObject" Target="../embeddings/oleObject44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348.xml"/><Relationship Id="rId13" Type="http://schemas.openxmlformats.org/officeDocument/2006/relationships/slide" Target="slide2.xml"/><Relationship Id="rId3" Type="http://schemas.openxmlformats.org/officeDocument/2006/relationships/tags" Target="../tags/tag343.xml"/><Relationship Id="rId7" Type="http://schemas.openxmlformats.org/officeDocument/2006/relationships/tags" Target="../tags/tag347.xml"/><Relationship Id="rId12" Type="http://schemas.openxmlformats.org/officeDocument/2006/relationships/image" Target="../media/image12.emf"/><Relationship Id="rId2" Type="http://schemas.openxmlformats.org/officeDocument/2006/relationships/tags" Target="../tags/tag342.xml"/><Relationship Id="rId16" Type="http://schemas.openxmlformats.org/officeDocument/2006/relationships/slide" Target="slide18.xml"/><Relationship Id="rId1" Type="http://schemas.openxmlformats.org/officeDocument/2006/relationships/vmlDrawing" Target="../drawings/vmlDrawing41.vml"/><Relationship Id="rId6" Type="http://schemas.openxmlformats.org/officeDocument/2006/relationships/tags" Target="../tags/tag346.xml"/><Relationship Id="rId11" Type="http://schemas.openxmlformats.org/officeDocument/2006/relationships/oleObject" Target="../embeddings/oleObject45.bin"/><Relationship Id="rId5" Type="http://schemas.openxmlformats.org/officeDocument/2006/relationships/tags" Target="../tags/tag345.xml"/><Relationship Id="rId15" Type="http://schemas.openxmlformats.org/officeDocument/2006/relationships/slide" Target="slide15.xml"/><Relationship Id="rId10" Type="http://schemas.openxmlformats.org/officeDocument/2006/relationships/slideLayout" Target="../slideLayouts/slideLayout3.xml"/><Relationship Id="rId4" Type="http://schemas.openxmlformats.org/officeDocument/2006/relationships/tags" Target="../tags/tag344.xml"/><Relationship Id="rId9" Type="http://schemas.openxmlformats.org/officeDocument/2006/relationships/tags" Target="../tags/tag349.xml"/><Relationship Id="rId14" Type="http://schemas.openxmlformats.org/officeDocument/2006/relationships/slide" Target="slide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13" Type="http://schemas.openxmlformats.org/officeDocument/2006/relationships/image" Target="../media/image53.svg"/><Relationship Id="rId3" Type="http://schemas.openxmlformats.org/officeDocument/2006/relationships/tags" Target="../tags/tag351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3.png"/><Relationship Id="rId2" Type="http://schemas.openxmlformats.org/officeDocument/2006/relationships/tags" Target="../tags/tag350.xml"/><Relationship Id="rId1" Type="http://schemas.openxmlformats.org/officeDocument/2006/relationships/vmlDrawing" Target="../drawings/vmlDrawing42.vml"/><Relationship Id="rId6" Type="http://schemas.openxmlformats.org/officeDocument/2006/relationships/tags" Target="../tags/tag354.xml"/><Relationship Id="rId11" Type="http://schemas.openxmlformats.org/officeDocument/2006/relationships/image" Target="../media/image51.svg"/><Relationship Id="rId5" Type="http://schemas.openxmlformats.org/officeDocument/2006/relationships/tags" Target="../tags/tag353.xml"/><Relationship Id="rId15" Type="http://schemas.openxmlformats.org/officeDocument/2006/relationships/image" Target="../media/image55.svg"/><Relationship Id="rId10" Type="http://schemas.openxmlformats.org/officeDocument/2006/relationships/image" Target="../media/image32.png"/><Relationship Id="rId4" Type="http://schemas.openxmlformats.org/officeDocument/2006/relationships/tags" Target="../tags/tag352.xml"/><Relationship Id="rId9" Type="http://schemas.openxmlformats.org/officeDocument/2006/relationships/image" Target="../media/image12.emf"/><Relationship Id="rId1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26" Type="http://schemas.openxmlformats.org/officeDocument/2006/relationships/tags" Target="../tags/tag379.xml"/><Relationship Id="rId117" Type="http://schemas.openxmlformats.org/officeDocument/2006/relationships/tags" Target="../tags/tag470.xml"/><Relationship Id="rId21" Type="http://schemas.openxmlformats.org/officeDocument/2006/relationships/tags" Target="../tags/tag374.xml"/><Relationship Id="rId42" Type="http://schemas.openxmlformats.org/officeDocument/2006/relationships/tags" Target="../tags/tag395.xml"/><Relationship Id="rId47" Type="http://schemas.openxmlformats.org/officeDocument/2006/relationships/tags" Target="../tags/tag400.xml"/><Relationship Id="rId63" Type="http://schemas.openxmlformats.org/officeDocument/2006/relationships/tags" Target="../tags/tag416.xml"/><Relationship Id="rId68" Type="http://schemas.openxmlformats.org/officeDocument/2006/relationships/tags" Target="../tags/tag421.xml"/><Relationship Id="rId84" Type="http://schemas.openxmlformats.org/officeDocument/2006/relationships/tags" Target="../tags/tag437.xml"/><Relationship Id="rId89" Type="http://schemas.openxmlformats.org/officeDocument/2006/relationships/tags" Target="../tags/tag442.xml"/><Relationship Id="rId112" Type="http://schemas.openxmlformats.org/officeDocument/2006/relationships/tags" Target="../tags/tag465.xml"/><Relationship Id="rId16" Type="http://schemas.openxmlformats.org/officeDocument/2006/relationships/tags" Target="../tags/tag369.xml"/><Relationship Id="rId107" Type="http://schemas.openxmlformats.org/officeDocument/2006/relationships/tags" Target="../tags/tag460.xml"/><Relationship Id="rId11" Type="http://schemas.openxmlformats.org/officeDocument/2006/relationships/tags" Target="../tags/tag364.xml"/><Relationship Id="rId32" Type="http://schemas.openxmlformats.org/officeDocument/2006/relationships/tags" Target="../tags/tag385.xml"/><Relationship Id="rId37" Type="http://schemas.openxmlformats.org/officeDocument/2006/relationships/tags" Target="../tags/tag390.xml"/><Relationship Id="rId53" Type="http://schemas.openxmlformats.org/officeDocument/2006/relationships/tags" Target="../tags/tag406.xml"/><Relationship Id="rId58" Type="http://schemas.openxmlformats.org/officeDocument/2006/relationships/tags" Target="../tags/tag411.xml"/><Relationship Id="rId74" Type="http://schemas.openxmlformats.org/officeDocument/2006/relationships/tags" Target="../tags/tag427.xml"/><Relationship Id="rId79" Type="http://schemas.openxmlformats.org/officeDocument/2006/relationships/tags" Target="../tags/tag432.xml"/><Relationship Id="rId102" Type="http://schemas.openxmlformats.org/officeDocument/2006/relationships/tags" Target="../tags/tag455.xml"/><Relationship Id="rId123" Type="http://schemas.openxmlformats.org/officeDocument/2006/relationships/tags" Target="../tags/tag476.xml"/><Relationship Id="rId5" Type="http://schemas.openxmlformats.org/officeDocument/2006/relationships/tags" Target="../tags/tag358.xml"/><Relationship Id="rId90" Type="http://schemas.openxmlformats.org/officeDocument/2006/relationships/tags" Target="../tags/tag443.xml"/><Relationship Id="rId95" Type="http://schemas.openxmlformats.org/officeDocument/2006/relationships/tags" Target="../tags/tag448.xml"/><Relationship Id="rId19" Type="http://schemas.openxmlformats.org/officeDocument/2006/relationships/tags" Target="../tags/tag372.xml"/><Relationship Id="rId14" Type="http://schemas.openxmlformats.org/officeDocument/2006/relationships/tags" Target="../tags/tag367.xml"/><Relationship Id="rId22" Type="http://schemas.openxmlformats.org/officeDocument/2006/relationships/tags" Target="../tags/tag375.xml"/><Relationship Id="rId27" Type="http://schemas.openxmlformats.org/officeDocument/2006/relationships/tags" Target="../tags/tag380.xml"/><Relationship Id="rId30" Type="http://schemas.openxmlformats.org/officeDocument/2006/relationships/tags" Target="../tags/tag383.xml"/><Relationship Id="rId35" Type="http://schemas.openxmlformats.org/officeDocument/2006/relationships/tags" Target="../tags/tag388.xml"/><Relationship Id="rId43" Type="http://schemas.openxmlformats.org/officeDocument/2006/relationships/tags" Target="../tags/tag396.xml"/><Relationship Id="rId48" Type="http://schemas.openxmlformats.org/officeDocument/2006/relationships/tags" Target="../tags/tag401.xml"/><Relationship Id="rId56" Type="http://schemas.openxmlformats.org/officeDocument/2006/relationships/tags" Target="../tags/tag409.xml"/><Relationship Id="rId64" Type="http://schemas.openxmlformats.org/officeDocument/2006/relationships/tags" Target="../tags/tag417.xml"/><Relationship Id="rId69" Type="http://schemas.openxmlformats.org/officeDocument/2006/relationships/tags" Target="../tags/tag422.xml"/><Relationship Id="rId77" Type="http://schemas.openxmlformats.org/officeDocument/2006/relationships/tags" Target="../tags/tag430.xml"/><Relationship Id="rId100" Type="http://schemas.openxmlformats.org/officeDocument/2006/relationships/tags" Target="../tags/tag453.xml"/><Relationship Id="rId105" Type="http://schemas.openxmlformats.org/officeDocument/2006/relationships/tags" Target="../tags/tag458.xml"/><Relationship Id="rId113" Type="http://schemas.openxmlformats.org/officeDocument/2006/relationships/tags" Target="../tags/tag466.xml"/><Relationship Id="rId118" Type="http://schemas.openxmlformats.org/officeDocument/2006/relationships/tags" Target="../tags/tag471.xml"/><Relationship Id="rId126" Type="http://schemas.openxmlformats.org/officeDocument/2006/relationships/oleObject" Target="../embeddings/oleObject47.bin"/><Relationship Id="rId8" Type="http://schemas.openxmlformats.org/officeDocument/2006/relationships/tags" Target="../tags/tag361.xml"/><Relationship Id="rId51" Type="http://schemas.openxmlformats.org/officeDocument/2006/relationships/tags" Target="../tags/tag404.xml"/><Relationship Id="rId72" Type="http://schemas.openxmlformats.org/officeDocument/2006/relationships/tags" Target="../tags/tag425.xml"/><Relationship Id="rId80" Type="http://schemas.openxmlformats.org/officeDocument/2006/relationships/tags" Target="../tags/tag433.xml"/><Relationship Id="rId85" Type="http://schemas.openxmlformats.org/officeDocument/2006/relationships/tags" Target="../tags/tag438.xml"/><Relationship Id="rId93" Type="http://schemas.openxmlformats.org/officeDocument/2006/relationships/tags" Target="../tags/tag446.xml"/><Relationship Id="rId98" Type="http://schemas.openxmlformats.org/officeDocument/2006/relationships/tags" Target="../tags/tag451.xml"/><Relationship Id="rId121" Type="http://schemas.openxmlformats.org/officeDocument/2006/relationships/tags" Target="../tags/tag474.xml"/><Relationship Id="rId3" Type="http://schemas.openxmlformats.org/officeDocument/2006/relationships/tags" Target="../tags/tag356.xml"/><Relationship Id="rId12" Type="http://schemas.openxmlformats.org/officeDocument/2006/relationships/tags" Target="../tags/tag365.xml"/><Relationship Id="rId17" Type="http://schemas.openxmlformats.org/officeDocument/2006/relationships/tags" Target="../tags/tag370.xml"/><Relationship Id="rId25" Type="http://schemas.openxmlformats.org/officeDocument/2006/relationships/tags" Target="../tags/tag378.xml"/><Relationship Id="rId33" Type="http://schemas.openxmlformats.org/officeDocument/2006/relationships/tags" Target="../tags/tag386.xml"/><Relationship Id="rId38" Type="http://schemas.openxmlformats.org/officeDocument/2006/relationships/tags" Target="../tags/tag391.xml"/><Relationship Id="rId46" Type="http://schemas.openxmlformats.org/officeDocument/2006/relationships/tags" Target="../tags/tag399.xml"/><Relationship Id="rId59" Type="http://schemas.openxmlformats.org/officeDocument/2006/relationships/tags" Target="../tags/tag412.xml"/><Relationship Id="rId67" Type="http://schemas.openxmlformats.org/officeDocument/2006/relationships/tags" Target="../tags/tag420.xml"/><Relationship Id="rId103" Type="http://schemas.openxmlformats.org/officeDocument/2006/relationships/tags" Target="../tags/tag456.xml"/><Relationship Id="rId108" Type="http://schemas.openxmlformats.org/officeDocument/2006/relationships/tags" Target="../tags/tag461.xml"/><Relationship Id="rId116" Type="http://schemas.openxmlformats.org/officeDocument/2006/relationships/tags" Target="../tags/tag469.xml"/><Relationship Id="rId124" Type="http://schemas.openxmlformats.org/officeDocument/2006/relationships/slideLayout" Target="../slideLayouts/slideLayout2.xml"/><Relationship Id="rId20" Type="http://schemas.openxmlformats.org/officeDocument/2006/relationships/tags" Target="../tags/tag373.xml"/><Relationship Id="rId41" Type="http://schemas.openxmlformats.org/officeDocument/2006/relationships/tags" Target="../tags/tag394.xml"/><Relationship Id="rId54" Type="http://schemas.openxmlformats.org/officeDocument/2006/relationships/tags" Target="../tags/tag407.xml"/><Relationship Id="rId62" Type="http://schemas.openxmlformats.org/officeDocument/2006/relationships/tags" Target="../tags/tag415.xml"/><Relationship Id="rId70" Type="http://schemas.openxmlformats.org/officeDocument/2006/relationships/tags" Target="../tags/tag423.xml"/><Relationship Id="rId75" Type="http://schemas.openxmlformats.org/officeDocument/2006/relationships/tags" Target="../tags/tag428.xml"/><Relationship Id="rId83" Type="http://schemas.openxmlformats.org/officeDocument/2006/relationships/tags" Target="../tags/tag436.xml"/><Relationship Id="rId88" Type="http://schemas.openxmlformats.org/officeDocument/2006/relationships/tags" Target="../tags/tag441.xml"/><Relationship Id="rId91" Type="http://schemas.openxmlformats.org/officeDocument/2006/relationships/tags" Target="../tags/tag444.xml"/><Relationship Id="rId96" Type="http://schemas.openxmlformats.org/officeDocument/2006/relationships/tags" Target="../tags/tag449.xml"/><Relationship Id="rId111" Type="http://schemas.openxmlformats.org/officeDocument/2006/relationships/tags" Target="../tags/tag464.xml"/><Relationship Id="rId1" Type="http://schemas.openxmlformats.org/officeDocument/2006/relationships/vmlDrawing" Target="../drawings/vmlDrawing43.vml"/><Relationship Id="rId6" Type="http://schemas.openxmlformats.org/officeDocument/2006/relationships/tags" Target="../tags/tag359.xml"/><Relationship Id="rId15" Type="http://schemas.openxmlformats.org/officeDocument/2006/relationships/tags" Target="../tags/tag368.xml"/><Relationship Id="rId23" Type="http://schemas.openxmlformats.org/officeDocument/2006/relationships/tags" Target="../tags/tag376.xml"/><Relationship Id="rId28" Type="http://schemas.openxmlformats.org/officeDocument/2006/relationships/tags" Target="../tags/tag381.xml"/><Relationship Id="rId36" Type="http://schemas.openxmlformats.org/officeDocument/2006/relationships/tags" Target="../tags/tag389.xml"/><Relationship Id="rId49" Type="http://schemas.openxmlformats.org/officeDocument/2006/relationships/tags" Target="../tags/tag402.xml"/><Relationship Id="rId57" Type="http://schemas.openxmlformats.org/officeDocument/2006/relationships/tags" Target="../tags/tag410.xml"/><Relationship Id="rId106" Type="http://schemas.openxmlformats.org/officeDocument/2006/relationships/tags" Target="../tags/tag459.xml"/><Relationship Id="rId114" Type="http://schemas.openxmlformats.org/officeDocument/2006/relationships/tags" Target="../tags/tag467.xml"/><Relationship Id="rId119" Type="http://schemas.openxmlformats.org/officeDocument/2006/relationships/tags" Target="../tags/tag472.xml"/><Relationship Id="rId127" Type="http://schemas.openxmlformats.org/officeDocument/2006/relationships/image" Target="../media/image12.emf"/><Relationship Id="rId10" Type="http://schemas.openxmlformats.org/officeDocument/2006/relationships/tags" Target="../tags/tag363.xml"/><Relationship Id="rId31" Type="http://schemas.openxmlformats.org/officeDocument/2006/relationships/tags" Target="../tags/tag384.xml"/><Relationship Id="rId44" Type="http://schemas.openxmlformats.org/officeDocument/2006/relationships/tags" Target="../tags/tag397.xml"/><Relationship Id="rId52" Type="http://schemas.openxmlformats.org/officeDocument/2006/relationships/tags" Target="../tags/tag405.xml"/><Relationship Id="rId60" Type="http://schemas.openxmlformats.org/officeDocument/2006/relationships/tags" Target="../tags/tag413.xml"/><Relationship Id="rId65" Type="http://schemas.openxmlformats.org/officeDocument/2006/relationships/tags" Target="../tags/tag418.xml"/><Relationship Id="rId73" Type="http://schemas.openxmlformats.org/officeDocument/2006/relationships/tags" Target="../tags/tag426.xml"/><Relationship Id="rId78" Type="http://schemas.openxmlformats.org/officeDocument/2006/relationships/tags" Target="../tags/tag431.xml"/><Relationship Id="rId81" Type="http://schemas.openxmlformats.org/officeDocument/2006/relationships/tags" Target="../tags/tag434.xml"/><Relationship Id="rId86" Type="http://schemas.openxmlformats.org/officeDocument/2006/relationships/tags" Target="../tags/tag439.xml"/><Relationship Id="rId94" Type="http://schemas.openxmlformats.org/officeDocument/2006/relationships/tags" Target="../tags/tag447.xml"/><Relationship Id="rId99" Type="http://schemas.openxmlformats.org/officeDocument/2006/relationships/tags" Target="../tags/tag452.xml"/><Relationship Id="rId101" Type="http://schemas.openxmlformats.org/officeDocument/2006/relationships/tags" Target="../tags/tag454.xml"/><Relationship Id="rId122" Type="http://schemas.openxmlformats.org/officeDocument/2006/relationships/tags" Target="../tags/tag475.xml"/><Relationship Id="rId4" Type="http://schemas.openxmlformats.org/officeDocument/2006/relationships/tags" Target="../tags/tag357.xml"/><Relationship Id="rId9" Type="http://schemas.openxmlformats.org/officeDocument/2006/relationships/tags" Target="../tags/tag362.xml"/><Relationship Id="rId13" Type="http://schemas.openxmlformats.org/officeDocument/2006/relationships/tags" Target="../tags/tag366.xml"/><Relationship Id="rId18" Type="http://schemas.openxmlformats.org/officeDocument/2006/relationships/tags" Target="../tags/tag371.xml"/><Relationship Id="rId39" Type="http://schemas.openxmlformats.org/officeDocument/2006/relationships/tags" Target="../tags/tag392.xml"/><Relationship Id="rId109" Type="http://schemas.openxmlformats.org/officeDocument/2006/relationships/tags" Target="../tags/tag462.xml"/><Relationship Id="rId34" Type="http://schemas.openxmlformats.org/officeDocument/2006/relationships/tags" Target="../tags/tag387.xml"/><Relationship Id="rId50" Type="http://schemas.openxmlformats.org/officeDocument/2006/relationships/tags" Target="../tags/tag403.xml"/><Relationship Id="rId55" Type="http://schemas.openxmlformats.org/officeDocument/2006/relationships/tags" Target="../tags/tag408.xml"/><Relationship Id="rId76" Type="http://schemas.openxmlformats.org/officeDocument/2006/relationships/tags" Target="../tags/tag429.xml"/><Relationship Id="rId97" Type="http://schemas.openxmlformats.org/officeDocument/2006/relationships/tags" Target="../tags/tag450.xml"/><Relationship Id="rId104" Type="http://schemas.openxmlformats.org/officeDocument/2006/relationships/tags" Target="../tags/tag457.xml"/><Relationship Id="rId120" Type="http://schemas.openxmlformats.org/officeDocument/2006/relationships/tags" Target="../tags/tag473.xml"/><Relationship Id="rId125" Type="http://schemas.openxmlformats.org/officeDocument/2006/relationships/notesSlide" Target="../notesSlides/notesSlide9.xml"/><Relationship Id="rId7" Type="http://schemas.openxmlformats.org/officeDocument/2006/relationships/tags" Target="../tags/tag360.xml"/><Relationship Id="rId71" Type="http://schemas.openxmlformats.org/officeDocument/2006/relationships/tags" Target="../tags/tag424.xml"/><Relationship Id="rId92" Type="http://schemas.openxmlformats.org/officeDocument/2006/relationships/tags" Target="../tags/tag445.xml"/><Relationship Id="rId2" Type="http://schemas.openxmlformats.org/officeDocument/2006/relationships/tags" Target="../tags/tag355.xml"/><Relationship Id="rId29" Type="http://schemas.openxmlformats.org/officeDocument/2006/relationships/tags" Target="../tags/tag382.xml"/><Relationship Id="rId24" Type="http://schemas.openxmlformats.org/officeDocument/2006/relationships/tags" Target="../tags/tag377.xml"/><Relationship Id="rId40" Type="http://schemas.openxmlformats.org/officeDocument/2006/relationships/tags" Target="../tags/tag393.xml"/><Relationship Id="rId45" Type="http://schemas.openxmlformats.org/officeDocument/2006/relationships/tags" Target="../tags/tag398.xml"/><Relationship Id="rId66" Type="http://schemas.openxmlformats.org/officeDocument/2006/relationships/tags" Target="../tags/tag419.xml"/><Relationship Id="rId87" Type="http://schemas.openxmlformats.org/officeDocument/2006/relationships/tags" Target="../tags/tag440.xml"/><Relationship Id="rId110" Type="http://schemas.openxmlformats.org/officeDocument/2006/relationships/tags" Target="../tags/tag463.xml"/><Relationship Id="rId115" Type="http://schemas.openxmlformats.org/officeDocument/2006/relationships/tags" Target="../tags/tag468.xml"/><Relationship Id="rId61" Type="http://schemas.openxmlformats.org/officeDocument/2006/relationships/tags" Target="../tags/tag414.xml"/><Relationship Id="rId82" Type="http://schemas.openxmlformats.org/officeDocument/2006/relationships/tags" Target="../tags/tag43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483.xml"/><Relationship Id="rId13" Type="http://schemas.openxmlformats.org/officeDocument/2006/relationships/slide" Target="slide2.xml"/><Relationship Id="rId3" Type="http://schemas.openxmlformats.org/officeDocument/2006/relationships/tags" Target="../tags/tag478.xml"/><Relationship Id="rId7" Type="http://schemas.openxmlformats.org/officeDocument/2006/relationships/tags" Target="../tags/tag482.xml"/><Relationship Id="rId12" Type="http://schemas.openxmlformats.org/officeDocument/2006/relationships/image" Target="../media/image12.emf"/><Relationship Id="rId2" Type="http://schemas.openxmlformats.org/officeDocument/2006/relationships/tags" Target="../tags/tag477.xml"/><Relationship Id="rId16" Type="http://schemas.openxmlformats.org/officeDocument/2006/relationships/slide" Target="slide18.xml"/><Relationship Id="rId1" Type="http://schemas.openxmlformats.org/officeDocument/2006/relationships/vmlDrawing" Target="../drawings/vmlDrawing44.vml"/><Relationship Id="rId6" Type="http://schemas.openxmlformats.org/officeDocument/2006/relationships/tags" Target="../tags/tag481.xml"/><Relationship Id="rId11" Type="http://schemas.openxmlformats.org/officeDocument/2006/relationships/oleObject" Target="../embeddings/oleObject48.bin"/><Relationship Id="rId5" Type="http://schemas.openxmlformats.org/officeDocument/2006/relationships/tags" Target="../tags/tag480.xml"/><Relationship Id="rId15" Type="http://schemas.openxmlformats.org/officeDocument/2006/relationships/slide" Target="slide12.xml"/><Relationship Id="rId10" Type="http://schemas.openxmlformats.org/officeDocument/2006/relationships/slideLayout" Target="../slideLayouts/slideLayout3.xml"/><Relationship Id="rId4" Type="http://schemas.openxmlformats.org/officeDocument/2006/relationships/tags" Target="../tags/tag479.xml"/><Relationship Id="rId9" Type="http://schemas.openxmlformats.org/officeDocument/2006/relationships/tags" Target="../tags/tag484.xml"/><Relationship Id="rId14" Type="http://schemas.openxmlformats.org/officeDocument/2006/relationships/slide" Target="slid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486.xml"/><Relationship Id="rId7" Type="http://schemas.openxmlformats.org/officeDocument/2006/relationships/image" Target="../media/image12.emf"/><Relationship Id="rId2" Type="http://schemas.openxmlformats.org/officeDocument/2006/relationships/tags" Target="../tags/tag485.xml"/><Relationship Id="rId1" Type="http://schemas.openxmlformats.org/officeDocument/2006/relationships/vmlDrawing" Target="../drawings/vmlDrawing45.vml"/><Relationship Id="rId6" Type="http://schemas.openxmlformats.org/officeDocument/2006/relationships/oleObject" Target="../embeddings/oleObject49.bin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8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494.xml"/><Relationship Id="rId13" Type="http://schemas.openxmlformats.org/officeDocument/2006/relationships/tags" Target="../tags/tag499.xml"/><Relationship Id="rId18" Type="http://schemas.openxmlformats.org/officeDocument/2006/relationships/tags" Target="../tags/tag504.xml"/><Relationship Id="rId26" Type="http://schemas.openxmlformats.org/officeDocument/2006/relationships/slideLayout" Target="../slideLayouts/slideLayout2.xml"/><Relationship Id="rId3" Type="http://schemas.openxmlformats.org/officeDocument/2006/relationships/tags" Target="../tags/tag489.xml"/><Relationship Id="rId21" Type="http://schemas.openxmlformats.org/officeDocument/2006/relationships/tags" Target="../tags/tag507.xml"/><Relationship Id="rId7" Type="http://schemas.openxmlformats.org/officeDocument/2006/relationships/tags" Target="../tags/tag493.xml"/><Relationship Id="rId12" Type="http://schemas.openxmlformats.org/officeDocument/2006/relationships/tags" Target="../tags/tag498.xml"/><Relationship Id="rId17" Type="http://schemas.openxmlformats.org/officeDocument/2006/relationships/tags" Target="../tags/tag503.xml"/><Relationship Id="rId25" Type="http://schemas.openxmlformats.org/officeDocument/2006/relationships/tags" Target="../tags/tag511.xml"/><Relationship Id="rId2" Type="http://schemas.openxmlformats.org/officeDocument/2006/relationships/tags" Target="../tags/tag488.xml"/><Relationship Id="rId16" Type="http://schemas.openxmlformats.org/officeDocument/2006/relationships/tags" Target="../tags/tag502.xml"/><Relationship Id="rId20" Type="http://schemas.openxmlformats.org/officeDocument/2006/relationships/tags" Target="../tags/tag506.xml"/><Relationship Id="rId29" Type="http://schemas.openxmlformats.org/officeDocument/2006/relationships/image" Target="../media/image12.emf"/><Relationship Id="rId1" Type="http://schemas.openxmlformats.org/officeDocument/2006/relationships/vmlDrawing" Target="../drawings/vmlDrawing46.vml"/><Relationship Id="rId6" Type="http://schemas.openxmlformats.org/officeDocument/2006/relationships/tags" Target="../tags/tag492.xml"/><Relationship Id="rId11" Type="http://schemas.openxmlformats.org/officeDocument/2006/relationships/tags" Target="../tags/tag497.xml"/><Relationship Id="rId24" Type="http://schemas.openxmlformats.org/officeDocument/2006/relationships/tags" Target="../tags/tag510.xml"/><Relationship Id="rId5" Type="http://schemas.openxmlformats.org/officeDocument/2006/relationships/tags" Target="../tags/tag491.xml"/><Relationship Id="rId15" Type="http://schemas.openxmlformats.org/officeDocument/2006/relationships/tags" Target="../tags/tag501.xml"/><Relationship Id="rId23" Type="http://schemas.openxmlformats.org/officeDocument/2006/relationships/tags" Target="../tags/tag509.xml"/><Relationship Id="rId28" Type="http://schemas.openxmlformats.org/officeDocument/2006/relationships/oleObject" Target="../embeddings/oleObject50.bin"/><Relationship Id="rId10" Type="http://schemas.openxmlformats.org/officeDocument/2006/relationships/tags" Target="../tags/tag496.xml"/><Relationship Id="rId19" Type="http://schemas.openxmlformats.org/officeDocument/2006/relationships/tags" Target="../tags/tag505.xml"/><Relationship Id="rId4" Type="http://schemas.openxmlformats.org/officeDocument/2006/relationships/tags" Target="../tags/tag490.xml"/><Relationship Id="rId9" Type="http://schemas.openxmlformats.org/officeDocument/2006/relationships/tags" Target="../tags/tag495.xml"/><Relationship Id="rId14" Type="http://schemas.openxmlformats.org/officeDocument/2006/relationships/tags" Target="../tags/tag500.xml"/><Relationship Id="rId22" Type="http://schemas.openxmlformats.org/officeDocument/2006/relationships/tags" Target="../tags/tag508.xml"/><Relationship Id="rId27" Type="http://schemas.openxmlformats.org/officeDocument/2006/relationships/notesSlide" Target="../notesSlides/notesSlide10.xml"/><Relationship Id="rId30" Type="http://schemas.openxmlformats.org/officeDocument/2006/relationships/chart" Target="../charts/char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518.xml"/><Relationship Id="rId13" Type="http://schemas.openxmlformats.org/officeDocument/2006/relationships/slide" Target="slide2.xml"/><Relationship Id="rId3" Type="http://schemas.openxmlformats.org/officeDocument/2006/relationships/tags" Target="../tags/tag513.xml"/><Relationship Id="rId7" Type="http://schemas.openxmlformats.org/officeDocument/2006/relationships/tags" Target="../tags/tag517.xml"/><Relationship Id="rId12" Type="http://schemas.openxmlformats.org/officeDocument/2006/relationships/image" Target="../media/image12.emf"/><Relationship Id="rId2" Type="http://schemas.openxmlformats.org/officeDocument/2006/relationships/tags" Target="../tags/tag512.xml"/><Relationship Id="rId16" Type="http://schemas.openxmlformats.org/officeDocument/2006/relationships/slide" Target="slide15.xml"/><Relationship Id="rId1" Type="http://schemas.openxmlformats.org/officeDocument/2006/relationships/vmlDrawing" Target="../drawings/vmlDrawing47.vml"/><Relationship Id="rId6" Type="http://schemas.openxmlformats.org/officeDocument/2006/relationships/tags" Target="../tags/tag516.xml"/><Relationship Id="rId11" Type="http://schemas.openxmlformats.org/officeDocument/2006/relationships/oleObject" Target="../embeddings/oleObject51.bin"/><Relationship Id="rId5" Type="http://schemas.openxmlformats.org/officeDocument/2006/relationships/tags" Target="../tags/tag515.xml"/><Relationship Id="rId15" Type="http://schemas.openxmlformats.org/officeDocument/2006/relationships/slide" Target="slide12.xml"/><Relationship Id="rId10" Type="http://schemas.openxmlformats.org/officeDocument/2006/relationships/slideLayout" Target="../slideLayouts/slideLayout3.xml"/><Relationship Id="rId4" Type="http://schemas.openxmlformats.org/officeDocument/2006/relationships/tags" Target="../tags/tag514.xml"/><Relationship Id="rId9" Type="http://schemas.openxmlformats.org/officeDocument/2006/relationships/tags" Target="../tags/tag519.xml"/><Relationship Id="rId14" Type="http://schemas.openxmlformats.org/officeDocument/2006/relationships/slide" Target="slide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526.xml"/><Relationship Id="rId3" Type="http://schemas.openxmlformats.org/officeDocument/2006/relationships/tags" Target="../tags/tag521.xml"/><Relationship Id="rId7" Type="http://schemas.openxmlformats.org/officeDocument/2006/relationships/tags" Target="../tags/tag525.xml"/><Relationship Id="rId2" Type="http://schemas.openxmlformats.org/officeDocument/2006/relationships/tags" Target="../tags/tag520.xml"/><Relationship Id="rId1" Type="http://schemas.openxmlformats.org/officeDocument/2006/relationships/vmlDrawing" Target="../drawings/vmlDrawing48.vml"/><Relationship Id="rId6" Type="http://schemas.openxmlformats.org/officeDocument/2006/relationships/tags" Target="../tags/tag524.xml"/><Relationship Id="rId11" Type="http://schemas.openxmlformats.org/officeDocument/2006/relationships/image" Target="../media/image12.emf"/><Relationship Id="rId5" Type="http://schemas.openxmlformats.org/officeDocument/2006/relationships/tags" Target="../tags/tag523.xml"/><Relationship Id="rId10" Type="http://schemas.openxmlformats.org/officeDocument/2006/relationships/oleObject" Target="../embeddings/oleObject52.bin"/><Relationship Id="rId4" Type="http://schemas.openxmlformats.org/officeDocument/2006/relationships/tags" Target="../tags/tag522.xml"/><Relationship Id="rId9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B96F56E9-DCB1-49C8-8D74-40BCF4CB2C1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945911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329" name="think-cell Slide" r:id="rId6" imgW="395" imgH="396" progId="TCLayout.ActiveDocument.1">
                  <p:embed/>
                </p:oleObj>
              </mc:Choice>
              <mc:Fallback>
                <p:oleObj name="think-cell Slide" r:id="rId6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49B919BE-C198-4E3E-9515-9C4DBF8D9DFE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6592106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330" name="think-cell Slide" r:id="rId8" imgW="395" imgH="396" progId="TCLayout.ActiveDocument.1">
                  <p:embed/>
                </p:oleObj>
              </mc:Choice>
              <mc:Fallback>
                <p:oleObj name="think-cell Slide" r:id="rId8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F69D76-7B01-46BE-AAEB-395AEAE8BD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Mercredi 13 janvier 2021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535D4A-2608-4130-9EB3-D8889F1BF0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None/>
            </a:pPr>
            <a:r>
              <a:rPr lang="fr-FR" dirty="0"/>
              <a:t>Point Préfets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655B9BD-1C38-494B-88A0-E7B020CA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941" y="2630978"/>
            <a:ext cx="9726795" cy="1354217"/>
          </a:xfrm>
        </p:spPr>
        <p:txBody>
          <a:bodyPr/>
          <a:lstStyle/>
          <a:p>
            <a:r>
              <a:rPr lang="fr-FR" dirty="0">
                <a:latin typeface="Marianne"/>
                <a:ea typeface="Marianne"/>
                <a:cs typeface="Marianne"/>
              </a:rPr>
              <a:t>Vaccination contre la COVID-19 : </a:t>
            </a:r>
            <a:br>
              <a:rPr lang="fr-FR" dirty="0">
                <a:latin typeface="Marianne"/>
                <a:ea typeface="Marianne"/>
                <a:cs typeface="Marianne"/>
              </a:rPr>
            </a:br>
            <a:r>
              <a:rPr lang="fr-FR" dirty="0">
                <a:latin typeface="Marianne"/>
                <a:ea typeface="Marianne"/>
                <a:cs typeface="Marianne"/>
              </a:rPr>
              <a:t>Stratégie et organisation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1819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9" hidden="1">
            <a:extLst>
              <a:ext uri="{FF2B5EF4-FFF2-40B4-BE49-F238E27FC236}">
                <a16:creationId xmlns:a16="http://schemas.microsoft.com/office/drawing/2014/main" id="{5F70ABFB-52BF-4764-AF21-CA0C52A8B247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041113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8777" name="think-cell Slide" r:id="rId11" imgW="395" imgH="396" progId="TCLayout.ActiveDocument.1">
                  <p:embed/>
                </p:oleObj>
              </mc:Choice>
              <mc:Fallback>
                <p:oleObj name="think-cell Slide" r:id="rId11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 hidden="1">
            <a:extLst>
              <a:ext uri="{FF2B5EF4-FFF2-40B4-BE49-F238E27FC236}">
                <a16:creationId xmlns:a16="http://schemas.microsoft.com/office/drawing/2014/main" id="{941E8BE9-D731-4F90-A596-51ECC4F4DC5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3AB8DC73-91BF-42C1-B237-06F69C268263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Ordre du jour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 bwMode="gray">
          <a:xfrm>
            <a:off x="2963863" y="2411413"/>
            <a:ext cx="6264275" cy="406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none" lIns="80963" tIns="80963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fr-FR" altLang="en-US" b="1" dirty="0">
                <a:solidFill>
                  <a:schemeClr val="tx2"/>
                </a:solidFill>
              </a:rPr>
              <a:t>Rappel du calendrier</a:t>
            </a:r>
            <a:endParaRPr lang="fr-FR" b="1" dirty="0">
              <a:solidFill>
                <a:schemeClr val="tx2"/>
              </a:solidFill>
            </a:endParaRPr>
          </a:p>
        </p:txBody>
      </p:sp>
      <p:sp>
        <p:nvSpPr>
          <p:cNvPr id="16" name="Text Placeholder 4">
            <a:hlinkClick r:id="rId13" action="ppaction://hlinksldjump"/>
            <a:extLst>
              <a:ext uri="{FF2B5EF4-FFF2-40B4-BE49-F238E27FC236}">
                <a16:creationId xmlns:a16="http://schemas.microsoft.com/office/drawing/2014/main" id="{A51567DB-512B-4A36-8CAB-4ED8601653D1}"/>
              </a:ext>
            </a:extLst>
          </p:cNvPr>
          <p:cNvSpPr>
            <a:spLocks noGrp="1"/>
          </p:cNvSpPr>
          <p:nvPr>
            <p:custDataLst>
              <p:tags r:id="rId6"/>
            </p:custDataLst>
          </p:nvPr>
        </p:nvSpPr>
        <p:spPr bwMode="gray">
          <a:xfrm>
            <a:off x="2963863" y="2817813"/>
            <a:ext cx="6264275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txBody>
          <a:bodyPr vert="horz" wrap="none" lIns="80963" tIns="82550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dirty="0"/>
              <a:t>Principes directeurs sur l’ouverture des centres de vaccination</a:t>
            </a:r>
          </a:p>
        </p:txBody>
      </p:sp>
      <p:sp>
        <p:nvSpPr>
          <p:cNvPr id="10" name="Text Placeholder 4">
            <a:hlinkClick r:id="rId14" action="ppaction://hlinksldjump"/>
            <a:extLst>
              <a:ext uri="{FF2B5EF4-FFF2-40B4-BE49-F238E27FC236}">
                <a16:creationId xmlns:a16="http://schemas.microsoft.com/office/drawing/2014/main" id="{120857B1-0B38-4AA8-8757-9BA300A45448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2963863" y="3225800"/>
            <a:ext cx="6264275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txBody>
          <a:bodyPr vert="horz" wrap="none" lIns="80963" tIns="80963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dirty="0"/>
              <a:t>Régulation </a:t>
            </a:r>
            <a:r>
              <a:rPr lang="fr-FR"/>
              <a:t>de l’offre en doses</a:t>
            </a:r>
            <a:endParaRPr lang="fr-FR" dirty="0"/>
          </a:p>
        </p:txBody>
      </p:sp>
      <p:sp>
        <p:nvSpPr>
          <p:cNvPr id="21" name="Text Placeholder 4">
            <a:hlinkClick r:id="rId15" action="ppaction://hlinksldjump"/>
            <a:extLst>
              <a:ext uri="{FF2B5EF4-FFF2-40B4-BE49-F238E27FC236}">
                <a16:creationId xmlns:a16="http://schemas.microsoft.com/office/drawing/2014/main" id="{5A7FACD8-D5E0-4EF9-A17B-99F6794FDB60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gray">
          <a:xfrm>
            <a:off x="2963863" y="3632200"/>
            <a:ext cx="6264275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txBody>
          <a:bodyPr vert="horz" wrap="none" lIns="80963" tIns="80963" rIns="0" bIns="8255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dirty="0"/>
              <a:t>Arrivée </a:t>
            </a:r>
            <a:r>
              <a:rPr lang="fr-FR"/>
              <a:t>du vaccin Moderna</a:t>
            </a:r>
            <a:endParaRPr lang="fr-FR" dirty="0"/>
          </a:p>
        </p:txBody>
      </p:sp>
      <p:sp>
        <p:nvSpPr>
          <p:cNvPr id="25" name="Text Placeholder 4">
            <a:hlinkClick r:id="rId16" action="ppaction://hlinksldjump"/>
            <a:extLst>
              <a:ext uri="{FF2B5EF4-FFF2-40B4-BE49-F238E27FC236}">
                <a16:creationId xmlns:a16="http://schemas.microsoft.com/office/drawing/2014/main" id="{8E30CC66-3F27-4AA8-89D6-72B0E7A3084D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2963863" y="4040188"/>
            <a:ext cx="6264275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txBody>
          <a:bodyPr vert="horz" wrap="none" lIns="80963" tIns="80963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dirty="0"/>
              <a:t>Précision sur les </a:t>
            </a:r>
            <a:r>
              <a:rPr lang="fr-FR"/>
              <a:t>populations ciblées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463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Object 27" hidden="1">
            <a:extLst>
              <a:ext uri="{FF2B5EF4-FFF2-40B4-BE49-F238E27FC236}">
                <a16:creationId xmlns:a16="http://schemas.microsoft.com/office/drawing/2014/main" id="{5F5A68AA-865C-4E69-8472-6201FC59ADB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4092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382" name="think-cell Slide" r:id="rId10" imgW="395" imgH="396" progId="TCLayout.ActiveDocument.1">
                  <p:embed/>
                </p:oleObj>
              </mc:Choice>
              <mc:Fallback>
                <p:oleObj name="think-cell Slide" r:id="rId10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 hidden="1">
            <a:extLst>
              <a:ext uri="{FF2B5EF4-FFF2-40B4-BE49-F238E27FC236}">
                <a16:creationId xmlns:a16="http://schemas.microsoft.com/office/drawing/2014/main" id="{05840DD4-4220-43FA-9BE2-A724A01B836A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700900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383" name="think-cell Slide" r:id="rId12" imgW="395" imgH="396" progId="TCLayout.ActiveDocument.1">
                  <p:embed/>
                </p:oleObj>
              </mc:Choice>
              <mc:Fallback>
                <p:oleObj name="think-cell Slide" r:id="rId12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>
            <a:extLst>
              <a:ext uri="{FF2B5EF4-FFF2-40B4-BE49-F238E27FC236}">
                <a16:creationId xmlns:a16="http://schemas.microsoft.com/office/drawing/2014/main" id="{6077BECD-134C-4D52-A88C-6ECB5FBDFBC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Un déploiement progressif de la vaccination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7B91F3-22AC-4515-94F7-B340914E0AE0}"/>
              </a:ext>
            </a:extLst>
          </p:cNvPr>
          <p:cNvSpPr txBox="1">
            <a:spLocks/>
          </p:cNvSpPr>
          <p:nvPr/>
        </p:nvSpPr>
        <p:spPr>
          <a:xfrm>
            <a:off x="2294466" y="2120719"/>
            <a:ext cx="9287943" cy="61555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2000" b="1" dirty="0"/>
              <a:t>EPHAD et USLD </a:t>
            </a:r>
            <a:r>
              <a:rPr lang="fr-FR" sz="2000" dirty="0"/>
              <a:t>: vaccinations ciblées avec une livraison directe dans les établissements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43F0BD-64E6-4B8D-8307-986C5E7D2B23}"/>
              </a:ext>
            </a:extLst>
          </p:cNvPr>
          <p:cNvSpPr txBox="1">
            <a:spLocks/>
          </p:cNvSpPr>
          <p:nvPr/>
        </p:nvSpPr>
        <p:spPr>
          <a:xfrm>
            <a:off x="2294466" y="3420127"/>
            <a:ext cx="9287943" cy="9233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2000" b="1" dirty="0"/>
              <a:t>Centres de vaccination </a:t>
            </a:r>
            <a:r>
              <a:rPr lang="fr-FR" sz="2000" dirty="0"/>
              <a:t>: ouverture aux professionnels de santé à risque hors établissement et des plus de 75 ans avec les vaccins Pfizer et Moderna (car disponibles et bénéficiant du canal logistique complexe des établissements pivots)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F624A8-CBC3-48A1-AC8D-4D1F33B2D8B2}"/>
              </a:ext>
            </a:extLst>
          </p:cNvPr>
          <p:cNvSpPr txBox="1">
            <a:spLocks/>
          </p:cNvSpPr>
          <p:nvPr/>
        </p:nvSpPr>
        <p:spPr>
          <a:xfrm>
            <a:off x="2294466" y="4954069"/>
            <a:ext cx="9287943" cy="61555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2000" b="1" dirty="0"/>
              <a:t>Déploiement en ville </a:t>
            </a:r>
            <a:r>
              <a:rPr lang="fr-FR" sz="2000" dirty="0"/>
              <a:t>: ouverture à d’autres effecteurs (e.g., médecins traitants, pharmacies) pour les autres vaccins et à populations élargies</a:t>
            </a:r>
          </a:p>
        </p:txBody>
      </p:sp>
      <p:sp>
        <p:nvSpPr>
          <p:cNvPr id="15" name="Arrow: Pentagon 14">
            <a:extLst>
              <a:ext uri="{FF2B5EF4-FFF2-40B4-BE49-F238E27FC236}">
                <a16:creationId xmlns:a16="http://schemas.microsoft.com/office/drawing/2014/main" id="{B1F32251-6EE9-4482-8130-1C48EF3B659B}"/>
              </a:ext>
            </a:extLst>
          </p:cNvPr>
          <p:cNvSpPr/>
          <p:nvPr/>
        </p:nvSpPr>
        <p:spPr>
          <a:xfrm rot="5400000">
            <a:off x="499682" y="4656628"/>
            <a:ext cx="1744052" cy="1210435"/>
          </a:xfrm>
          <a:prstGeom prst="homePlate">
            <a:avLst>
              <a:gd name="adj" fmla="val 21471"/>
            </a:avLst>
          </a:prstGeom>
          <a:solidFill>
            <a:schemeClr val="accent1"/>
          </a:solidFill>
          <a:ln w="28575"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082A2D13-FF99-440B-9E6F-85618CCCED4B}"/>
              </a:ext>
            </a:extLst>
          </p:cNvPr>
          <p:cNvSpPr/>
          <p:nvPr/>
        </p:nvSpPr>
        <p:spPr>
          <a:xfrm rot="5400000">
            <a:off x="499682" y="3276575"/>
            <a:ext cx="1744052" cy="1210435"/>
          </a:xfrm>
          <a:prstGeom prst="homePlate">
            <a:avLst>
              <a:gd name="adj" fmla="val 21471"/>
            </a:avLst>
          </a:prstGeom>
          <a:solidFill>
            <a:schemeClr val="accent1"/>
          </a:solidFill>
          <a:ln w="28575"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13" name="Arrow: Pentagon 12">
            <a:extLst>
              <a:ext uri="{FF2B5EF4-FFF2-40B4-BE49-F238E27FC236}">
                <a16:creationId xmlns:a16="http://schemas.microsoft.com/office/drawing/2014/main" id="{E8F44F5D-F2BF-451B-A21D-E3ABCC04088B}"/>
              </a:ext>
            </a:extLst>
          </p:cNvPr>
          <p:cNvSpPr/>
          <p:nvPr/>
        </p:nvSpPr>
        <p:spPr>
          <a:xfrm rot="5400000">
            <a:off x="499682" y="1823278"/>
            <a:ext cx="1744052" cy="1210435"/>
          </a:xfrm>
          <a:prstGeom prst="homePlate">
            <a:avLst>
              <a:gd name="adj" fmla="val 21471"/>
            </a:avLst>
          </a:prstGeom>
          <a:solidFill>
            <a:schemeClr val="accent1"/>
          </a:solidFill>
          <a:ln w="28575"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pic>
        <p:nvPicPr>
          <p:cNvPr id="19" name="CustomIcon">
            <a:extLst>
              <a:ext uri="{FF2B5EF4-FFF2-40B4-BE49-F238E27FC236}">
                <a16:creationId xmlns:a16="http://schemas.microsoft.com/office/drawing/2014/main" id="{802F4783-2F96-4444-AA40-54CF71383739}"/>
              </a:ext>
            </a:extLst>
          </p:cNvPr>
          <p:cNvPicPr>
            <a:picLocks/>
          </p:cNvPicPr>
          <p:nvPr>
            <p:custDataLst>
              <p:tags r:id="rId5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979270" y="1994165"/>
            <a:ext cx="811378" cy="811378"/>
          </a:xfrm>
          <a:prstGeom prst="rect">
            <a:avLst/>
          </a:prstGeom>
        </p:spPr>
      </p:pic>
      <p:pic>
        <p:nvPicPr>
          <p:cNvPr id="21" name="CustomIcon">
            <a:extLst>
              <a:ext uri="{FF2B5EF4-FFF2-40B4-BE49-F238E27FC236}">
                <a16:creationId xmlns:a16="http://schemas.microsoft.com/office/drawing/2014/main" id="{54141AC6-7CCA-4E61-AB44-66F668DF2D82}"/>
              </a:ext>
            </a:extLst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979270" y="3488199"/>
            <a:ext cx="811378" cy="811378"/>
          </a:xfrm>
          <a:prstGeom prst="rect">
            <a:avLst/>
          </a:prstGeom>
        </p:spPr>
      </p:pic>
      <p:pic>
        <p:nvPicPr>
          <p:cNvPr id="23" name="CustomIcon">
            <a:extLst>
              <a:ext uri="{FF2B5EF4-FFF2-40B4-BE49-F238E27FC236}">
                <a16:creationId xmlns:a16="http://schemas.microsoft.com/office/drawing/2014/main" id="{1C5FF935-E01A-48FA-8EDA-913D126AC9CB}"/>
              </a:ext>
            </a:extLst>
          </p:cNvPr>
          <p:cNvPicPr>
            <a:picLocks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979270" y="4886826"/>
            <a:ext cx="811378" cy="81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605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Object 6" hidden="1">
            <a:extLst>
              <a:ext uri="{FF2B5EF4-FFF2-40B4-BE49-F238E27FC236}">
                <a16:creationId xmlns:a16="http://schemas.microsoft.com/office/drawing/2014/main" id="{B06949F4-D6F8-4B6A-8438-9EA4CB4B6899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053" name="think-cell Slide" r:id="rId11" imgW="395" imgH="396" progId="TCLayout.ActiveDocument.1">
                  <p:embed/>
                </p:oleObj>
              </mc:Choice>
              <mc:Fallback>
                <p:oleObj name="think-cell Slide" r:id="rId11" imgW="395" imgH="396" progId="TCLayout.ActiveDocument.1">
                  <p:embed/>
                  <p:pic>
                    <p:nvPicPr>
                      <p:cNvPr id="22" name="Object 21" hidden="1">
                        <a:extLst>
                          <a:ext uri="{FF2B5EF4-FFF2-40B4-BE49-F238E27FC236}">
                            <a16:creationId xmlns:a16="http://schemas.microsoft.com/office/drawing/2014/main" id="{B06949F4-D6F8-4B6A-8438-9EA4CB4B68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>
            <a:extLst>
              <a:ext uri="{FF2B5EF4-FFF2-40B4-BE49-F238E27FC236}">
                <a16:creationId xmlns:a16="http://schemas.microsoft.com/office/drawing/2014/main" id="{7E542521-C783-4487-8223-2B4560F2DE4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fr-FR" dirty="0"/>
              <a:t>Eléments d’accélération décidés pour les étapes 1 et 2 en janvier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E554B7-E384-4A32-9E3C-96DD8F6F3D0B}"/>
              </a:ext>
            </a:extLst>
          </p:cNvPr>
          <p:cNvSpPr txBox="1">
            <a:spLocks/>
          </p:cNvSpPr>
          <p:nvPr/>
        </p:nvSpPr>
        <p:spPr>
          <a:xfrm>
            <a:off x="1761701" y="1336496"/>
            <a:ext cx="9875562" cy="82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ctr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3175" lvl="1" indent="0">
              <a:buNone/>
            </a:pP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Accélérer la vaccination dans les établissements pour personnes âgées, en </a:t>
            </a:r>
            <a:r>
              <a:rPr lang="fr-FR" sz="2000" b="1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incluant leurs personnels de plus de 50 ans ou avec comorbidités</a:t>
            </a:r>
            <a:endParaRPr lang="fr-FR" sz="2000" b="1" baseline="30000" dirty="0">
              <a:solidFill>
                <a:srgbClr val="00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B344D0-10E9-46C0-A9EE-9F51662F240E}"/>
              </a:ext>
            </a:extLst>
          </p:cNvPr>
          <p:cNvSpPr txBox="1">
            <a:spLocks/>
          </p:cNvSpPr>
          <p:nvPr/>
        </p:nvSpPr>
        <p:spPr>
          <a:xfrm>
            <a:off x="839604" y="1336496"/>
            <a:ext cx="561541" cy="8262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ctr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4800" b="1" dirty="0">
                <a:solidFill>
                  <a:schemeClr val="accent1"/>
                </a:solidFill>
                <a:latin typeface="Georgia" panose="02040502050405020303" pitchFamily="18" charset="0"/>
              </a:rPr>
              <a:t>1</a:t>
            </a:r>
          </a:p>
        </p:txBody>
      </p:sp>
      <p:cxnSp>
        <p:nvCxnSpPr>
          <p:cNvPr id="8" name="LineBasicVerticalDefault 57">
            <a:extLst>
              <a:ext uri="{FF2B5EF4-FFF2-40B4-BE49-F238E27FC236}">
                <a16:creationId xmlns:a16="http://schemas.microsoft.com/office/drawing/2014/main" id="{5D14E194-380A-4928-8730-226338D283E2}"/>
              </a:ext>
            </a:extLst>
          </p:cNvPr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521726" y="1336496"/>
            <a:ext cx="0" cy="826200"/>
          </a:xfrm>
          <a:prstGeom prst="straightConnector1">
            <a:avLst/>
          </a:prstGeom>
          <a:ln w="1270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0EE8850-3ADF-4789-9A05-1AFDAFFB4C15}"/>
              </a:ext>
            </a:extLst>
          </p:cNvPr>
          <p:cNvSpPr txBox="1">
            <a:spLocks/>
          </p:cNvSpPr>
          <p:nvPr/>
        </p:nvSpPr>
        <p:spPr>
          <a:xfrm>
            <a:off x="1761701" y="2393774"/>
            <a:ext cx="9875562" cy="76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ctr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3175" lvl="1" indent="0">
              <a:buNone/>
            </a:pP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Lancer dès la semaine du 4 janvier la </a:t>
            </a:r>
            <a:r>
              <a:rPr lang="fr-FR" sz="2000" b="1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vaccination de leurs propres personnels soignants à risque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15E5A4-DAF6-4260-985C-83A1EE2995D2}"/>
              </a:ext>
            </a:extLst>
          </p:cNvPr>
          <p:cNvSpPr txBox="1">
            <a:spLocks/>
          </p:cNvSpPr>
          <p:nvPr/>
        </p:nvSpPr>
        <p:spPr>
          <a:xfrm>
            <a:off x="839604" y="2393775"/>
            <a:ext cx="561541" cy="76738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ctr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4800" b="1" dirty="0">
                <a:solidFill>
                  <a:schemeClr val="accent1"/>
                </a:solidFill>
                <a:latin typeface="Georgia" panose="02040502050405020303" pitchFamily="18" charset="0"/>
              </a:rPr>
              <a:t>2</a:t>
            </a:r>
          </a:p>
        </p:txBody>
      </p:sp>
      <p:cxnSp>
        <p:nvCxnSpPr>
          <p:cNvPr id="11" name="LineBasicVerticalDefault 57">
            <a:extLst>
              <a:ext uri="{FF2B5EF4-FFF2-40B4-BE49-F238E27FC236}">
                <a16:creationId xmlns:a16="http://schemas.microsoft.com/office/drawing/2014/main" id="{C6B3C068-ADCB-4C1F-8E95-CAD895D9236D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521726" y="2393775"/>
            <a:ext cx="0" cy="767388"/>
          </a:xfrm>
          <a:prstGeom prst="straightConnector1">
            <a:avLst/>
          </a:prstGeom>
          <a:ln w="1270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88833A2-BFB3-400A-AFCC-03679869F66E}"/>
              </a:ext>
            </a:extLst>
          </p:cNvPr>
          <p:cNvSpPr txBox="1">
            <a:spLocks/>
          </p:cNvSpPr>
          <p:nvPr/>
        </p:nvSpPr>
        <p:spPr>
          <a:xfrm>
            <a:off x="1761701" y="3392241"/>
            <a:ext cx="9875562" cy="793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ctr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3175" lvl="1" indent="0">
              <a:buNone/>
            </a:pP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Elargir la vaccination </a:t>
            </a:r>
            <a:r>
              <a:rPr lang="fr-FR" sz="2000" b="1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à l’ensemble des professionnels et intervenants de santé à risque </a:t>
            </a: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du territoire (incl. les pompiers et aides à domicile à risque)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254AF5-610A-4688-86A5-076406D90E89}"/>
              </a:ext>
            </a:extLst>
          </p:cNvPr>
          <p:cNvSpPr txBox="1">
            <a:spLocks/>
          </p:cNvSpPr>
          <p:nvPr/>
        </p:nvSpPr>
        <p:spPr>
          <a:xfrm>
            <a:off x="839604" y="3392241"/>
            <a:ext cx="561541" cy="79396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ctr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4800" b="1" dirty="0">
                <a:solidFill>
                  <a:schemeClr val="accent1"/>
                </a:solidFill>
                <a:latin typeface="Georgia" panose="02040502050405020303" pitchFamily="18" charset="0"/>
              </a:rPr>
              <a:t>3</a:t>
            </a:r>
          </a:p>
        </p:txBody>
      </p:sp>
      <p:cxnSp>
        <p:nvCxnSpPr>
          <p:cNvPr id="14" name="LineBasicVerticalDefault 57">
            <a:extLst>
              <a:ext uri="{FF2B5EF4-FFF2-40B4-BE49-F238E27FC236}">
                <a16:creationId xmlns:a16="http://schemas.microsoft.com/office/drawing/2014/main" id="{C1331DA1-73FA-42AF-9DA8-2397443A6DB3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521726" y="3392241"/>
            <a:ext cx="0" cy="793961"/>
          </a:xfrm>
          <a:prstGeom prst="straightConnector1">
            <a:avLst/>
          </a:prstGeom>
          <a:ln w="1270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A5F0315-3A5C-4738-8FC5-173EE9457E49}"/>
              </a:ext>
            </a:extLst>
          </p:cNvPr>
          <p:cNvSpPr txBox="1">
            <a:spLocks/>
          </p:cNvSpPr>
          <p:nvPr/>
        </p:nvSpPr>
        <p:spPr>
          <a:xfrm>
            <a:off x="1761701" y="4417280"/>
            <a:ext cx="9875562" cy="936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ctr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3175" lvl="1" indent="0">
              <a:buNone/>
            </a:pPr>
            <a:r>
              <a:rPr lang="fr-FR" sz="2000" b="1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Accélérer la vaccination </a:t>
            </a: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des personnes fragiles en résidences autonomie, résidences service, établissements collectifs pour personnes handicapées (étape 1.2) pendant la deuxième quinzaine de janvier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24E6F0-5272-4E00-8CD7-FA24829CBCB8}"/>
              </a:ext>
            </a:extLst>
          </p:cNvPr>
          <p:cNvSpPr txBox="1">
            <a:spLocks/>
          </p:cNvSpPr>
          <p:nvPr/>
        </p:nvSpPr>
        <p:spPr>
          <a:xfrm>
            <a:off x="839604" y="4417280"/>
            <a:ext cx="561541" cy="93647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ctr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4800" b="1" dirty="0">
                <a:solidFill>
                  <a:schemeClr val="accent1"/>
                </a:solidFill>
                <a:latin typeface="Georgia" panose="02040502050405020303" pitchFamily="18" charset="0"/>
              </a:rPr>
              <a:t>4</a:t>
            </a:r>
          </a:p>
        </p:txBody>
      </p:sp>
      <p:cxnSp>
        <p:nvCxnSpPr>
          <p:cNvPr id="17" name="LineBasicVerticalDefault 57">
            <a:extLst>
              <a:ext uri="{FF2B5EF4-FFF2-40B4-BE49-F238E27FC236}">
                <a16:creationId xmlns:a16="http://schemas.microsoft.com/office/drawing/2014/main" id="{B9789DB5-F036-44C4-90C6-CA1D9676E81B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521726" y="4417280"/>
            <a:ext cx="0" cy="936479"/>
          </a:xfrm>
          <a:prstGeom prst="straightConnector1">
            <a:avLst/>
          </a:prstGeom>
          <a:ln w="1270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14">
            <a:extLst>
              <a:ext uri="{FF2B5EF4-FFF2-40B4-BE49-F238E27FC236}">
                <a16:creationId xmlns:a16="http://schemas.microsoft.com/office/drawing/2014/main" id="{DA5F0315-3A5C-4738-8FC5-173EE9457E49}"/>
              </a:ext>
            </a:extLst>
          </p:cNvPr>
          <p:cNvSpPr txBox="1">
            <a:spLocks/>
          </p:cNvSpPr>
          <p:nvPr/>
        </p:nvSpPr>
        <p:spPr>
          <a:xfrm>
            <a:off x="1761701" y="5584837"/>
            <a:ext cx="9875562" cy="77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ctr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3175" lvl="1" indent="0">
              <a:buNone/>
            </a:pPr>
            <a:r>
              <a:rPr lang="fr-FR" sz="2000" b="1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Ouvrir la vaccination </a:t>
            </a: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aux personnes âgées de plus de 75 ans (hors établissement) à compter du 18 janvier</a:t>
            </a: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8524E6F0-5272-4E00-8CD7-FA24829CBCB8}"/>
              </a:ext>
            </a:extLst>
          </p:cNvPr>
          <p:cNvSpPr txBox="1">
            <a:spLocks/>
          </p:cNvSpPr>
          <p:nvPr/>
        </p:nvSpPr>
        <p:spPr>
          <a:xfrm>
            <a:off x="839604" y="5584837"/>
            <a:ext cx="561541" cy="77071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ctr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4800" b="1" dirty="0">
                <a:solidFill>
                  <a:schemeClr val="accent1"/>
                </a:solidFill>
                <a:latin typeface="Georgia" panose="02040502050405020303" pitchFamily="18" charset="0"/>
              </a:rPr>
              <a:t>5</a:t>
            </a:r>
          </a:p>
        </p:txBody>
      </p:sp>
      <p:cxnSp>
        <p:nvCxnSpPr>
          <p:cNvPr id="24" name="LineBasicVerticalDefault 57">
            <a:extLst>
              <a:ext uri="{FF2B5EF4-FFF2-40B4-BE49-F238E27FC236}">
                <a16:creationId xmlns:a16="http://schemas.microsoft.com/office/drawing/2014/main" id="{B9789DB5-F036-44C4-90C6-CA1D9676E81B}"/>
              </a:ext>
            </a:extLst>
          </p:cNvPr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521726" y="5584837"/>
            <a:ext cx="0" cy="770714"/>
          </a:xfrm>
          <a:prstGeom prst="straightConnector1">
            <a:avLst/>
          </a:prstGeom>
          <a:ln w="1270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3987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. Slide Title">
            <a:extLst>
              <a:ext uri="{FF2B5EF4-FFF2-40B4-BE49-F238E27FC236}">
                <a16:creationId xmlns:a16="http://schemas.microsoft.com/office/drawing/2014/main" id="{6DF78178-C27D-440E-BE37-81F6651178A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dirty="0"/>
              <a:t>Ouverture des centres de vaccination en janvier</a:t>
            </a:r>
          </a:p>
        </p:txBody>
      </p:sp>
      <p:sp>
        <p:nvSpPr>
          <p:cNvPr id="8" name="Arrow: Pentagon 7">
            <a:extLst>
              <a:ext uri="{FF2B5EF4-FFF2-40B4-BE49-F238E27FC236}">
                <a16:creationId xmlns:a16="http://schemas.microsoft.com/office/drawing/2014/main" id="{8B6D4280-E9E8-4D22-BF53-B29F5C837F70}"/>
              </a:ext>
            </a:extLst>
          </p:cNvPr>
          <p:cNvSpPr>
            <a:spLocks/>
          </p:cNvSpPr>
          <p:nvPr/>
        </p:nvSpPr>
        <p:spPr>
          <a:xfrm>
            <a:off x="8027181" y="2088197"/>
            <a:ext cx="3465706" cy="750771"/>
          </a:xfrm>
          <a:prstGeom prst="homePlate">
            <a:avLst/>
          </a:prstGeom>
          <a:solidFill>
            <a:schemeClr val="accent1"/>
          </a:solidFill>
          <a:ln w="57150"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600" b="1" dirty="0">
                <a:solidFill>
                  <a:schemeClr val="bg1"/>
                </a:solidFill>
              </a:rPr>
              <a:t>A partir du 25 janvier</a:t>
            </a:r>
          </a:p>
        </p:txBody>
      </p:sp>
      <p:sp>
        <p:nvSpPr>
          <p:cNvPr id="7" name="Arrow: Pentagon 6">
            <a:extLst>
              <a:ext uri="{FF2B5EF4-FFF2-40B4-BE49-F238E27FC236}">
                <a16:creationId xmlns:a16="http://schemas.microsoft.com/office/drawing/2014/main" id="{1B0446E2-DE83-437A-9384-194615CC5CD4}"/>
              </a:ext>
            </a:extLst>
          </p:cNvPr>
          <p:cNvSpPr>
            <a:spLocks/>
          </p:cNvSpPr>
          <p:nvPr/>
        </p:nvSpPr>
        <p:spPr>
          <a:xfrm>
            <a:off x="4896819" y="2088197"/>
            <a:ext cx="3465706" cy="750771"/>
          </a:xfrm>
          <a:prstGeom prst="homePlate">
            <a:avLst/>
          </a:prstGeom>
          <a:solidFill>
            <a:schemeClr val="accent1"/>
          </a:solidFill>
          <a:ln w="57150"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600" b="1" dirty="0">
                <a:solidFill>
                  <a:schemeClr val="bg1"/>
                </a:solidFill>
              </a:rPr>
              <a:t>Semaine du 18 janvier</a:t>
            </a: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4E3326C3-652E-4D8B-A1D5-B9480BEC47F0}"/>
              </a:ext>
            </a:extLst>
          </p:cNvPr>
          <p:cNvSpPr>
            <a:spLocks/>
          </p:cNvSpPr>
          <p:nvPr/>
        </p:nvSpPr>
        <p:spPr>
          <a:xfrm>
            <a:off x="1760547" y="2088197"/>
            <a:ext cx="3465706" cy="750771"/>
          </a:xfrm>
          <a:prstGeom prst="homePlate">
            <a:avLst/>
          </a:prstGeom>
          <a:solidFill>
            <a:schemeClr val="accent1"/>
          </a:solidFill>
          <a:ln w="57150"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600" b="1" dirty="0">
                <a:solidFill>
                  <a:schemeClr val="bg1"/>
                </a:solidFill>
              </a:rPr>
              <a:t>Semaine du 4 janvier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F3DAA9-153C-4837-81B1-88AFA60FC83F}"/>
              </a:ext>
            </a:extLst>
          </p:cNvPr>
          <p:cNvSpPr/>
          <p:nvPr/>
        </p:nvSpPr>
        <p:spPr>
          <a:xfrm>
            <a:off x="1867207" y="3207638"/>
            <a:ext cx="30296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latin typeface="Georgia" panose="02040502050405020303" pitchFamily="18" charset="0"/>
              </a:rPr>
              <a:t>168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376510-7674-43E9-95A9-C47AE557C0DB}"/>
              </a:ext>
            </a:extLst>
          </p:cNvPr>
          <p:cNvSpPr/>
          <p:nvPr/>
        </p:nvSpPr>
        <p:spPr>
          <a:xfrm>
            <a:off x="5075865" y="3207638"/>
            <a:ext cx="31584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latin typeface="Georgia" panose="02040502050405020303" pitchFamily="18" charset="0"/>
              </a:rPr>
              <a:t>400+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BB8E44-0683-42C3-9D6A-21BEEBD2E7B0}"/>
              </a:ext>
            </a:extLst>
          </p:cNvPr>
          <p:cNvSpPr/>
          <p:nvPr/>
        </p:nvSpPr>
        <p:spPr>
          <a:xfrm>
            <a:off x="8413342" y="3207638"/>
            <a:ext cx="27282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latin typeface="Georgia" panose="02040502050405020303" pitchFamily="18" charset="0"/>
              </a:rPr>
              <a:t>600+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844249-42A1-4C8F-9373-500BDB022027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>
          <a:xfrm>
            <a:off x="1867207" y="4176686"/>
            <a:ext cx="9468148" cy="1051570"/>
          </a:xfrm>
          <a:prstGeom prst="rect">
            <a:avLst/>
          </a:prstGeom>
          <a:solidFill>
            <a:schemeClr val="tx2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</a:pPr>
            <a:r>
              <a:rPr lang="fr-FR" dirty="0"/>
              <a:t>Professionnels et intervenants de santé de plus de 50 ans et / ou avec comorbidités</a:t>
            </a:r>
          </a:p>
          <a:p>
            <a:pPr>
              <a:spcBef>
                <a:spcPts val="500"/>
              </a:spcBef>
            </a:pPr>
            <a:r>
              <a:rPr lang="fr-FR" dirty="0"/>
              <a:t>Sapeurs-pompiers</a:t>
            </a:r>
          </a:p>
          <a:p>
            <a:pPr>
              <a:spcBef>
                <a:spcPts val="500"/>
              </a:spcBef>
            </a:pPr>
            <a:r>
              <a:rPr lang="fr-FR" dirty="0"/>
              <a:t>Aides à domicile de plus de 50 ans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3022DC-7697-4337-A5C2-DCD65D51C284}"/>
              </a:ext>
            </a:extLst>
          </p:cNvPr>
          <p:cNvSpPr>
            <a:spLocks/>
          </p:cNvSpPr>
          <p:nvPr>
            <p:custDataLst>
              <p:tags r:id="rId3"/>
            </p:custDataLst>
          </p:nvPr>
        </p:nvSpPr>
        <p:spPr>
          <a:xfrm>
            <a:off x="4966640" y="5331230"/>
            <a:ext cx="6368715" cy="369332"/>
          </a:xfrm>
          <a:prstGeom prst="rect">
            <a:avLst/>
          </a:prstGeom>
          <a:solidFill>
            <a:schemeClr val="tx2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</a:pPr>
            <a:r>
              <a:rPr lang="fr-FR" dirty="0"/>
              <a:t>Personnes âgées de plus de 75 ans</a:t>
            </a:r>
          </a:p>
        </p:txBody>
      </p:sp>
      <p:cxnSp>
        <p:nvCxnSpPr>
          <p:cNvPr id="17" name="LineBasicDefault 17">
            <a:extLst>
              <a:ext uri="{FF2B5EF4-FFF2-40B4-BE49-F238E27FC236}">
                <a16:creationId xmlns:a16="http://schemas.microsoft.com/office/drawing/2014/main" id="{35289EF7-34D0-4A6A-BD91-74BC17217192}"/>
              </a:ext>
            </a:extLst>
          </p:cNvPr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867207" y="4042702"/>
            <a:ext cx="9468148" cy="0"/>
          </a:xfrm>
          <a:prstGeom prst="straightConnector1">
            <a:avLst/>
          </a:prstGeom>
          <a:ln w="635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CustomIcon">
            <a:extLst>
              <a:ext uri="{FF2B5EF4-FFF2-40B4-BE49-F238E27FC236}">
                <a16:creationId xmlns:a16="http://schemas.microsoft.com/office/drawing/2014/main" id="{D7F77DF6-9464-480E-8C1B-DC1983B1BAE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698500" y="2158782"/>
            <a:ext cx="609600" cy="609600"/>
          </a:xfrm>
          <a:prstGeom prst="rect">
            <a:avLst/>
          </a:prstGeom>
        </p:spPr>
      </p:pic>
      <p:pic>
        <p:nvPicPr>
          <p:cNvPr id="30" name="CustomIcon">
            <a:extLst>
              <a:ext uri="{FF2B5EF4-FFF2-40B4-BE49-F238E27FC236}">
                <a16:creationId xmlns:a16="http://schemas.microsoft.com/office/drawing/2014/main" id="{2B5EF611-406E-430D-8A6B-C2F0E56F39A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698500" y="3175359"/>
            <a:ext cx="609600" cy="609600"/>
          </a:xfrm>
          <a:prstGeom prst="rect">
            <a:avLst/>
          </a:prstGeom>
        </p:spPr>
      </p:pic>
      <p:pic>
        <p:nvPicPr>
          <p:cNvPr id="32" name="CustomIcon">
            <a:extLst>
              <a:ext uri="{FF2B5EF4-FFF2-40B4-BE49-F238E27FC236}">
                <a16:creationId xmlns:a16="http://schemas.microsoft.com/office/drawing/2014/main" id="{9381B86B-D424-49EF-8718-E1DC4BD553F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698500" y="41766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308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2B37BD89-AA8D-4A6C-85D4-499EEB03C4C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37943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651" name="think-cell Slide" r:id="rId48" imgW="395" imgH="396" progId="TCLayout.ActiveDocument.1">
                  <p:embed/>
                </p:oleObj>
              </mc:Choice>
              <mc:Fallback>
                <p:oleObj name="think-cell Slide" r:id="rId48" imgW="395" imgH="396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2B37BD89-AA8D-4A6C-85D4-499EEB03C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1" hidden="1">
            <a:extLst>
              <a:ext uri="{FF2B5EF4-FFF2-40B4-BE49-F238E27FC236}">
                <a16:creationId xmlns:a16="http://schemas.microsoft.com/office/drawing/2014/main" id="{94AAF35E-1620-429F-B4BC-3BD752D59E7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73F4F2B4-8551-44B6-82A9-8245C2CE1D2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Synthèse des vaccinations réalisées depuis le 4 janvier</a:t>
            </a:r>
          </a:p>
        </p:txBody>
      </p:sp>
      <p:sp>
        <p:nvSpPr>
          <p:cNvPr id="3" name="3. Subtitle">
            <a:extLst>
              <a:ext uri="{FF2B5EF4-FFF2-40B4-BE49-F238E27FC236}">
                <a16:creationId xmlns:a16="http://schemas.microsoft.com/office/drawing/2014/main" id="{0B433283-DF51-4F28-84CB-B22723C6D330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/>
        <p:txBody>
          <a:bodyPr/>
          <a:lstStyle/>
          <a:p>
            <a:pPr>
              <a:buNone/>
            </a:pPr>
            <a:r>
              <a:rPr lang="fr-FR" dirty="0"/>
              <a:t>Nombre cumulé d’injections, en milliers</a:t>
            </a:r>
          </a:p>
        </p:txBody>
      </p:sp>
      <p:graphicFrame>
        <p:nvGraphicFramePr>
          <p:cNvPr id="70" name="Chart 69">
            <a:extLst>
              <a:ext uri="{FF2B5EF4-FFF2-40B4-BE49-F238E27FC236}">
                <a16:creationId xmlns:a16="http://schemas.microsoft.com/office/drawing/2014/main" id="{5FC5FAA6-5CB2-44F0-B9A4-5F5FB286AB34}"/>
              </a:ext>
            </a:extLst>
          </p:cNvPr>
          <p:cNvGraphicFramePr/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334942661"/>
              </p:ext>
            </p:extLst>
          </p:nvPr>
        </p:nvGraphicFramePr>
        <p:xfrm>
          <a:off x="471488" y="1985963"/>
          <a:ext cx="111379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0"/>
          </a:graphicData>
        </a:graphic>
      </p:graphicFrame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auto">
          <a:xfrm>
            <a:off x="2082800" y="6154738"/>
            <a:ext cx="596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1A2D708-286F-4572-B24C-767142B5B28F}" type="datetime'''''''5'' j''''''''''a''''nv''''''''''''''''''''''''''''''''.'">
              <a:rPr lang="fr-FR" altLang="en-US" smtClean="0"/>
              <a:pPr/>
              <a:t>5 janv.</a:t>
            </a:fld>
            <a:endParaRPr lang="fr-FR" dirty="0">
              <a:sym typeface="+mn-lt"/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AED8944B-1F5E-42FB-84BF-91479CE0524E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auto">
          <a:xfrm>
            <a:off x="5740400" y="6154738"/>
            <a:ext cx="596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1D9BCB0E-854C-4D2B-A547-1DC8D895512E}" type="datetime'''8'' ''''''''jan''''''''''''v''''''''''''.'''''''''''''''''''">
              <a:rPr lang="fr-FR" altLang="en-US" smtClean="0"/>
              <a:pPr/>
              <a:t>8 janv.</a:t>
            </a:fld>
            <a:endParaRPr lang="fr-FR" dirty="0">
              <a:sym typeface="+mn-lt"/>
            </a:endParaRPr>
          </a:p>
        </p:txBody>
      </p:sp>
      <p:sp>
        <p:nvSpPr>
          <p:cNvPr id="7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1211263" y="5832475"/>
            <a:ext cx="339725" cy="2444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none" lIns="28575" tIns="0" rIns="285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DC3889A-95B5-4E89-8C4F-874E3E1CAA22}" type="datetime'''0'''''''''''''''',''''''''''''''''''7'''''''''''''''''''''">
              <a:rPr lang="fr-FR" altLang="en-US" smtClean="0">
                <a:solidFill>
                  <a:schemeClr val="tx2"/>
                </a:solidFill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0,7</a:t>
            </a:fld>
            <a:endParaRPr lang="fr-FR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58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0"/>
            </p:custDataLst>
          </p:nvPr>
        </p:nvSpPr>
        <p:spPr bwMode="gray">
          <a:xfrm>
            <a:off x="2430463" y="5767388"/>
            <a:ext cx="339725" cy="2444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none" lIns="28575" tIns="0" rIns="285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992BF76-58AA-435E-B402-D9FC2E25193D}" type="datetime'''''''''''''''''''''''''''''''''''''''''''''''4'''''',''''1'''">
              <a:rPr lang="fr-FR" altLang="en-US" smtClean="0">
                <a:solidFill>
                  <a:schemeClr val="tx2"/>
                </a:solidFill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4,1</a:t>
            </a:fld>
            <a:endParaRPr lang="fr-FR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76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1"/>
            </p:custDataLst>
          </p:nvPr>
        </p:nvSpPr>
        <p:spPr bwMode="gray">
          <a:xfrm>
            <a:off x="774700" y="5842000"/>
            <a:ext cx="339725" cy="2444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28575" tIns="0" rIns="285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554F99B-F2FB-43D7-9829-834113C07969}" type="datetime'''''''''''''0'''''''''''''''''''''''',''''''''3'''''''''">
              <a:rPr lang="fr-FR" altLang="en-US" smtClean="0">
                <a:solidFill>
                  <a:schemeClr val="tx2"/>
                </a:solidFill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0,3</a:t>
            </a:fld>
            <a:endParaRPr lang="fr-FR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5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2"/>
            </p:custDataLst>
          </p:nvPr>
        </p:nvSpPr>
        <p:spPr bwMode="gray">
          <a:xfrm>
            <a:off x="1993900" y="5827713"/>
            <a:ext cx="339725" cy="2444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28575" tIns="0" rIns="285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3986BBAB-AC89-4721-BCF1-16D17656E94C}" type="datetime'''''''''''''1'''''''''''''',''''''''''''''''''7'''''''''''''''">
              <a:rPr lang="fr-FR" altLang="en-US" smtClean="0">
                <a:solidFill>
                  <a:schemeClr val="tx2"/>
                </a:solidFill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1,7</a:t>
            </a:fld>
            <a:endParaRPr lang="fr-FR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3"/>
            </p:custDataLst>
          </p:nvPr>
        </p:nvSpPr>
        <p:spPr bwMode="auto">
          <a:xfrm>
            <a:off x="863600" y="6154738"/>
            <a:ext cx="596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C2A13487-291F-4FBE-9C39-7CE77A65DB83}" type="datetime'''4 ''''''''''j''''''''''a''''n''''''''v''''''''''''.'''''''">
              <a:rPr lang="fr-FR" altLang="en-US" smtClean="0"/>
              <a:pPr/>
              <a:t>4 janv.</a:t>
            </a:fld>
            <a:endParaRPr lang="fr-FR" dirty="0">
              <a:sym typeface="+mn-lt"/>
            </a:endParaRPr>
          </a:p>
        </p:txBody>
      </p:sp>
      <p:sp>
        <p:nvSpPr>
          <p:cNvPr id="60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4"/>
            </p:custDataLst>
          </p:nvPr>
        </p:nvSpPr>
        <p:spPr bwMode="gray">
          <a:xfrm>
            <a:off x="3594100" y="5618163"/>
            <a:ext cx="452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C3C25B6B-CCBC-4BF7-A149-05107978A2FE}" type="datetime'''''''1''''''''4'''''',1'">
              <a:rPr lang="fr-FR" altLang="en-US" smtClean="0">
                <a:solidFill>
                  <a:schemeClr val="tx2"/>
                </a:solidFill>
              </a:rPr>
              <a:pPr/>
              <a:t>14,1</a:t>
            </a:fld>
            <a:endParaRPr lang="fr-FR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59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gray">
          <a:xfrm>
            <a:off x="3213100" y="5803900"/>
            <a:ext cx="339725" cy="2444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28575" tIns="0" rIns="285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9FA17C3-1887-4FA1-818E-2A0E5BC53B13}" type="datetime'''4'''''',''''''0'''''''''''''''''''''''''''''''''">
              <a:rPr lang="fr-FR" altLang="en-US" smtClean="0">
                <a:solidFill>
                  <a:schemeClr val="tx2"/>
                </a:solidFill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4,0</a:t>
            </a:fld>
            <a:endParaRPr lang="fr-FR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6"/>
            </p:custDataLst>
          </p:nvPr>
        </p:nvSpPr>
        <p:spPr bwMode="gray">
          <a:xfrm>
            <a:off x="992188" y="5588000"/>
            <a:ext cx="3397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C34D86A-BED2-45C8-85A2-728F27DA823E}" type="datetime'''''''''''''''''''''''''''''''''''''''''1'''''''''''',''0'''''">
              <a:rPr lang="fr-FR" altLang="en-US" smtClean="0"/>
              <a:pPr/>
              <a:t>1,0</a:t>
            </a:fld>
            <a:endParaRPr lang="fr-FR" dirty="0">
              <a:sym typeface="+mn-lt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7"/>
            </p:custDataLst>
          </p:nvPr>
        </p:nvSpPr>
        <p:spPr bwMode="auto">
          <a:xfrm>
            <a:off x="3302000" y="6154738"/>
            <a:ext cx="596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52D7468-4D23-44CF-89CB-23F00FE705E9}" type="datetime'''''''''''''''''6'' ''''j''''an''''''''''''v''''.'">
              <a:rPr lang="fr-FR" altLang="en-US" smtClean="0"/>
              <a:pPr/>
              <a:t>6 janv.</a:t>
            </a:fld>
            <a:endParaRPr lang="fr-FR" dirty="0">
              <a:sym typeface="+mn-lt"/>
            </a:endParaRPr>
          </a:p>
        </p:txBody>
      </p:sp>
      <p:sp>
        <p:nvSpPr>
          <p:cNvPr id="61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8"/>
            </p:custDataLst>
          </p:nvPr>
        </p:nvSpPr>
        <p:spPr bwMode="gray">
          <a:xfrm>
            <a:off x="4600575" y="5729288"/>
            <a:ext cx="4381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0BAE2BA8-55F7-4889-84F2-50DCBB67D67E}" type="datetime'''''''''''''1''''1'''''''''''',''3'''''''''">
              <a:rPr lang="fr-FR" altLang="en-US" smtClean="0">
                <a:solidFill>
                  <a:schemeClr val="tx2"/>
                </a:solidFill>
              </a:rPr>
              <a:pPr/>
              <a:t>11,3</a:t>
            </a:fld>
            <a:endParaRPr lang="fr-FR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56" name="Text Placeholder 4">
            <a:extLst>
              <a:ext uri="{FF2B5EF4-FFF2-40B4-BE49-F238E27FC236}">
                <a16:creationId xmlns:a16="http://schemas.microsoft.com/office/drawing/2014/main" id="{6B2A2396-815E-4C2E-9E61-CCEC4BD424D6}"/>
              </a:ext>
            </a:extLst>
          </p:cNvPr>
          <p:cNvSpPr>
            <a:spLocks noGrp="1"/>
          </p:cNvSpPr>
          <p:nvPr>
            <p:custDataLst>
              <p:tags r:id="rId19"/>
            </p:custDataLst>
          </p:nvPr>
        </p:nvSpPr>
        <p:spPr bwMode="gray">
          <a:xfrm>
            <a:off x="9413875" y="4089400"/>
            <a:ext cx="5651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2F0821A-8ABD-4D1A-A6C3-9593DAD1BBED}" type="datetime'''1''''0''''5'''''''''',''''''''''''''''''7'''''''''''''''">
              <a:rPr lang="fr-FR" altLang="en-US" smtClean="0">
                <a:solidFill>
                  <a:schemeClr val="tx2"/>
                </a:solidFill>
                <a:sym typeface="+mn-lt"/>
              </a:rPr>
              <a:pPr/>
              <a:t>105,7</a:t>
            </a:fld>
            <a:endParaRPr lang="fr-FR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EEC27658-2C00-4955-B90C-0C2C2ACF791A}"/>
              </a:ext>
            </a:extLst>
          </p:cNvPr>
          <p:cNvSpPr>
            <a:spLocks noGrp="1"/>
          </p:cNvSpPr>
          <p:nvPr>
            <p:custDataLst>
              <p:tags r:id="rId20"/>
            </p:custDataLst>
          </p:nvPr>
        </p:nvSpPr>
        <p:spPr bwMode="auto">
          <a:xfrm>
            <a:off x="4521200" y="6154738"/>
            <a:ext cx="596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A6E05B1-BD12-4878-8CE8-CFEF5D403EB3}" type="datetime'7'''''' ''''''''''''''''''''j''anv''''.'''''''''">
              <a:rPr lang="fr-FR" altLang="en-US" smtClean="0"/>
              <a:pPr/>
              <a:t>7 janv.</a:t>
            </a:fld>
            <a:endParaRPr lang="fr-FR" dirty="0">
              <a:sym typeface="+mn-lt"/>
            </a:endParaRPr>
          </a:p>
        </p:txBody>
      </p:sp>
      <p:sp>
        <p:nvSpPr>
          <p:cNvPr id="64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1"/>
            </p:custDataLst>
          </p:nvPr>
        </p:nvSpPr>
        <p:spPr bwMode="gray">
          <a:xfrm>
            <a:off x="5813425" y="4808538"/>
            <a:ext cx="452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F07970B-B844-4BF6-98ED-CDABC4E74686}" type="datetime'''''''''''''''''''''6''2'''''''''''',2'''''''''''''''''''">
              <a:rPr lang="fr-FR" altLang="en-US" smtClean="0">
                <a:solidFill>
                  <a:schemeClr val="tx2"/>
                </a:solidFill>
              </a:rPr>
              <a:pPr/>
              <a:t>62,2</a:t>
            </a:fld>
            <a:endParaRPr lang="fr-FR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63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2"/>
            </p:custDataLst>
          </p:nvPr>
        </p:nvSpPr>
        <p:spPr bwMode="gray">
          <a:xfrm>
            <a:off x="5813425" y="5646738"/>
            <a:ext cx="452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6AD8CC3-562B-4E18-B87A-DB87349E222A}" type="datetime'''''''''''''''''''19'',''''''''''''''2'''''''''''''''''">
              <a:rPr lang="fr-FR" altLang="en-US" smtClean="0">
                <a:solidFill>
                  <a:schemeClr val="tx2"/>
                </a:solidFill>
              </a:rPr>
              <a:pPr/>
              <a:t>19,2</a:t>
            </a:fld>
            <a:endParaRPr lang="fr-FR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51" name="Text Placeholder 4">
            <a:extLst>
              <a:ext uri="{FF2B5EF4-FFF2-40B4-BE49-F238E27FC236}">
                <a16:creationId xmlns:a16="http://schemas.microsoft.com/office/drawing/2014/main" id="{92965080-8C8D-413C-A217-30947DCDF6DC}"/>
              </a:ext>
            </a:extLst>
          </p:cNvPr>
          <p:cNvSpPr>
            <a:spLocks noGrp="1"/>
          </p:cNvSpPr>
          <p:nvPr>
            <p:custDataLst>
              <p:tags r:id="rId23"/>
            </p:custDataLst>
          </p:nvPr>
        </p:nvSpPr>
        <p:spPr bwMode="gray">
          <a:xfrm>
            <a:off x="8251825" y="4460875"/>
            <a:ext cx="452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399A4CF5-816E-47B3-BFB5-A87ABA7D9648}" type="datetime'''''''8''''0'''''''''''''''''''''''''''''',''''''''2'''''''''">
              <a:rPr lang="fr-FR" altLang="en-US" smtClean="0">
                <a:solidFill>
                  <a:schemeClr val="tx2"/>
                </a:solidFill>
                <a:sym typeface="+mn-lt"/>
              </a:rPr>
              <a:pPr/>
              <a:t>80,2</a:t>
            </a:fld>
            <a:endParaRPr lang="fr-FR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62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4"/>
            </p:custDataLst>
          </p:nvPr>
        </p:nvSpPr>
        <p:spPr bwMode="gray">
          <a:xfrm>
            <a:off x="4594225" y="5262563"/>
            <a:ext cx="452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03CC3A23-FBA9-4AB3-BD60-C844585B673E}" type="datetime'''''''''''''''''''''''''''''''''''34'''''''''''',''''''0'''''">
              <a:rPr lang="fr-FR" altLang="en-US" smtClean="0">
                <a:solidFill>
                  <a:schemeClr val="tx2"/>
                </a:solidFill>
              </a:rPr>
              <a:pPr/>
              <a:t>34,0</a:t>
            </a:fld>
            <a:endParaRPr lang="fr-FR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66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5"/>
            </p:custDataLst>
          </p:nvPr>
        </p:nvSpPr>
        <p:spPr bwMode="gray">
          <a:xfrm>
            <a:off x="7032625" y="4659313"/>
            <a:ext cx="452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2DEF9A4-CC96-4256-A5FA-7230F59CAC12}" type="datetime'''''''''''''''''''''''''''7''4'''''',''''0'''''''''''''''">
              <a:rPr lang="fr-FR" altLang="en-US" smtClean="0">
                <a:solidFill>
                  <a:schemeClr val="tx2"/>
                </a:solidFill>
              </a:rPr>
              <a:pPr/>
              <a:t>74,0</a:t>
            </a:fld>
            <a:endParaRPr lang="fr-FR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6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6"/>
            </p:custDataLst>
          </p:nvPr>
        </p:nvSpPr>
        <p:spPr bwMode="gray">
          <a:xfrm>
            <a:off x="7032625" y="5632450"/>
            <a:ext cx="452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6319520-57EC-4207-8BC6-0C3BF04E03BD}" type="datetime'''''''''''''''''''''20'''''''',''''''6'">
              <a:rPr lang="fr-FR" altLang="en-US" smtClean="0">
                <a:solidFill>
                  <a:schemeClr val="tx2"/>
                </a:solidFill>
              </a:rPr>
              <a:pPr/>
              <a:t>20,6</a:t>
            </a:fld>
            <a:endParaRPr lang="fr-FR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86B37054-2084-4227-904B-95FB4B42BCAD}"/>
              </a:ext>
            </a:extLst>
          </p:cNvPr>
          <p:cNvSpPr>
            <a:spLocks noGrp="1"/>
          </p:cNvSpPr>
          <p:nvPr>
            <p:custDataLst>
              <p:tags r:id="rId27"/>
            </p:custDataLst>
          </p:nvPr>
        </p:nvSpPr>
        <p:spPr bwMode="gray">
          <a:xfrm>
            <a:off x="8251825" y="5565775"/>
            <a:ext cx="452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3981F7F8-6364-4F9B-ABC6-193D858BB136}" type="datetime'''''''''''''''27'''''',''''2'''''''''''">
              <a:rPr lang="fr-FR" altLang="en-US" smtClean="0">
                <a:solidFill>
                  <a:schemeClr val="tx2"/>
                </a:solidFill>
                <a:sym typeface="+mn-lt"/>
              </a:rPr>
              <a:pPr/>
              <a:t>27,2</a:t>
            </a:fld>
            <a:endParaRPr lang="fr-FR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8FB22CB2-1DBE-4FE8-AA81-F65167A9807B}"/>
              </a:ext>
            </a:extLst>
          </p:cNvPr>
          <p:cNvSpPr>
            <a:spLocks noGrp="1"/>
          </p:cNvSpPr>
          <p:nvPr>
            <p:custDataLst>
              <p:tags r:id="rId28"/>
            </p:custDataLst>
          </p:nvPr>
        </p:nvSpPr>
        <p:spPr bwMode="auto">
          <a:xfrm>
            <a:off x="8123238" y="6154738"/>
            <a:ext cx="7096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B82D64F-E96C-49F3-91D3-47A0475169E0}" type="datetime'''''10'' j''''''a''''''''n''v.'">
              <a:rPr lang="fr-FR" altLang="en-US" smtClean="0"/>
              <a:pPr/>
              <a:t>10 janv.</a:t>
            </a:fld>
            <a:endParaRPr lang="fr-FR" dirty="0">
              <a:sym typeface="+mn-lt"/>
            </a:endParaRPr>
          </a:p>
        </p:txBody>
      </p:sp>
      <p:sp>
        <p:nvSpPr>
          <p:cNvPr id="55" name="Text Placeholder 4">
            <a:extLst>
              <a:ext uri="{FF2B5EF4-FFF2-40B4-BE49-F238E27FC236}">
                <a16:creationId xmlns:a16="http://schemas.microsoft.com/office/drawing/2014/main" id="{73EE2595-D844-49F3-8FCE-83D46911914E}"/>
              </a:ext>
            </a:extLst>
          </p:cNvPr>
          <p:cNvSpPr>
            <a:spLocks noGrp="1"/>
          </p:cNvSpPr>
          <p:nvPr>
            <p:custDataLst>
              <p:tags r:id="rId29"/>
            </p:custDataLst>
          </p:nvPr>
        </p:nvSpPr>
        <p:spPr bwMode="gray">
          <a:xfrm>
            <a:off x="9471025" y="5510213"/>
            <a:ext cx="452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254EB77-EEA5-4924-A85D-45F33A36C80B}" type="datetime'3''''''''2,''''''''''''5'''''''''''''''''''''''''''">
              <a:rPr lang="fr-FR" altLang="en-US" smtClean="0">
                <a:solidFill>
                  <a:schemeClr val="tx2"/>
                </a:solidFill>
                <a:sym typeface="+mn-lt"/>
              </a:rPr>
              <a:pPr/>
              <a:t>32,5</a:t>
            </a:fld>
            <a:endParaRPr lang="fr-FR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52" name="Text Placeholder 4">
            <a:extLst>
              <a:ext uri="{FF2B5EF4-FFF2-40B4-BE49-F238E27FC236}">
                <a16:creationId xmlns:a16="http://schemas.microsoft.com/office/drawing/2014/main" id="{E5CC49AD-E551-46E6-8034-D822EAC1AAAE}"/>
              </a:ext>
            </a:extLst>
          </p:cNvPr>
          <p:cNvSpPr>
            <a:spLocks noGrp="1"/>
          </p:cNvSpPr>
          <p:nvPr>
            <p:custDataLst>
              <p:tags r:id="rId30"/>
            </p:custDataLst>
          </p:nvPr>
        </p:nvSpPr>
        <p:spPr bwMode="gray">
          <a:xfrm>
            <a:off x="10633075" y="1798638"/>
            <a:ext cx="5651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3248E588-F87B-4C9B-93FA-EB7FD7B0B551}" type="datetime'''''''''''''''''''''1''''''''''8''''''''''''''''''''''9,''5'''">
              <a:rPr lang="fr-FR" altLang="en-US" smtClean="0"/>
              <a:pPr/>
              <a:t>189,5</a:t>
            </a:fld>
            <a:endParaRPr lang="fr-FR" dirty="0">
              <a:sym typeface="+mn-lt"/>
            </a:endParaRP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1"/>
            </p:custDataLst>
          </p:nvPr>
        </p:nvSpPr>
        <p:spPr bwMode="gray">
          <a:xfrm>
            <a:off x="5813425" y="4021138"/>
            <a:ext cx="452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827FCB0-93EE-4FB4-B86E-7D0E75C918E3}" type="datetime'8''''''''''''1'''''',5'''''''''''''''''">
              <a:rPr lang="fr-FR" altLang="en-US" smtClean="0"/>
              <a:pPr/>
              <a:t>81,5</a:t>
            </a:fld>
            <a:endParaRPr lang="fr-FR" dirty="0">
              <a:sym typeface="+mn-lt"/>
            </a:endParaRP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9713F1A8-110B-4592-9A06-F68F2AF38B75}"/>
              </a:ext>
            </a:extLst>
          </p:cNvPr>
          <p:cNvSpPr>
            <a:spLocks noGrp="1"/>
          </p:cNvSpPr>
          <p:nvPr>
            <p:custDataLst>
              <p:tags r:id="rId32"/>
            </p:custDataLst>
          </p:nvPr>
        </p:nvSpPr>
        <p:spPr bwMode="auto">
          <a:xfrm>
            <a:off x="9348788" y="6154738"/>
            <a:ext cx="6953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C8142C6-A750-4F6A-BF8F-9962703D9509}" type="datetime'''''''''''11'' ''j''''''a''''''''nv.'''''''''''''''''">
              <a:rPr lang="fr-FR" altLang="en-US" smtClean="0"/>
              <a:pPr/>
              <a:t>11 janv.</a:t>
            </a:fld>
            <a:endParaRPr lang="fr-FR" dirty="0">
              <a:sym typeface="+mn-lt"/>
            </a:endParaRP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EE487CF5-295F-46E0-9C0A-E9F50A87D47C}"/>
              </a:ext>
            </a:extLst>
          </p:cNvPr>
          <p:cNvSpPr>
            <a:spLocks noGrp="1"/>
          </p:cNvSpPr>
          <p:nvPr>
            <p:custDataLst>
              <p:tags r:id="rId33"/>
            </p:custDataLst>
          </p:nvPr>
        </p:nvSpPr>
        <p:spPr bwMode="auto">
          <a:xfrm>
            <a:off x="10561638" y="6154738"/>
            <a:ext cx="7096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3598159-1FDC-495A-B443-C1345F951AC6}" type="datetime'''1''''''''''''''2 ''j''''''''a''''''''''n''''''v.'''''''''''">
              <a:rPr lang="fr-FR" altLang="en-US" smtClean="0"/>
              <a:pPr/>
              <a:t>12 janv.</a:t>
            </a:fld>
            <a:endParaRPr lang="fr-FR" dirty="0">
              <a:sym typeface="+mn-lt"/>
            </a:endParaRP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4"/>
            </p:custDataLst>
          </p:nvPr>
        </p:nvSpPr>
        <p:spPr bwMode="gray">
          <a:xfrm>
            <a:off x="2211388" y="5522913"/>
            <a:ext cx="3397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E7EB3F0-EACA-4D20-9F17-47C3C6286AE2}" type="datetime'5'''''''''''''''''''''''''''''''',''''''8'''''">
              <a:rPr lang="fr-FR" altLang="en-US" smtClean="0"/>
              <a:pPr/>
              <a:t>5,8</a:t>
            </a:fld>
            <a:endParaRPr lang="fr-FR" dirty="0">
              <a:sym typeface="+mn-lt"/>
            </a:endParaRP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5"/>
            </p:custDataLst>
          </p:nvPr>
        </p:nvSpPr>
        <p:spPr bwMode="gray">
          <a:xfrm>
            <a:off x="3375025" y="5326063"/>
            <a:ext cx="452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929CB23-3854-4476-B13D-0737D1CC943D}" type="datetime'''1''''''''''''''''8'''',1'''''''''">
              <a:rPr lang="fr-FR" altLang="en-US" smtClean="0"/>
              <a:pPr/>
              <a:t>18,1</a:t>
            </a:fld>
            <a:endParaRPr lang="fr-FR" dirty="0">
              <a:sym typeface="+mn-lt"/>
            </a:endParaRP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6"/>
            </p:custDataLst>
          </p:nvPr>
        </p:nvSpPr>
        <p:spPr bwMode="gray">
          <a:xfrm>
            <a:off x="4594225" y="4765675"/>
            <a:ext cx="452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CB82B03A-C3A6-44EE-A65C-BFA9AF84BD9D}" type="datetime'''4''''''''''''5'''''''''',''''''3'''''''''''''''''">
              <a:rPr lang="fr-FR" altLang="en-US" smtClean="0"/>
              <a:pPr/>
              <a:t>45,3</a:t>
            </a:fld>
            <a:endParaRPr lang="fr-FR" dirty="0">
              <a:sym typeface="+mn-lt"/>
            </a:endParaRP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37"/>
            </p:custDataLst>
          </p:nvPr>
        </p:nvSpPr>
        <p:spPr bwMode="gray">
          <a:xfrm>
            <a:off x="7032625" y="3751263"/>
            <a:ext cx="452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AF963EC5-CD84-471F-870A-EB1ED8987422}" type="datetime'''''94'''''''',''''''''''6'''''''">
              <a:rPr lang="fr-FR" altLang="en-US" smtClean="0"/>
              <a:pPr/>
              <a:t>94,6</a:t>
            </a:fld>
            <a:endParaRPr lang="fr-FR" dirty="0">
              <a:sym typeface="+mn-lt"/>
            </a:endParaRP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1660D719-10B1-4B28-8CA0-04C208F27D56}"/>
              </a:ext>
            </a:extLst>
          </p:cNvPr>
          <p:cNvSpPr>
            <a:spLocks noGrp="1"/>
          </p:cNvSpPr>
          <p:nvPr>
            <p:custDataLst>
              <p:tags r:id="rId38"/>
            </p:custDataLst>
          </p:nvPr>
        </p:nvSpPr>
        <p:spPr bwMode="gray">
          <a:xfrm>
            <a:off x="8194675" y="3487738"/>
            <a:ext cx="5651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ABE8765-2985-432B-B276-D13AE86B4E60}" type="datetime'''''''''''''''''''''''''1''''''0''''''''7'',''4'''">
              <a:rPr lang="fr-FR" altLang="en-US" smtClean="0"/>
              <a:pPr/>
              <a:t>107,4</a:t>
            </a:fld>
            <a:endParaRPr lang="fr-FR" dirty="0">
              <a:sym typeface="+mn-lt"/>
            </a:endParaRPr>
          </a:p>
        </p:txBody>
      </p:sp>
      <p:sp>
        <p:nvSpPr>
          <p:cNvPr id="53" name="Text Placeholder 4">
            <a:extLst>
              <a:ext uri="{FF2B5EF4-FFF2-40B4-BE49-F238E27FC236}">
                <a16:creationId xmlns:a16="http://schemas.microsoft.com/office/drawing/2014/main" id="{385A0660-B696-433E-9D6C-4C1FD7D7E992}"/>
              </a:ext>
            </a:extLst>
          </p:cNvPr>
          <p:cNvSpPr>
            <a:spLocks noGrp="1"/>
          </p:cNvSpPr>
          <p:nvPr>
            <p:custDataLst>
              <p:tags r:id="rId39"/>
            </p:custDataLst>
          </p:nvPr>
        </p:nvSpPr>
        <p:spPr bwMode="gray">
          <a:xfrm>
            <a:off x="9413875" y="2855913"/>
            <a:ext cx="5651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BCDEABD-1B74-4D07-AC14-B9F9811C27E9}" type="datetime'''''''''''''1''''''''''''''''''3''''''8'''''''''',''1'''''">
              <a:rPr lang="fr-FR" altLang="en-US" smtClean="0"/>
              <a:pPr/>
              <a:t>138,1</a:t>
            </a:fld>
            <a:endParaRPr lang="fr-FR" dirty="0">
              <a:sym typeface="+mn-lt"/>
            </a:endParaRPr>
          </a:p>
        </p:txBody>
      </p:sp>
      <p:sp>
        <p:nvSpPr>
          <p:cNvPr id="67" name="Text Placeholder 4">
            <a:extLst>
              <a:ext uri="{FF2B5EF4-FFF2-40B4-BE49-F238E27FC236}">
                <a16:creationId xmlns:a16="http://schemas.microsoft.com/office/drawing/2014/main" id="{72095C17-D60E-4515-BBCA-C9AFB3003A84}"/>
              </a:ext>
            </a:extLst>
          </p:cNvPr>
          <p:cNvSpPr>
            <a:spLocks noGrp="1"/>
          </p:cNvSpPr>
          <p:nvPr>
            <p:custDataLst>
              <p:tags r:id="rId40"/>
            </p:custDataLst>
          </p:nvPr>
        </p:nvSpPr>
        <p:spPr bwMode="gray">
          <a:xfrm>
            <a:off x="10690225" y="5380038"/>
            <a:ext cx="452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83C98C9-A6C5-4A89-8237-D48F2BF64D88}" type="datetime'''''''''''''''''''''''''''''''''''''4''''''''''5'''''',''1'">
              <a:rPr lang="fr-FR" altLang="en-US" smtClean="0">
                <a:solidFill>
                  <a:schemeClr val="tx2"/>
                </a:solidFill>
                <a:sym typeface="+mn-lt"/>
              </a:rPr>
              <a:pPr/>
              <a:t>45,1</a:t>
            </a:fld>
            <a:endParaRPr lang="fr-FR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68" name="Text Placeholder 4">
            <a:extLst>
              <a:ext uri="{FF2B5EF4-FFF2-40B4-BE49-F238E27FC236}">
                <a16:creationId xmlns:a16="http://schemas.microsoft.com/office/drawing/2014/main" id="{697F9056-3B08-4474-8F98-5607B10D28BA}"/>
              </a:ext>
            </a:extLst>
          </p:cNvPr>
          <p:cNvSpPr>
            <a:spLocks noGrp="1"/>
          </p:cNvSpPr>
          <p:nvPr>
            <p:custDataLst>
              <p:tags r:id="rId41"/>
            </p:custDataLst>
          </p:nvPr>
        </p:nvSpPr>
        <p:spPr bwMode="gray">
          <a:xfrm>
            <a:off x="10633075" y="3430588"/>
            <a:ext cx="5651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BE35F2B-C4D6-4FA1-9C87-8368F4B1D5A0}" type="datetime'''''''''1''''''''''''4''''''''''''4'''''''''',''4'">
              <a:rPr lang="fr-FR" altLang="en-US" smtClean="0">
                <a:solidFill>
                  <a:schemeClr val="tx2"/>
                </a:solidFill>
                <a:sym typeface="+mn-lt"/>
              </a:rPr>
              <a:pPr/>
              <a:t>144,4</a:t>
            </a:fld>
            <a:endParaRPr lang="fr-FR" dirty="0">
              <a:solidFill>
                <a:schemeClr val="tx2"/>
              </a:solidFill>
              <a:sym typeface="+mn-lt"/>
            </a:endParaRP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AB95328A-817F-4A7D-9079-FA36D764181D}"/>
              </a:ext>
            </a:extLst>
          </p:cNvPr>
          <p:cNvSpPr>
            <a:spLocks noGrp="1"/>
          </p:cNvSpPr>
          <p:nvPr>
            <p:custDataLst>
              <p:tags r:id="rId42"/>
            </p:custDataLst>
          </p:nvPr>
        </p:nvSpPr>
        <p:spPr bwMode="auto">
          <a:xfrm>
            <a:off x="6959600" y="6154738"/>
            <a:ext cx="596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8BCB12C-6273-4746-B163-11264108B72C}" type="datetime'''''9'''' ''''''''''''''''ja''''''nv''''''''''''''.'''''''''">
              <a:rPr lang="fr-FR" altLang="en-US" smtClean="0"/>
              <a:pPr/>
              <a:t>9 janv.</a:t>
            </a:fld>
            <a:endParaRPr lang="fr-FR" dirty="0">
              <a:sym typeface="+mn-lt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2BB8EE6F-E686-492B-B13B-9C816A2D77F5}"/>
              </a:ext>
            </a:extLst>
          </p:cNvPr>
          <p:cNvSpPr/>
          <p:nvPr>
            <p:custDataLst>
              <p:tags r:id="rId43"/>
            </p:custDataLst>
          </p:nvPr>
        </p:nvSpPr>
        <p:spPr bwMode="auto">
          <a:xfrm>
            <a:off x="635000" y="1398588"/>
            <a:ext cx="220663" cy="220663"/>
          </a:xfrm>
          <a:prstGeom prst="rect">
            <a:avLst/>
          </a:prstGeom>
          <a:solidFill>
            <a:schemeClr val="accent2"/>
          </a:solidFill>
          <a:ln w="9525" cap="sq" algn="ctr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18A54AE-318C-40E3-875C-624AE0797AB7}"/>
              </a:ext>
            </a:extLst>
          </p:cNvPr>
          <p:cNvSpPr/>
          <p:nvPr>
            <p:custDataLst>
              <p:tags r:id="rId44"/>
            </p:custDataLst>
          </p:nvPr>
        </p:nvSpPr>
        <p:spPr bwMode="auto">
          <a:xfrm>
            <a:off x="635000" y="1693863"/>
            <a:ext cx="220663" cy="220663"/>
          </a:xfrm>
          <a:prstGeom prst="rect">
            <a:avLst/>
          </a:prstGeom>
          <a:solidFill>
            <a:schemeClr val="accent1"/>
          </a:solidFill>
          <a:ln w="9525" cap="sq" algn="ctr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8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45"/>
            </p:custDataLst>
          </p:nvPr>
        </p:nvSpPr>
        <p:spPr bwMode="auto">
          <a:xfrm>
            <a:off x="906463" y="1395413"/>
            <a:ext cx="43370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8FDF209A-A92F-43F6-BB11-A39359B85CFE}" type="datetime'Prof''e''''ssi''on''''''''''''''''''''''''ne''''ls'">
              <a:rPr lang="fr-FR" altLang="en-US" smtClean="0">
                <a:sym typeface="+mn-lt"/>
              </a:rPr>
              <a:pPr>
                <a:spcBef>
                  <a:spcPct val="0"/>
                </a:spcBef>
                <a:spcAft>
                  <a:spcPct val="0"/>
                </a:spcAft>
              </a:pPr>
              <a:t>Professionnels</a:t>
            </a:fld>
            <a:r>
              <a:rPr lang="fr-FR" altLang="en-US" dirty="0">
                <a:sym typeface="+mn-lt"/>
              </a:rPr>
              <a:t> et intervenants de santé à risque</a:t>
            </a:r>
            <a:endParaRPr lang="fr-FR" dirty="0">
              <a:sym typeface="+mn-lt"/>
            </a:endParaRPr>
          </a:p>
        </p:txBody>
      </p:sp>
      <p:sp>
        <p:nvSpPr>
          <p:cNvPr id="86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46"/>
            </p:custDataLst>
          </p:nvPr>
        </p:nvSpPr>
        <p:spPr bwMode="auto">
          <a:xfrm>
            <a:off x="906463" y="1690688"/>
            <a:ext cx="40528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fr-FR" altLang="en-US" dirty="0">
                <a:sym typeface="+mn-lt"/>
              </a:rPr>
              <a:t>Personnes âgées résidant en établissements</a:t>
            </a:r>
            <a:endParaRPr lang="fr-FR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4927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9" hidden="1">
            <a:extLst>
              <a:ext uri="{FF2B5EF4-FFF2-40B4-BE49-F238E27FC236}">
                <a16:creationId xmlns:a16="http://schemas.microsoft.com/office/drawing/2014/main" id="{5F70ABFB-52BF-4764-AF21-CA0C52A8B247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99163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9801" name="think-cell Slide" r:id="rId11" imgW="395" imgH="396" progId="TCLayout.ActiveDocument.1">
                  <p:embed/>
                </p:oleObj>
              </mc:Choice>
              <mc:Fallback>
                <p:oleObj name="think-cell Slide" r:id="rId11" imgW="395" imgH="396" progId="TCLayout.ActiveDocument.1">
                  <p:embed/>
                  <p:pic>
                    <p:nvPicPr>
                      <p:cNvPr id="9" name="Object 9" hidden="1">
                        <a:extLst>
                          <a:ext uri="{FF2B5EF4-FFF2-40B4-BE49-F238E27FC236}">
                            <a16:creationId xmlns:a16="http://schemas.microsoft.com/office/drawing/2014/main" id="{5F70ABFB-52BF-4764-AF21-CA0C52A8B24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 hidden="1">
            <a:extLst>
              <a:ext uri="{FF2B5EF4-FFF2-40B4-BE49-F238E27FC236}">
                <a16:creationId xmlns:a16="http://schemas.microsoft.com/office/drawing/2014/main" id="{941E8BE9-D731-4F90-A596-51ECC4F4DC5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3AB8DC73-91BF-42C1-B237-06F69C268263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Ordre du jour</a:t>
            </a:r>
          </a:p>
        </p:txBody>
      </p:sp>
      <p:sp>
        <p:nvSpPr>
          <p:cNvPr id="14" name="Text Placeholder 4">
            <a:hlinkClick r:id="rId13" action="ppaction://hlinksldjump"/>
            <a:extLst>
              <a:ext uri="{FF2B5EF4-FFF2-40B4-BE49-F238E27FC236}">
                <a16:creationId xmlns:a16="http://schemas.microsoft.com/office/drawing/2014/main" id="{DD424909-00D2-4A2C-8ABF-5D5815DFBFD0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 bwMode="gray">
          <a:xfrm>
            <a:off x="2963863" y="2411413"/>
            <a:ext cx="6264275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txBody>
          <a:bodyPr vert="horz" wrap="none" lIns="80963" tIns="80963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fr-FR" altLang="en-US" dirty="0"/>
              <a:t>Rappel </a:t>
            </a:r>
            <a:r>
              <a:rPr lang="fr-FR" altLang="en-US"/>
              <a:t>du calendrier</a:t>
            </a:r>
            <a:endParaRPr lang="fr-FR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6"/>
            </p:custDataLst>
          </p:nvPr>
        </p:nvSpPr>
        <p:spPr bwMode="gray">
          <a:xfrm>
            <a:off x="2963863" y="2817813"/>
            <a:ext cx="6264275" cy="407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none" lIns="80963" tIns="82550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b="1" dirty="0">
                <a:solidFill>
                  <a:schemeClr val="tx2"/>
                </a:solidFill>
              </a:rPr>
              <a:t>Principes directeurs sur l’ouverture des centres de vaccination</a:t>
            </a:r>
          </a:p>
        </p:txBody>
      </p:sp>
      <p:sp>
        <p:nvSpPr>
          <p:cNvPr id="10" name="Text Placeholder 4">
            <a:hlinkClick r:id="rId14" action="ppaction://hlinksldjump"/>
            <a:extLst>
              <a:ext uri="{FF2B5EF4-FFF2-40B4-BE49-F238E27FC236}">
                <a16:creationId xmlns:a16="http://schemas.microsoft.com/office/drawing/2014/main" id="{4357DD2F-2060-4DAC-B763-F1931A0A23A7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2963863" y="3225800"/>
            <a:ext cx="6264275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txBody>
          <a:bodyPr vert="horz" wrap="none" lIns="80963" tIns="80963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dirty="0"/>
              <a:t>Régulation </a:t>
            </a:r>
            <a:r>
              <a:rPr lang="fr-FR"/>
              <a:t>de l’offre en doses</a:t>
            </a:r>
            <a:endParaRPr lang="fr-FR" dirty="0"/>
          </a:p>
        </p:txBody>
      </p:sp>
      <p:sp>
        <p:nvSpPr>
          <p:cNvPr id="17" name="Text Placeholder 4">
            <a:hlinkClick r:id="rId15" action="ppaction://hlinksldjump"/>
            <a:extLst>
              <a:ext uri="{FF2B5EF4-FFF2-40B4-BE49-F238E27FC236}">
                <a16:creationId xmlns:a16="http://schemas.microsoft.com/office/drawing/2014/main" id="{7D44D802-A895-476D-ADD5-24BCA7AB9332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gray">
          <a:xfrm>
            <a:off x="2963863" y="3632200"/>
            <a:ext cx="6264275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txBody>
          <a:bodyPr vert="horz" wrap="none" lIns="80963" tIns="80963" rIns="0" bIns="8255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dirty="0"/>
              <a:t>Arrivée </a:t>
            </a:r>
            <a:r>
              <a:rPr lang="fr-FR"/>
              <a:t>du vaccin Moderna</a:t>
            </a:r>
            <a:endParaRPr lang="fr-FR" dirty="0"/>
          </a:p>
        </p:txBody>
      </p:sp>
      <p:sp>
        <p:nvSpPr>
          <p:cNvPr id="21" name="Text Placeholder 4">
            <a:hlinkClick r:id="rId16" action="ppaction://hlinksldjump"/>
            <a:extLst>
              <a:ext uri="{FF2B5EF4-FFF2-40B4-BE49-F238E27FC236}">
                <a16:creationId xmlns:a16="http://schemas.microsoft.com/office/drawing/2014/main" id="{70C925A8-23E4-46E3-9148-05E8D30F8D23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2963863" y="4040188"/>
            <a:ext cx="6264275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txBody>
          <a:bodyPr vert="horz" wrap="none" lIns="80963" tIns="80963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dirty="0"/>
              <a:t>Précision sur les </a:t>
            </a:r>
            <a:r>
              <a:rPr lang="fr-FR"/>
              <a:t>populations ciblées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9362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 hidden="1">
            <a:extLst>
              <a:ext uri="{FF2B5EF4-FFF2-40B4-BE49-F238E27FC236}">
                <a16:creationId xmlns:a16="http://schemas.microsoft.com/office/drawing/2014/main" id="{899D8E58-17D9-42E2-95AB-B5CFAC8872E9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940" name="think-cell Slide" r:id="rId10" imgW="395" imgH="396" progId="TCLayout.ActiveDocument.1">
                  <p:embed/>
                </p:oleObj>
              </mc:Choice>
              <mc:Fallback>
                <p:oleObj name="think-cell Slide" r:id="rId10" imgW="395" imgH="396" progId="TCLayout.ActiveDocument.1">
                  <p:embed/>
                  <p:pic>
                    <p:nvPicPr>
                      <p:cNvPr id="4" name="Object 6" hidden="1">
                        <a:extLst>
                          <a:ext uri="{FF2B5EF4-FFF2-40B4-BE49-F238E27FC236}">
                            <a16:creationId xmlns:a16="http://schemas.microsoft.com/office/drawing/2014/main" id="{899D8E58-17D9-42E2-95AB-B5CFAC8872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1" hidden="1">
            <a:extLst>
              <a:ext uri="{FF2B5EF4-FFF2-40B4-BE49-F238E27FC236}">
                <a16:creationId xmlns:a16="http://schemas.microsoft.com/office/drawing/2014/main" id="{93EDED15-B376-4D32-878B-1CD8EFABCA8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998731A2-01A7-4300-BB53-C54C346DE5BA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Principes du déploiement de centres de vaccination en France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407F598-8E81-42E5-B84D-7DC59DD6BBF9}"/>
              </a:ext>
            </a:extLst>
          </p:cNvPr>
          <p:cNvGrpSpPr/>
          <p:nvPr/>
        </p:nvGrpSpPr>
        <p:grpSpPr>
          <a:xfrm>
            <a:off x="995680" y="1674041"/>
            <a:ext cx="10457412" cy="1354217"/>
            <a:chOff x="995680" y="1674041"/>
            <a:chExt cx="10457412" cy="135421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F3AB91E-8CAB-4E20-AC6A-45DCA03628F4}"/>
                </a:ext>
              </a:extLst>
            </p:cNvPr>
            <p:cNvSpPr txBox="1">
              <a:spLocks/>
            </p:cNvSpPr>
            <p:nvPr/>
          </p:nvSpPr>
          <p:spPr>
            <a:xfrm>
              <a:off x="2660073" y="1674041"/>
              <a:ext cx="8793019" cy="135421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2200" b="1" dirty="0"/>
                <a:t>Lieu approprié à la vaccination </a:t>
              </a:r>
              <a:r>
                <a:rPr lang="fr-FR" sz="2200" dirty="0"/>
                <a:t>du grand public, par exemple centre de vaccination dans une maison de santé, centre infirmier à proximité d’un hôpital, centre de la Croix-Rouge avec une forte capacité (e.g., gymnase)</a:t>
              </a:r>
            </a:p>
          </p:txBody>
        </p:sp>
        <p:pic>
          <p:nvPicPr>
            <p:cNvPr id="53" name="CustomIcon">
              <a:extLst>
                <a:ext uri="{FF2B5EF4-FFF2-40B4-BE49-F238E27FC236}">
                  <a16:creationId xmlns:a16="http://schemas.microsoft.com/office/drawing/2014/main" id="{0584262C-4D53-4A97-8E27-0281A25D9E96}"/>
                </a:ext>
              </a:extLst>
            </p:cNvPr>
            <p:cNvPicPr>
              <a:picLocks/>
            </p:cNvPicPr>
            <p:nvPr>
              <p:custDataLst>
                <p:tags r:id="rId7"/>
              </p:custDataLst>
            </p:nvPr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p:blipFill>
          <p:spPr>
            <a:xfrm>
              <a:off x="995680" y="1860265"/>
              <a:ext cx="981768" cy="981768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D7EEA35-59D5-43BC-8A0A-5F776C7CBB47}"/>
              </a:ext>
            </a:extLst>
          </p:cNvPr>
          <p:cNvGrpSpPr/>
          <p:nvPr/>
        </p:nvGrpSpPr>
        <p:grpSpPr>
          <a:xfrm>
            <a:off x="995680" y="3613110"/>
            <a:ext cx="10457412" cy="981768"/>
            <a:chOff x="995680" y="3654902"/>
            <a:chExt cx="10457412" cy="98176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28C1F26-8496-4CE1-BEDD-ADFB1C1487B7}"/>
                </a:ext>
              </a:extLst>
            </p:cNvPr>
            <p:cNvSpPr txBox="1">
              <a:spLocks/>
            </p:cNvSpPr>
            <p:nvPr/>
          </p:nvSpPr>
          <p:spPr>
            <a:xfrm>
              <a:off x="2660073" y="3807232"/>
              <a:ext cx="8793019" cy="67710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42913" lvl="2" indent="-21431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8488" lvl="3" indent="-1524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7563" lvl="4" indent="-1476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fr-FR" sz="2200" b="1" dirty="0"/>
                <a:t>Disponibilité des conditions logistiques sûres et appropriées </a:t>
              </a:r>
              <a:r>
                <a:rPr lang="fr-FR" sz="2200" dirty="0"/>
                <a:t>(réfrigérateur 2-8°C, capacité de stockage du matériel…)</a:t>
              </a:r>
            </a:p>
          </p:txBody>
        </p:sp>
        <p:pic>
          <p:nvPicPr>
            <p:cNvPr id="55" name="CustomIcon">
              <a:extLst>
                <a:ext uri="{FF2B5EF4-FFF2-40B4-BE49-F238E27FC236}">
                  <a16:creationId xmlns:a16="http://schemas.microsoft.com/office/drawing/2014/main" id="{86987959-810A-4D21-8649-E8BDAD0A4304}"/>
                </a:ext>
              </a:extLst>
            </p:cNvPr>
            <p:cNvPicPr>
              <a:picLocks/>
            </p:cNvPicPr>
            <p:nvPr>
              <p:custDataLst>
                <p:tags r:id="rId6"/>
              </p:custDataLst>
            </p:nvPr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p:blipFill>
          <p:spPr>
            <a:xfrm>
              <a:off x="995680" y="3654902"/>
              <a:ext cx="981768" cy="981768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ECE6D91-9BF4-467F-BD20-2CB6983961A9}"/>
              </a:ext>
            </a:extLst>
          </p:cNvPr>
          <p:cNvSpPr txBox="1">
            <a:spLocks/>
          </p:cNvSpPr>
          <p:nvPr/>
        </p:nvSpPr>
        <p:spPr>
          <a:xfrm>
            <a:off x="2660074" y="5332060"/>
            <a:ext cx="8793019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2200" b="1" dirty="0"/>
              <a:t>2 équipes de 4 à 20 effecteurs </a:t>
            </a:r>
            <a:r>
              <a:rPr lang="fr-FR" sz="2200" dirty="0"/>
              <a:t>en rotation capables de réaliser entre</a:t>
            </a:r>
            <a:r>
              <a:rPr lang="fr-FR" sz="2200" b="1" dirty="0"/>
              <a:t> 1000 et 8000 vaccinations par semaine</a:t>
            </a:r>
          </a:p>
        </p:txBody>
      </p:sp>
      <p:pic>
        <p:nvPicPr>
          <p:cNvPr id="57" name="CustomIcon">
            <a:extLst>
              <a:ext uri="{FF2B5EF4-FFF2-40B4-BE49-F238E27FC236}">
                <a16:creationId xmlns:a16="http://schemas.microsoft.com/office/drawing/2014/main" id="{4DE24B6B-E76F-4D50-B45E-8D699A59DCC5}"/>
              </a:ext>
            </a:extLst>
          </p:cNvPr>
          <p:cNvPicPr>
            <a:picLocks/>
          </p:cNvPicPr>
          <p:nvPr>
            <p:custDataLst>
              <p:tags r:id="rId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995680" y="5179730"/>
            <a:ext cx="981768" cy="98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255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Object 6" hidden="1">
            <a:extLst>
              <a:ext uri="{FF2B5EF4-FFF2-40B4-BE49-F238E27FC236}">
                <a16:creationId xmlns:a16="http://schemas.microsoft.com/office/drawing/2014/main" id="{1AC12FFD-1D73-4CB5-A4FD-3802D38FD6B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069559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077" name="think-cell Slide" r:id="rId15" imgW="395" imgH="396" progId="TCLayout.ActiveDocument.1">
                  <p:embed/>
                </p:oleObj>
              </mc:Choice>
              <mc:Fallback>
                <p:oleObj name="think-cell Slide" r:id="rId15" imgW="395" imgH="396" progId="TCLayout.ActiveDocument.1">
                  <p:embed/>
                  <p:pic>
                    <p:nvPicPr>
                      <p:cNvPr id="35" name="Object 6" hidden="1">
                        <a:extLst>
                          <a:ext uri="{FF2B5EF4-FFF2-40B4-BE49-F238E27FC236}">
                            <a16:creationId xmlns:a16="http://schemas.microsoft.com/office/drawing/2014/main" id="{1AC12FFD-1D73-4CB5-A4FD-3802D38FD6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Rectangle 1" hidden="1">
            <a:extLst>
              <a:ext uri="{FF2B5EF4-FFF2-40B4-BE49-F238E27FC236}">
                <a16:creationId xmlns:a16="http://schemas.microsoft.com/office/drawing/2014/main" id="{088FA324-88AF-4F39-A69E-042636CC43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746ABBD6-ECF4-4A89-82E2-29F75428743C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16380" y="198166"/>
            <a:ext cx="7969365" cy="769441"/>
          </a:xfrm>
        </p:spPr>
        <p:txBody>
          <a:bodyPr wrap="square">
            <a:spAutoFit/>
          </a:bodyPr>
          <a:lstStyle/>
          <a:p>
            <a:r>
              <a:rPr lang="fr-FR" dirty="0"/>
              <a:t>Modalités de prise de rendez-vous envisagées pour la vaccination en centre</a:t>
            </a:r>
          </a:p>
        </p:txBody>
      </p:sp>
      <p:cxnSp>
        <p:nvCxnSpPr>
          <p:cNvPr id="13" name="LineSpecialityArrow 74">
            <a:extLst>
              <a:ext uri="{FF2B5EF4-FFF2-40B4-BE49-F238E27FC236}">
                <a16:creationId xmlns:a16="http://schemas.microsoft.com/office/drawing/2014/main" id="{D75FDEA6-1B06-4D01-8D7C-75D4FAB2FB60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3345179" y="2453069"/>
            <a:ext cx="793089" cy="0"/>
          </a:xfrm>
          <a:prstGeom prst="straightConnector1">
            <a:avLst/>
          </a:prstGeom>
          <a:ln w="19050" cap="flat">
            <a:solidFill>
              <a:schemeClr val="tx1"/>
            </a:solidFill>
            <a:miter lim="800000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LineSpecialityArrow 74">
            <a:extLst>
              <a:ext uri="{FF2B5EF4-FFF2-40B4-BE49-F238E27FC236}">
                <a16:creationId xmlns:a16="http://schemas.microsoft.com/office/drawing/2014/main" id="{2A099708-A13C-4D79-B50D-55951DDE4B34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345179" y="4891469"/>
            <a:ext cx="793089" cy="0"/>
          </a:xfrm>
          <a:prstGeom prst="straightConnector1">
            <a:avLst/>
          </a:prstGeom>
          <a:ln w="19050" cap="flat">
            <a:solidFill>
              <a:schemeClr val="tx1"/>
            </a:solidFill>
            <a:miter lim="800000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LineBasicStrong 9">
            <a:extLst>
              <a:ext uri="{FF2B5EF4-FFF2-40B4-BE49-F238E27FC236}">
                <a16:creationId xmlns:a16="http://schemas.microsoft.com/office/drawing/2014/main" id="{3E669288-C0A8-4401-9D14-BB30554D4D24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350029" y="2453069"/>
            <a:ext cx="0" cy="2438400"/>
          </a:xfrm>
          <a:prstGeom prst="straightConnector1">
            <a:avLst/>
          </a:prstGeom>
          <a:ln w="19050" cap="flat">
            <a:solidFill>
              <a:schemeClr val="tx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3D5C61E-7F6D-44EF-AA36-4F83993A1504}"/>
              </a:ext>
            </a:extLst>
          </p:cNvPr>
          <p:cNvGrpSpPr/>
          <p:nvPr/>
        </p:nvGrpSpPr>
        <p:grpSpPr>
          <a:xfrm>
            <a:off x="1187796" y="3367469"/>
            <a:ext cx="2157383" cy="609600"/>
            <a:chOff x="1187796" y="3298537"/>
            <a:chExt cx="2157383" cy="609600"/>
          </a:xfrm>
        </p:grpSpPr>
        <p:pic>
          <p:nvPicPr>
            <p:cNvPr id="5" name="CustomIcon">
              <a:extLst>
                <a:ext uri="{FF2B5EF4-FFF2-40B4-BE49-F238E27FC236}">
                  <a16:creationId xmlns:a16="http://schemas.microsoft.com/office/drawing/2014/main" id="{C283A9FC-B22B-41B2-BFC7-DA64CAEA8698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p:blipFill>
          <p:spPr>
            <a:xfrm>
              <a:off x="1187796" y="3298537"/>
              <a:ext cx="609600" cy="609600"/>
            </a:xfrm>
            <a:prstGeom prst="rect">
              <a:avLst/>
            </a:prstGeom>
          </p:spPr>
        </p:pic>
        <p:cxnSp>
          <p:nvCxnSpPr>
            <p:cNvPr id="22" name="LineBasicStrong 9">
              <a:extLst>
                <a:ext uri="{FF2B5EF4-FFF2-40B4-BE49-F238E27FC236}">
                  <a16:creationId xmlns:a16="http://schemas.microsoft.com/office/drawing/2014/main" id="{E6FF0DB6-A4CB-4E73-857A-30430DFC67F7}"/>
                </a:ext>
              </a:extLst>
            </p:cNvPr>
            <p:cNvCxnSpPr>
              <a:cxnSpLocks/>
            </p:cNvCxnSpPr>
            <p:nvPr>
              <p:custDataLst>
                <p:tags r:id="rId12"/>
              </p:custDataLst>
            </p:nvPr>
          </p:nvCxnSpPr>
          <p:spPr>
            <a:xfrm>
              <a:off x="2133600" y="3603337"/>
              <a:ext cx="1211579" cy="0"/>
            </a:xfrm>
            <a:prstGeom prst="straightConnector1">
              <a:avLst/>
            </a:prstGeom>
            <a:ln w="19050" cap="flat">
              <a:solidFill>
                <a:schemeClr val="tx1"/>
              </a:solidFill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CustomIcon">
            <a:extLst>
              <a:ext uri="{FF2B5EF4-FFF2-40B4-BE49-F238E27FC236}">
                <a16:creationId xmlns:a16="http://schemas.microsoft.com/office/drawing/2014/main" id="{79E8A020-6E1F-4451-9B61-C94B1DD8EBC8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4261660" y="2148269"/>
            <a:ext cx="609600" cy="609600"/>
          </a:xfrm>
          <a:prstGeom prst="rect">
            <a:avLst/>
          </a:prstGeom>
        </p:spPr>
      </p:pic>
      <p:pic>
        <p:nvPicPr>
          <p:cNvPr id="26" name="CustomIcon">
            <a:extLst>
              <a:ext uri="{FF2B5EF4-FFF2-40B4-BE49-F238E27FC236}">
                <a16:creationId xmlns:a16="http://schemas.microsoft.com/office/drawing/2014/main" id="{3B945162-637E-4FE8-9772-FD0672B39668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xmlns="" r:embed="rId22"/>
              </a:ext>
            </a:extLst>
          </a:blip>
          <a:stretch>
            <a:fillRect/>
          </a:stretch>
        </p:blipFill>
        <p:spPr>
          <a:xfrm>
            <a:off x="4332087" y="4543673"/>
            <a:ext cx="609600" cy="6096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DAC4FA7-8914-4336-BFE1-59E0D8F9E649}"/>
              </a:ext>
            </a:extLst>
          </p:cNvPr>
          <p:cNvSpPr txBox="1">
            <a:spLocks/>
          </p:cNvSpPr>
          <p:nvPr/>
        </p:nvSpPr>
        <p:spPr>
          <a:xfrm>
            <a:off x="5237016" y="1752818"/>
            <a:ext cx="6299202" cy="24622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b="1" dirty="0"/>
              <a:t>Numéro du centre </a:t>
            </a:r>
            <a:r>
              <a:rPr lang="fr-FR" dirty="0"/>
              <a:t>de vaccination avec prise de rendez-vous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011E331-5964-4A9A-89C6-178DE24890E1}"/>
              </a:ext>
            </a:extLst>
          </p:cNvPr>
          <p:cNvSpPr txBox="1">
            <a:spLocks/>
          </p:cNvSpPr>
          <p:nvPr/>
        </p:nvSpPr>
        <p:spPr>
          <a:xfrm>
            <a:off x="5237016" y="4463709"/>
            <a:ext cx="6299202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b="1" dirty="0"/>
              <a:t>Chaque centre devra être équipé d’une solutions de prise de RDV en ligne, prise en charge par l’Etat, </a:t>
            </a:r>
            <a:r>
              <a:rPr lang="fr-FR" dirty="0"/>
              <a:t>parmi trois solutions</a:t>
            </a:r>
            <a:r>
              <a:rPr lang="fr-FR" b="1" i="1" dirty="0"/>
              <a:t> </a:t>
            </a:r>
            <a:r>
              <a:rPr lang="fr-FR" i="1" dirty="0"/>
              <a:t>(</a:t>
            </a:r>
            <a:r>
              <a:rPr lang="fr-FR" i="1" dirty="0" err="1"/>
              <a:t>Doctolib</a:t>
            </a:r>
            <a:r>
              <a:rPr lang="fr-FR" i="1" dirty="0"/>
              <a:t> Vaccination, </a:t>
            </a:r>
            <a:r>
              <a:rPr lang="fr-FR" i="1" dirty="0" err="1"/>
              <a:t>KelDoc</a:t>
            </a:r>
            <a:r>
              <a:rPr lang="fr-FR" i="1" dirty="0"/>
              <a:t> ou </a:t>
            </a:r>
            <a:r>
              <a:rPr lang="fr-FR" i="1" dirty="0" err="1"/>
              <a:t>Maiia</a:t>
            </a:r>
            <a:r>
              <a:rPr lang="fr-FR" i="1" dirty="0"/>
              <a:t>)</a:t>
            </a:r>
            <a:endParaRPr lang="fr-FR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80D277E-8E6F-4603-9A82-507F779AE04B}"/>
              </a:ext>
            </a:extLst>
          </p:cNvPr>
          <p:cNvSpPr txBox="1"/>
          <p:nvPr/>
        </p:nvSpPr>
        <p:spPr>
          <a:xfrm>
            <a:off x="780392" y="4116960"/>
            <a:ext cx="1424407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fr-FR" b="1"/>
              <a:t>Usager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C620236-0491-4B1A-AFF6-0707CE53459C}"/>
              </a:ext>
            </a:extLst>
          </p:cNvPr>
          <p:cNvSpPr txBox="1"/>
          <p:nvPr/>
        </p:nvSpPr>
        <p:spPr>
          <a:xfrm>
            <a:off x="2656297" y="2731430"/>
            <a:ext cx="1424407" cy="492443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ctr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fr-FR" b="1"/>
              <a:t>RDV par téléphone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8FFE6C4-A654-49D9-A849-5FD24620C2C0}"/>
              </a:ext>
            </a:extLst>
          </p:cNvPr>
          <p:cNvSpPr txBox="1"/>
          <p:nvPr/>
        </p:nvSpPr>
        <p:spPr>
          <a:xfrm>
            <a:off x="2656297" y="4036194"/>
            <a:ext cx="1424407" cy="492443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ctr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fr-FR" b="1"/>
              <a:t>RDV </a:t>
            </a:r>
            <a:br>
              <a:rPr lang="fr-FR" b="1"/>
            </a:br>
            <a:r>
              <a:rPr lang="fr-FR" b="1"/>
              <a:t>en ligne</a:t>
            </a:r>
          </a:p>
        </p:txBody>
      </p:sp>
      <p:grpSp>
        <p:nvGrpSpPr>
          <p:cNvPr id="7" name="PlusSignBlue 7">
            <a:extLst>
              <a:ext uri="{FF2B5EF4-FFF2-40B4-BE49-F238E27FC236}">
                <a16:creationId xmlns:a16="http://schemas.microsoft.com/office/drawing/2014/main" id="{15766F2F-A407-4C92-8AD3-E635AE787986}"/>
              </a:ext>
            </a:extLst>
          </p:cNvPr>
          <p:cNvGrpSpPr>
            <a:grpSpLocks noChangeAspect="1"/>
          </p:cNvGrpSpPr>
          <p:nvPr>
            <p:custDataLst>
              <p:tags r:id="rId10"/>
            </p:custDataLst>
          </p:nvPr>
        </p:nvGrpSpPr>
        <p:grpSpPr>
          <a:xfrm>
            <a:off x="8188503" y="2124556"/>
            <a:ext cx="396228" cy="396228"/>
            <a:chOff x="1016000" y="1016000"/>
            <a:chExt cx="396228" cy="396228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EEACD198-52A3-44E1-AC05-6A2D88B6CAF5}"/>
                </a:ext>
              </a:extLst>
            </p:cNvPr>
            <p:cNvSpPr/>
            <p:nvPr/>
          </p:nvSpPr>
          <p:spPr>
            <a:xfrm>
              <a:off x="1016000" y="1016000"/>
              <a:ext cx="396228" cy="396228"/>
            </a:xfrm>
            <a:prstGeom prst="ellipse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600" dirty="0" err="1">
                <a:solidFill>
                  <a:schemeClr val="bg1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F93D0C3-2AAE-48A5-9524-DA7FE6E482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87707" y="1087707"/>
              <a:ext cx="251457" cy="251458"/>
            </a:xfrm>
            <a:custGeom>
              <a:avLst/>
              <a:gdLst/>
              <a:ahLst/>
              <a:cxnLst/>
              <a:rect l="0" t="0" r="0" b="0"/>
              <a:pathLst>
                <a:path w="251458" h="251459">
                  <a:moveTo>
                    <a:pt x="251457" y="125729"/>
                  </a:moveTo>
                  <a:lnTo>
                    <a:pt x="251457" y="128416"/>
                  </a:lnTo>
                  <a:lnTo>
                    <a:pt x="249317" y="130557"/>
                  </a:lnTo>
                  <a:lnTo>
                    <a:pt x="246630" y="130557"/>
                  </a:lnTo>
                  <a:lnTo>
                    <a:pt x="130557" y="130557"/>
                  </a:lnTo>
                  <a:lnTo>
                    <a:pt x="130557" y="246630"/>
                  </a:lnTo>
                  <a:lnTo>
                    <a:pt x="130557" y="249317"/>
                  </a:lnTo>
                  <a:lnTo>
                    <a:pt x="128416" y="251458"/>
                  </a:lnTo>
                  <a:lnTo>
                    <a:pt x="125729" y="251458"/>
                  </a:lnTo>
                  <a:lnTo>
                    <a:pt x="123043" y="251458"/>
                  </a:lnTo>
                  <a:lnTo>
                    <a:pt x="120901" y="249317"/>
                  </a:lnTo>
                  <a:lnTo>
                    <a:pt x="120901" y="246630"/>
                  </a:lnTo>
                  <a:lnTo>
                    <a:pt x="120901" y="130557"/>
                  </a:lnTo>
                  <a:lnTo>
                    <a:pt x="4828" y="130557"/>
                  </a:lnTo>
                  <a:lnTo>
                    <a:pt x="2141" y="130557"/>
                  </a:lnTo>
                  <a:lnTo>
                    <a:pt x="0" y="128416"/>
                  </a:lnTo>
                  <a:lnTo>
                    <a:pt x="0" y="125729"/>
                  </a:lnTo>
                  <a:lnTo>
                    <a:pt x="0" y="123042"/>
                  </a:lnTo>
                  <a:lnTo>
                    <a:pt x="2141" y="120901"/>
                  </a:lnTo>
                  <a:lnTo>
                    <a:pt x="4828" y="120901"/>
                  </a:lnTo>
                  <a:lnTo>
                    <a:pt x="120901" y="120901"/>
                  </a:lnTo>
                  <a:lnTo>
                    <a:pt x="120901" y="4828"/>
                  </a:lnTo>
                  <a:lnTo>
                    <a:pt x="120901" y="2141"/>
                  </a:lnTo>
                  <a:lnTo>
                    <a:pt x="123043" y="0"/>
                  </a:lnTo>
                  <a:lnTo>
                    <a:pt x="125729" y="0"/>
                  </a:lnTo>
                  <a:lnTo>
                    <a:pt x="128416" y="0"/>
                  </a:lnTo>
                  <a:lnTo>
                    <a:pt x="130557" y="2141"/>
                  </a:lnTo>
                  <a:lnTo>
                    <a:pt x="130557" y="4828"/>
                  </a:lnTo>
                  <a:lnTo>
                    <a:pt x="130557" y="120901"/>
                  </a:lnTo>
                  <a:lnTo>
                    <a:pt x="246630" y="120901"/>
                  </a:lnTo>
                  <a:lnTo>
                    <a:pt x="249317" y="120901"/>
                  </a:lnTo>
                  <a:lnTo>
                    <a:pt x="251457" y="123042"/>
                  </a:lnTo>
                  <a:close/>
                </a:path>
              </a:pathLst>
            </a:custGeom>
            <a:solidFill>
              <a:schemeClr val="bg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600" dirty="0" err="1">
                <a:solidFill>
                  <a:schemeClr val="bg1"/>
                </a:solidFill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9CF0AAF7-1AA5-41B8-81C1-F50E654BC300}"/>
              </a:ext>
            </a:extLst>
          </p:cNvPr>
          <p:cNvSpPr txBox="1">
            <a:spLocks/>
          </p:cNvSpPr>
          <p:nvPr/>
        </p:nvSpPr>
        <p:spPr>
          <a:xfrm>
            <a:off x="5237016" y="2640050"/>
            <a:ext cx="6299202" cy="106182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b="1" dirty="0"/>
              <a:t>Une ligne régionale ou départementale </a:t>
            </a:r>
            <a:r>
              <a:rPr lang="fr-FR" dirty="0"/>
              <a:t>permettant la prise de rendez-vous dans les centres du territoire</a:t>
            </a:r>
          </a:p>
          <a:p>
            <a:pPr>
              <a:buNone/>
            </a:pPr>
            <a:r>
              <a:rPr lang="fr-FR" b="1" dirty="0"/>
              <a:t>Une plateforme nationale </a:t>
            </a:r>
            <a:r>
              <a:rPr lang="fr-FR" dirty="0"/>
              <a:t>pour renvoyer vers les plateformes téléphoniques locales ou les centres de vaccination</a:t>
            </a:r>
            <a:endParaRPr lang="fr-FR" i="1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058F7D-A0C3-49B8-91B7-AC69CA7B6AF3}"/>
              </a:ext>
            </a:extLst>
          </p:cNvPr>
          <p:cNvSpPr/>
          <p:nvPr/>
        </p:nvSpPr>
        <p:spPr>
          <a:xfrm>
            <a:off x="732718" y="5738642"/>
            <a:ext cx="10534216" cy="699492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600" b="1" dirty="0">
                <a:solidFill>
                  <a:schemeClr val="bg1"/>
                </a:solidFill>
              </a:rPr>
              <a:t>Les informations locales et de chaque centres seront disponibles sur le site </a:t>
            </a:r>
            <a:r>
              <a:rPr lang="fr-FR" sz="1600" b="1" u="sng" dirty="0">
                <a:solidFill>
                  <a:schemeClr val="bg1"/>
                </a:solidFill>
              </a:rPr>
              <a:t>Santé.fr</a:t>
            </a:r>
          </a:p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1600" b="1" u="sng" dirty="0">
                <a:solidFill>
                  <a:schemeClr val="bg1"/>
                </a:solidFill>
              </a:rPr>
              <a:t>Chaque centre doit être opérationnel en terme de RDV en ligne et par téléphone pour le 14 janvier</a:t>
            </a:r>
          </a:p>
        </p:txBody>
      </p:sp>
    </p:spTree>
    <p:extLst>
      <p:ext uri="{BB962C8B-B14F-4D97-AF65-F5344CB8AC3E}">
        <p14:creationId xmlns:p14="http://schemas.microsoft.com/office/powerpoint/2010/main" val="2109984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5" name="Object 84" hidden="1">
            <a:extLst>
              <a:ext uri="{FF2B5EF4-FFF2-40B4-BE49-F238E27FC236}">
                <a16:creationId xmlns:a16="http://schemas.microsoft.com/office/drawing/2014/main" id="{ABA83B74-64E0-479D-A8BF-6E3955522BD7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318592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051" name="think-cell Slide" r:id="rId18" imgW="395" imgH="396" progId="TCLayout.ActiveDocument.1">
                  <p:embed/>
                </p:oleObj>
              </mc:Choice>
              <mc:Fallback>
                <p:oleObj name="think-cell Slide" r:id="rId18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" name="Object 83" hidden="1">
            <a:extLst>
              <a:ext uri="{FF2B5EF4-FFF2-40B4-BE49-F238E27FC236}">
                <a16:creationId xmlns:a16="http://schemas.microsoft.com/office/drawing/2014/main" id="{C513AB49-BA72-42DE-BAAA-367055E4DFEC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941751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052" name="think-cell Slide" r:id="rId20" imgW="395" imgH="396" progId="TCLayout.ActiveDocument.1">
                  <p:embed/>
                </p:oleObj>
              </mc:Choice>
              <mc:Fallback>
                <p:oleObj name="think-cell Slide" r:id="rId20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>
            <a:extLst>
              <a:ext uri="{FF2B5EF4-FFF2-40B4-BE49-F238E27FC236}">
                <a16:creationId xmlns:a16="http://schemas.microsoft.com/office/drawing/2014/main" id="{80E114D9-0A26-4A94-A7EB-656C2EC4853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Parcours de l’usager en centre de vaccination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0C08CB9-964F-4275-9A2E-2913E4CCBC8A}"/>
              </a:ext>
            </a:extLst>
          </p:cNvPr>
          <p:cNvSpPr txBox="1">
            <a:spLocks/>
          </p:cNvSpPr>
          <p:nvPr/>
        </p:nvSpPr>
        <p:spPr>
          <a:xfrm>
            <a:off x="542110" y="1473864"/>
            <a:ext cx="1948539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800" b="1" dirty="0"/>
              <a:t>Personne volontaire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CCD6C88-2DC0-4BE9-8928-C8EA2FD1F4A4}"/>
              </a:ext>
            </a:extLst>
          </p:cNvPr>
          <p:cNvSpPr txBox="1"/>
          <p:nvPr/>
        </p:nvSpPr>
        <p:spPr>
          <a:xfrm>
            <a:off x="539949" y="4472944"/>
            <a:ext cx="3626468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800" b="1" dirty="0"/>
              <a:t>Accueil du patient par un infirmier, questionnaire de santé, </a:t>
            </a:r>
            <a:r>
              <a:rPr lang="fr-FR" sz="1800" dirty="0"/>
              <a:t>recherche de critères nécessitant une </a:t>
            </a:r>
            <a:r>
              <a:rPr lang="fr-FR" sz="1800" b="1" dirty="0"/>
              <a:t>réorientation vers le médecin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8947C8B-573A-41CD-948E-6EFEEE6C0831}"/>
              </a:ext>
            </a:extLst>
          </p:cNvPr>
          <p:cNvSpPr txBox="1"/>
          <p:nvPr/>
        </p:nvSpPr>
        <p:spPr>
          <a:xfrm>
            <a:off x="3979338" y="2430557"/>
            <a:ext cx="2887132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800" b="1" dirty="0"/>
              <a:t>Vérification et signature </a:t>
            </a:r>
            <a:r>
              <a:rPr lang="fr-FR" sz="1800" dirty="0"/>
              <a:t>du questionnaire de santé par le médecin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AE89A8C-606A-4FF1-B79E-9E426D30F2B0}"/>
              </a:ext>
            </a:extLst>
          </p:cNvPr>
          <p:cNvSpPr txBox="1"/>
          <p:nvPr/>
        </p:nvSpPr>
        <p:spPr>
          <a:xfrm>
            <a:off x="7356596" y="2707556"/>
            <a:ext cx="2359484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800" b="1" dirty="0"/>
              <a:t>Vaccination</a:t>
            </a:r>
            <a:r>
              <a:rPr lang="fr-FR" sz="1800" dirty="0"/>
              <a:t> par le personnel soignant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F6C2FDB-CBA5-487A-A687-A461E2FD9DE5}"/>
              </a:ext>
            </a:extLst>
          </p:cNvPr>
          <p:cNvSpPr txBox="1"/>
          <p:nvPr/>
        </p:nvSpPr>
        <p:spPr>
          <a:xfrm>
            <a:off x="5930602" y="5476414"/>
            <a:ext cx="1787653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800" b="1" dirty="0"/>
              <a:t>Surveillance de </a:t>
            </a:r>
            <a:br>
              <a:rPr lang="fr-FR" sz="1800" b="1" dirty="0"/>
            </a:br>
            <a:r>
              <a:rPr lang="fr-FR" sz="1800" b="1" dirty="0"/>
              <a:t>15-30 minutes</a:t>
            </a:r>
          </a:p>
        </p:txBody>
      </p:sp>
      <p:pic>
        <p:nvPicPr>
          <p:cNvPr id="61" name="CustomIcon">
            <a:extLst>
              <a:ext uri="{FF2B5EF4-FFF2-40B4-BE49-F238E27FC236}">
                <a16:creationId xmlns:a16="http://schemas.microsoft.com/office/drawing/2014/main" id="{E66F279C-2DB1-418A-8AE8-59AB3E10223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xmlns="" r:embed="rId22"/>
              </a:ext>
            </a:extLst>
          </a:blip>
          <a:stretch>
            <a:fillRect/>
          </a:stretch>
        </p:blipFill>
        <p:spPr>
          <a:xfrm>
            <a:off x="1940661" y="1473864"/>
            <a:ext cx="737616" cy="737616"/>
          </a:xfrm>
          <a:prstGeom prst="rect">
            <a:avLst/>
          </a:prstGeom>
        </p:spPr>
      </p:pic>
      <p:pic>
        <p:nvPicPr>
          <p:cNvPr id="63" name="CustomIcon">
            <a:extLst>
              <a:ext uri="{FF2B5EF4-FFF2-40B4-BE49-F238E27FC236}">
                <a16:creationId xmlns:a16="http://schemas.microsoft.com/office/drawing/2014/main" id="{BA028561-E987-4C01-930C-A13AE18350E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xmlns="" r:embed="rId24"/>
              </a:ext>
            </a:extLst>
          </a:blip>
          <a:stretch>
            <a:fillRect/>
          </a:stretch>
        </p:blipFill>
        <p:spPr>
          <a:xfrm>
            <a:off x="2004669" y="3595531"/>
            <a:ext cx="609600" cy="609600"/>
          </a:xfrm>
          <a:prstGeom prst="rect">
            <a:avLst/>
          </a:prstGeom>
        </p:spPr>
      </p:pic>
      <p:pic>
        <p:nvPicPr>
          <p:cNvPr id="69" name="CustomIcon">
            <a:extLst>
              <a:ext uri="{FF2B5EF4-FFF2-40B4-BE49-F238E27FC236}">
                <a16:creationId xmlns:a16="http://schemas.microsoft.com/office/drawing/2014/main" id="{F2C06F44-FE10-4919-AA37-D6111937E46A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>
            <a:fillRect/>
          </a:stretch>
        </p:blipFill>
        <p:spPr>
          <a:xfrm>
            <a:off x="7966093" y="5347724"/>
            <a:ext cx="811378" cy="811378"/>
          </a:xfrm>
          <a:prstGeom prst="rect">
            <a:avLst/>
          </a:prstGeom>
        </p:spPr>
      </p:pic>
      <p:pic>
        <p:nvPicPr>
          <p:cNvPr id="73" name="CustomIcon">
            <a:extLst>
              <a:ext uri="{FF2B5EF4-FFF2-40B4-BE49-F238E27FC236}">
                <a16:creationId xmlns:a16="http://schemas.microsoft.com/office/drawing/2014/main" id="{60F5C6E5-0156-43D2-B6F0-7824B170A622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xmlns="" r:embed="rId28"/>
              </a:ext>
            </a:extLst>
          </a:blip>
          <a:stretch>
            <a:fillRect/>
          </a:stretch>
        </p:blipFill>
        <p:spPr>
          <a:xfrm>
            <a:off x="7889727" y="3457761"/>
            <a:ext cx="811378" cy="811378"/>
          </a:xfrm>
          <a:prstGeom prst="rect">
            <a:avLst/>
          </a:prstGeom>
        </p:spPr>
      </p:pic>
      <p:cxnSp>
        <p:nvCxnSpPr>
          <p:cNvPr id="74" name="LineSpecialityArrow 74">
            <a:extLst>
              <a:ext uri="{FF2B5EF4-FFF2-40B4-BE49-F238E27FC236}">
                <a16:creationId xmlns:a16="http://schemas.microsoft.com/office/drawing/2014/main" id="{054EA5FE-AD98-481E-9BFC-8B2D75DBDDD0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2309469" y="2463749"/>
            <a:ext cx="0" cy="895057"/>
          </a:xfrm>
          <a:prstGeom prst="straightConnector1">
            <a:avLst/>
          </a:prstGeom>
          <a:ln w="19050" cap="flat">
            <a:solidFill>
              <a:schemeClr val="tx1"/>
            </a:solidFill>
            <a:miter lim="800000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LineSpecialityArrow 74">
            <a:extLst>
              <a:ext uri="{FF2B5EF4-FFF2-40B4-BE49-F238E27FC236}">
                <a16:creationId xmlns:a16="http://schemas.microsoft.com/office/drawing/2014/main" id="{BEB3E0EB-7A11-41E0-BC51-EEDF03E7B68B}"/>
              </a:ext>
            </a:extLst>
          </p:cNvPr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3027991" y="3900331"/>
            <a:ext cx="1668498" cy="0"/>
          </a:xfrm>
          <a:prstGeom prst="straightConnector1">
            <a:avLst/>
          </a:prstGeom>
          <a:ln w="19050" cap="flat">
            <a:solidFill>
              <a:schemeClr val="tx1"/>
            </a:solidFill>
            <a:miter lim="800000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LineSpecialityArrow 74">
            <a:extLst>
              <a:ext uri="{FF2B5EF4-FFF2-40B4-BE49-F238E27FC236}">
                <a16:creationId xmlns:a16="http://schemas.microsoft.com/office/drawing/2014/main" id="{7FFFB2C9-99B1-43D5-95EC-45374512D62F}"/>
              </a:ext>
            </a:extLst>
          </p:cNvPr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930602" y="3900331"/>
            <a:ext cx="1668498" cy="0"/>
          </a:xfrm>
          <a:prstGeom prst="straightConnector1">
            <a:avLst/>
          </a:prstGeom>
          <a:ln w="19050" cap="flat">
            <a:solidFill>
              <a:schemeClr val="tx1"/>
            </a:solidFill>
            <a:miter lim="800000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LineSpecialityArrow 74">
            <a:extLst>
              <a:ext uri="{FF2B5EF4-FFF2-40B4-BE49-F238E27FC236}">
                <a16:creationId xmlns:a16="http://schemas.microsoft.com/office/drawing/2014/main" id="{42E0B904-A142-4AE1-8D0F-3CE9E86C5708}"/>
              </a:ext>
            </a:extLst>
          </p:cNvPr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8371782" y="4269139"/>
            <a:ext cx="0" cy="895057"/>
          </a:xfrm>
          <a:prstGeom prst="straightConnector1">
            <a:avLst/>
          </a:prstGeom>
          <a:ln w="19050" cap="flat">
            <a:solidFill>
              <a:schemeClr val="tx1"/>
            </a:solidFill>
            <a:miter lim="800000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CustomIcon">
            <a:extLst>
              <a:ext uri="{FF2B5EF4-FFF2-40B4-BE49-F238E27FC236}">
                <a16:creationId xmlns:a16="http://schemas.microsoft.com/office/drawing/2014/main" id="{6C8E611D-BDC2-4B36-A694-93FAA13707DB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xmlns="" r:embed="rId30"/>
              </a:ext>
            </a:extLst>
          </a:blip>
          <a:stretch>
            <a:fillRect/>
          </a:stretch>
        </p:blipFill>
        <p:spPr>
          <a:xfrm>
            <a:off x="4902359" y="3531523"/>
            <a:ext cx="737616" cy="737616"/>
          </a:xfrm>
          <a:prstGeom prst="rect">
            <a:avLst/>
          </a:prstGeom>
        </p:spPr>
      </p:pic>
      <p:cxnSp>
        <p:nvCxnSpPr>
          <p:cNvPr id="27" name="LineSpecialityArrow 74">
            <a:extLst>
              <a:ext uri="{FF2B5EF4-FFF2-40B4-BE49-F238E27FC236}">
                <a16:creationId xmlns:a16="http://schemas.microsoft.com/office/drawing/2014/main" id="{CA88E54B-380A-481F-A866-F1109F78B415}"/>
              </a:ext>
            </a:extLst>
          </p:cNvPr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8988202" y="5753413"/>
            <a:ext cx="1255333" cy="0"/>
          </a:xfrm>
          <a:prstGeom prst="straightConnector1">
            <a:avLst/>
          </a:prstGeom>
          <a:ln w="19050" cap="flat">
            <a:solidFill>
              <a:schemeClr val="tx1"/>
            </a:solidFill>
            <a:miter lim="800000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CustomIcon">
            <a:extLst>
              <a:ext uri="{FF2B5EF4-FFF2-40B4-BE49-F238E27FC236}">
                <a16:creationId xmlns:a16="http://schemas.microsoft.com/office/drawing/2014/main" id="{48F4472B-B4FF-42B4-BD94-20E817E1CE8C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xmlns="" r:embed="rId32"/>
              </a:ext>
            </a:extLst>
          </a:blip>
          <a:stretch>
            <a:fillRect/>
          </a:stretch>
        </p:blipFill>
        <p:spPr>
          <a:xfrm>
            <a:off x="10463845" y="5384605"/>
            <a:ext cx="737616" cy="73761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C154E666-E297-4859-B9E2-2D7CA70A1F5E}"/>
              </a:ext>
            </a:extLst>
          </p:cNvPr>
          <p:cNvSpPr txBox="1"/>
          <p:nvPr/>
        </p:nvSpPr>
        <p:spPr>
          <a:xfrm>
            <a:off x="10039278" y="4556884"/>
            <a:ext cx="1586751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800" b="1" dirty="0"/>
              <a:t>Saisie dans </a:t>
            </a:r>
            <a:br>
              <a:rPr lang="fr-FR" sz="1800" b="1" dirty="0"/>
            </a:br>
            <a:r>
              <a:rPr lang="fr-FR" sz="1800" b="1" i="1" dirty="0"/>
              <a:t>Vaccin </a:t>
            </a:r>
            <a:r>
              <a:rPr lang="fr-FR" sz="1800" b="1" i="1" dirty="0" err="1"/>
              <a:t>Covid</a:t>
            </a:r>
            <a:endParaRPr lang="fr-FR" sz="1800" i="1" dirty="0"/>
          </a:p>
        </p:txBody>
      </p:sp>
    </p:spTree>
    <p:extLst>
      <p:ext uri="{BB962C8B-B14F-4D97-AF65-F5344CB8AC3E}">
        <p14:creationId xmlns:p14="http://schemas.microsoft.com/office/powerpoint/2010/main" val="3387798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2" hidden="1">
            <a:extLst>
              <a:ext uri="{FF2B5EF4-FFF2-40B4-BE49-F238E27FC236}">
                <a16:creationId xmlns:a16="http://schemas.microsoft.com/office/drawing/2014/main" id="{ED0472F5-A672-46FB-A92B-AB931DDD9541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8604" name="think-cell Slide" r:id="rId7" imgW="395" imgH="396" progId="TCLayout.ActiveDocument.1">
                  <p:embed/>
                </p:oleObj>
              </mc:Choice>
              <mc:Fallback>
                <p:oleObj name="think-cell Slide" r:id="rId7" imgW="395" imgH="396" progId="TCLayout.ActiveDocument.1">
                  <p:embed/>
                  <p:pic>
                    <p:nvPicPr>
                      <p:cNvPr id="11" name="Object 2" hidden="1">
                        <a:extLst>
                          <a:ext uri="{FF2B5EF4-FFF2-40B4-BE49-F238E27FC236}">
                            <a16:creationId xmlns:a16="http://schemas.microsoft.com/office/drawing/2014/main" id="{ED0472F5-A672-46FB-A92B-AB931DDD95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3" hidden="1">
            <a:extLst>
              <a:ext uri="{FF2B5EF4-FFF2-40B4-BE49-F238E27FC236}">
                <a16:creationId xmlns:a16="http://schemas.microsoft.com/office/drawing/2014/main" id="{D2C9B10E-66DB-4181-BE40-74946BE5FBF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B63FA99F-9856-444D-9EE4-142F043DE0C5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3079316"/>
            <a:ext cx="3465576" cy="1154162"/>
          </a:xfrm>
        </p:spPr>
        <p:txBody>
          <a:bodyPr>
            <a:spAutoFit/>
          </a:bodyPr>
          <a:lstStyle/>
          <a:p>
            <a:r>
              <a:rPr lang="fr-FR" dirty="0"/>
              <a:t>Questions posées pour l’évaluation </a:t>
            </a:r>
            <a:br>
              <a:rPr lang="fr-FR" dirty="0"/>
            </a:br>
            <a:r>
              <a:rPr lang="fr-FR" dirty="0"/>
              <a:t>pré-vaccinale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38CA996D-4AD5-451D-962F-407268511F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4251847"/>
              </p:ext>
            </p:extLst>
          </p:nvPr>
        </p:nvGraphicFramePr>
        <p:xfrm>
          <a:off x="5395861" y="-4756"/>
          <a:ext cx="5553289" cy="68675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8605" name="Adobe Acrobat Document" r:id="rId9" imgW="3777942" imgH="5346465" progId="Acrobat.Document.DC">
                  <p:embed/>
                </p:oleObj>
              </mc:Choice>
              <mc:Fallback>
                <p:oleObj name="Adobe Acrobat Document" r:id="rId9" imgW="3777942" imgH="5346465" progId="Acrobat.Document.DC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38CA996D-4AD5-451D-962F-407268511F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395861" y="-4756"/>
                        <a:ext cx="5553289" cy="68675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2056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9" hidden="1">
            <a:extLst>
              <a:ext uri="{FF2B5EF4-FFF2-40B4-BE49-F238E27FC236}">
                <a16:creationId xmlns:a16="http://schemas.microsoft.com/office/drawing/2014/main" id="{5F70ABFB-52BF-4764-AF21-CA0C52A8B247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591534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25" name="think-cell Slide" r:id="rId11" imgW="395" imgH="396" progId="TCLayout.ActiveDocument.1">
                  <p:embed/>
                </p:oleObj>
              </mc:Choice>
              <mc:Fallback>
                <p:oleObj name="think-cell Slide" r:id="rId11" imgW="395" imgH="396" progId="TCLayout.ActiveDocument.1">
                  <p:embed/>
                  <p:pic>
                    <p:nvPicPr>
                      <p:cNvPr id="9" name="Object 9" hidden="1">
                        <a:extLst>
                          <a:ext uri="{FF2B5EF4-FFF2-40B4-BE49-F238E27FC236}">
                            <a16:creationId xmlns:a16="http://schemas.microsoft.com/office/drawing/2014/main" id="{5F70ABFB-52BF-4764-AF21-CA0C52A8B24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 hidden="1">
            <a:extLst>
              <a:ext uri="{FF2B5EF4-FFF2-40B4-BE49-F238E27FC236}">
                <a16:creationId xmlns:a16="http://schemas.microsoft.com/office/drawing/2014/main" id="{941E8BE9-D731-4F90-A596-51ECC4F4DC5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3AB8DC73-91BF-42C1-B237-06F69C268263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Ordre du jour</a:t>
            </a:r>
          </a:p>
        </p:txBody>
      </p:sp>
      <p:sp>
        <p:nvSpPr>
          <p:cNvPr id="14" name="Text Placeholder 4">
            <a:hlinkClick r:id="rId13" action="ppaction://hlinksldjump"/>
            <a:extLst>
              <a:ext uri="{FF2B5EF4-FFF2-40B4-BE49-F238E27FC236}">
                <a16:creationId xmlns:a16="http://schemas.microsoft.com/office/drawing/2014/main" id="{40A8ECAD-1424-455E-A80D-A2519C94FF78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 bwMode="gray">
          <a:xfrm>
            <a:off x="2963863" y="2411413"/>
            <a:ext cx="6264275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txBody>
          <a:bodyPr vert="horz" wrap="none" lIns="80963" tIns="80963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fr-FR" altLang="en-US" dirty="0"/>
              <a:t>Rappel </a:t>
            </a:r>
            <a:r>
              <a:rPr lang="fr-FR" altLang="en-US"/>
              <a:t>du calendrier</a:t>
            </a:r>
            <a:endParaRPr lang="fr-FR" dirty="0"/>
          </a:p>
        </p:txBody>
      </p:sp>
      <p:sp>
        <p:nvSpPr>
          <p:cNvPr id="19" name="Text Placeholder 4">
            <a:hlinkClick r:id="rId14" action="ppaction://hlinksldjump"/>
            <a:extLst>
              <a:ext uri="{FF2B5EF4-FFF2-40B4-BE49-F238E27FC236}">
                <a16:creationId xmlns:a16="http://schemas.microsoft.com/office/drawing/2014/main" id="{6DD14047-3E12-43E5-8CD5-0F7FCBF66A16}"/>
              </a:ext>
            </a:extLst>
          </p:cNvPr>
          <p:cNvSpPr>
            <a:spLocks noGrp="1"/>
          </p:cNvSpPr>
          <p:nvPr>
            <p:custDataLst>
              <p:tags r:id="rId6"/>
            </p:custDataLst>
          </p:nvPr>
        </p:nvSpPr>
        <p:spPr bwMode="gray">
          <a:xfrm>
            <a:off x="2963863" y="2817813"/>
            <a:ext cx="6264275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txBody>
          <a:bodyPr vert="horz" wrap="none" lIns="80963" tIns="82550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dirty="0"/>
              <a:t>Principes directeurs sur l’ouverture des centres de vaccination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13DC63C8-325F-4342-9BC1-8C45307E220F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2963863" y="3225800"/>
            <a:ext cx="6264275" cy="406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none" lIns="80963" tIns="80963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b="1" dirty="0">
                <a:solidFill>
                  <a:schemeClr val="tx2"/>
                </a:solidFill>
              </a:rPr>
              <a:t>Régulation de l’offre en doses</a:t>
            </a:r>
          </a:p>
        </p:txBody>
      </p:sp>
      <p:sp>
        <p:nvSpPr>
          <p:cNvPr id="24" name="Text Placeholder 4">
            <a:hlinkClick r:id="rId15" action="ppaction://hlinksldjump"/>
            <a:extLst>
              <a:ext uri="{FF2B5EF4-FFF2-40B4-BE49-F238E27FC236}">
                <a16:creationId xmlns:a16="http://schemas.microsoft.com/office/drawing/2014/main" id="{18545EB1-3A90-4408-8B8B-FBA6978E9BC0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gray">
          <a:xfrm>
            <a:off x="2963863" y="3632200"/>
            <a:ext cx="6264275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txBody>
          <a:bodyPr vert="horz" wrap="none" lIns="80963" tIns="80963" rIns="0" bIns="8255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dirty="0"/>
              <a:t>Arrivée </a:t>
            </a:r>
            <a:r>
              <a:rPr lang="fr-FR"/>
              <a:t>du vaccin Moderna</a:t>
            </a:r>
            <a:endParaRPr lang="fr-FR" dirty="0"/>
          </a:p>
        </p:txBody>
      </p:sp>
      <p:sp>
        <p:nvSpPr>
          <p:cNvPr id="28" name="Text Placeholder 4">
            <a:hlinkClick r:id="rId16" action="ppaction://hlinksldjump"/>
            <a:extLst>
              <a:ext uri="{FF2B5EF4-FFF2-40B4-BE49-F238E27FC236}">
                <a16:creationId xmlns:a16="http://schemas.microsoft.com/office/drawing/2014/main" id="{F7B53101-BE5D-428D-8137-4C58761FBAC7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2963863" y="4040188"/>
            <a:ext cx="6264275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txBody>
          <a:bodyPr vert="horz" wrap="none" lIns="80963" tIns="80963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dirty="0"/>
              <a:t>Précision sur les </a:t>
            </a:r>
            <a:r>
              <a:rPr lang="fr-FR"/>
              <a:t>populations ciblées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3365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37B4F42F-7988-4EE6-91AA-D736122F050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592668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334" name="think-cell Slide" r:id="rId8" imgW="395" imgH="396" progId="TCLayout.ActiveDocument.1">
                  <p:embed/>
                </p:oleObj>
              </mc:Choice>
              <mc:Fallback>
                <p:oleObj name="think-cell Slide" r:id="rId8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5FC4DC09-DE37-4B64-BA80-8CBDB03AFDB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1988803A-C5E9-41B2-86BD-4792AAB037A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Principes du pilotage de la régulation de l’offre en doses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495B83-BBA6-443B-BBBF-06E1E27E397A}"/>
              </a:ext>
            </a:extLst>
          </p:cNvPr>
          <p:cNvSpPr>
            <a:spLocks/>
          </p:cNvSpPr>
          <p:nvPr/>
        </p:nvSpPr>
        <p:spPr>
          <a:xfrm>
            <a:off x="2104103" y="2981735"/>
            <a:ext cx="9429134" cy="181588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</a:pPr>
            <a:r>
              <a:rPr lang="fr-FR" dirty="0">
                <a:latin typeface="+mj-lt"/>
                <a:cs typeface="Arial" panose="020B0604020202020204" pitchFamily="34" charset="0"/>
              </a:rPr>
              <a:t>Cette livraison </a:t>
            </a:r>
            <a:r>
              <a:rPr lang="fr-FR" b="1" dirty="0">
                <a:latin typeface="+mj-lt"/>
                <a:cs typeface="Arial" panose="020B0604020202020204" pitchFamily="34" charset="0"/>
              </a:rPr>
              <a:t>est calibrée au niveau national mais pourra être ajustée à la demande des ARS en fonction de la consommation des stocks au niveau local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b="1" dirty="0">
                <a:latin typeface="+mj-lt"/>
                <a:cs typeface="Arial" panose="020B0604020202020204" pitchFamily="34" charset="0"/>
              </a:rPr>
              <a:t>Dotation initiale au prorata du besoin </a:t>
            </a:r>
            <a:r>
              <a:rPr lang="fr-FR" dirty="0">
                <a:latin typeface="+mj-lt"/>
                <a:cs typeface="Arial" panose="020B0604020202020204" pitchFamily="34" charset="0"/>
              </a:rPr>
              <a:t>(population +75 ans), avec ventilation de 90% de la livraison hebdomadaire 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b="1" dirty="0">
                <a:latin typeface="+mj-lt"/>
                <a:cs typeface="Arial" panose="020B0604020202020204" pitchFamily="34" charset="0"/>
              </a:rPr>
              <a:t>Dotation complémentaire sur la base de la performance</a:t>
            </a:r>
            <a:r>
              <a:rPr lang="fr-FR" dirty="0">
                <a:latin typeface="+mj-lt"/>
                <a:cs typeface="Arial" panose="020B0604020202020204" pitchFamily="34" charset="0"/>
              </a:rPr>
              <a:t>, pour livrer chaque semaine 100% des doses reçues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8B5D01-9808-4221-A726-B4732DB60269}"/>
              </a:ext>
            </a:extLst>
          </p:cNvPr>
          <p:cNvSpPr txBox="1">
            <a:spLocks/>
          </p:cNvSpPr>
          <p:nvPr/>
        </p:nvSpPr>
        <p:spPr>
          <a:xfrm>
            <a:off x="2104103" y="1763390"/>
            <a:ext cx="9429134" cy="5539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800" b="1" dirty="0">
                <a:latin typeface="+mj-lt"/>
              </a:rPr>
              <a:t>Chaque département recevra une livraison hebdomadaire </a:t>
            </a:r>
            <a:r>
              <a:rPr lang="fr-FR" sz="1800" dirty="0">
                <a:latin typeface="+mj-lt"/>
              </a:rPr>
              <a:t>de doses dans son établissement pivot</a:t>
            </a:r>
          </a:p>
        </p:txBody>
      </p:sp>
      <p:grpSp>
        <p:nvGrpSpPr>
          <p:cNvPr id="17" name="CustomIcon">
            <a:extLst>
              <a:ext uri="{FF2B5EF4-FFF2-40B4-BE49-F238E27FC236}">
                <a16:creationId xmlns:a16="http://schemas.microsoft.com/office/drawing/2014/main" id="{5067E6E2-EAFD-4A32-A129-FE4A54BC451C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763619" y="1530484"/>
            <a:ext cx="1019810" cy="1019810"/>
            <a:chOff x="-200025" y="-207010"/>
            <a:chExt cx="1019810" cy="101981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EFFBA48-D84D-4BC5-A0AE-974F915EFC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200025" y="-207010"/>
              <a:ext cx="1019810" cy="1019810"/>
            </a:xfrm>
            <a:prstGeom prst="ellipse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dirty="0" err="1"/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59C36859-498F-49B3-BD56-4961FF8C68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9600" cy="609600"/>
            </a:xfrm>
            <a:prstGeom prst="rect">
              <a:avLst/>
            </a:prstGeom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DEFB36C-FEBA-440B-9E01-97DDE0D3064B}"/>
              </a:ext>
            </a:extLst>
          </p:cNvPr>
          <p:cNvSpPr>
            <a:spLocks/>
          </p:cNvSpPr>
          <p:nvPr/>
        </p:nvSpPr>
        <p:spPr>
          <a:xfrm>
            <a:off x="2104103" y="5298216"/>
            <a:ext cx="9429134" cy="646331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fr-FR" b="1" dirty="0">
                <a:latin typeface="+mj-lt"/>
              </a:rPr>
              <a:t>Des projections à six semaines </a:t>
            </a:r>
            <a:r>
              <a:rPr lang="fr-FR" dirty="0">
                <a:latin typeface="+mj-lt"/>
              </a:rPr>
              <a:t>ont été transmises aux ARS par le MSS, pour information et ajustement</a:t>
            </a:r>
          </a:p>
        </p:txBody>
      </p:sp>
      <p:grpSp>
        <p:nvGrpSpPr>
          <p:cNvPr id="21" name="CustomIcon">
            <a:extLst>
              <a:ext uri="{FF2B5EF4-FFF2-40B4-BE49-F238E27FC236}">
                <a16:creationId xmlns:a16="http://schemas.microsoft.com/office/drawing/2014/main" id="{F994B270-3DEE-4865-AABF-2B3029C67583}"/>
              </a:ext>
            </a:extLst>
          </p:cNvPr>
          <p:cNvGrpSpPr>
            <a:grpSpLocks noChangeAspect="1"/>
          </p:cNvGrpSpPr>
          <p:nvPr>
            <p:custDataLst>
              <p:tags r:id="rId6"/>
            </p:custDataLst>
          </p:nvPr>
        </p:nvGrpSpPr>
        <p:grpSpPr>
          <a:xfrm>
            <a:off x="763619" y="5111476"/>
            <a:ext cx="1019810" cy="1019810"/>
            <a:chOff x="-200025" y="-207010"/>
            <a:chExt cx="1019810" cy="101981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03C7F3F-0ED4-4CEB-8413-D5880F944B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200025" y="-207010"/>
              <a:ext cx="1019810" cy="1019810"/>
            </a:xfrm>
            <a:prstGeom prst="ellipse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dirty="0" err="1"/>
            </a:p>
          </p:txBody>
        </p:sp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80D23306-1620-4BB0-AB13-5DA6F3E91E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9600" cy="609600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ABACB15-F0E3-4CF4-838C-8203C9D52793}"/>
              </a:ext>
            </a:extLst>
          </p:cNvPr>
          <p:cNvGrpSpPr/>
          <p:nvPr/>
        </p:nvGrpSpPr>
        <p:grpSpPr>
          <a:xfrm>
            <a:off x="763619" y="2981735"/>
            <a:ext cx="1019810" cy="1019810"/>
            <a:chOff x="793115" y="3060392"/>
            <a:chExt cx="1019810" cy="101981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83F6EEE-EACC-419C-979A-66846D06CB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115" y="3060392"/>
              <a:ext cx="1019810" cy="1019810"/>
            </a:xfrm>
            <a:prstGeom prst="ellipse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dirty="0" err="1"/>
            </a:p>
          </p:txBody>
        </p:sp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DD381BC7-1B0F-4F2A-B145-9CBD62250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p:blipFill>
          <p:spPr>
            <a:xfrm>
              <a:off x="993140" y="3267402"/>
              <a:ext cx="609600" cy="609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39601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7BD18C6C-8BAC-4659-89AF-304768CBC54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013991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319" name="think-cell Slide" r:id="rId126" imgW="395" imgH="396" progId="TCLayout.ActiveDocument.1">
                  <p:embed/>
                </p:oleObj>
              </mc:Choice>
              <mc:Fallback>
                <p:oleObj name="think-cell Slide" r:id="rId126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870007A4-BCDA-4FCC-93F6-3D3A9C669FC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120B2509-A632-4E86-B792-6FB2B34BCCA9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Population des plus de 75 ans par région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4D782A0-8875-4587-9630-17BD7DCAA0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783685" y="1314974"/>
            <a:ext cx="1823795" cy="353943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 b="1" dirty="0"/>
              <a:t>Population des + 75 ans,</a:t>
            </a:r>
            <a:br>
              <a:rPr lang="fr-FR" sz="1200" b="1" dirty="0"/>
            </a:br>
            <a:r>
              <a:rPr lang="fr-FR" sz="1100" dirty="0"/>
              <a:t>en nombre de personnes</a:t>
            </a:r>
            <a:endParaRPr lang="fr-FR" sz="12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85C5A49-3E7A-4FF7-BA07-2A2D33FBBC3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58125" y="1498306"/>
            <a:ext cx="3483641" cy="170611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Région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5A5A4FC-D3A1-4D93-BB12-EFD502AA038C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58125" y="1821260"/>
            <a:ext cx="3483641" cy="1706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/>
              <a:t>Auvergne-Rhône-Alpes</a:t>
            </a:r>
            <a:endParaRPr lang="fr-FR" sz="1200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A89B974-7F3A-49E9-B785-FDCC17E8191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58125" y="2074938"/>
            <a:ext cx="3483641" cy="1706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/>
              <a:t>Bourgogne-Franche-Comté</a:t>
            </a:r>
            <a:endParaRPr lang="fr-FR" sz="12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56BBF0B-56FB-47FE-A138-F72B04A6E90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58125" y="2328617"/>
            <a:ext cx="3483641" cy="1706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/>
              <a:t>Bretagne</a:t>
            </a:r>
            <a:endParaRPr lang="fr-FR" sz="12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F2A52BE-3965-48FC-836C-4294C17F5D52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658125" y="2582295"/>
            <a:ext cx="3483641" cy="1706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/>
              <a:t>Centre-Val de Loire</a:t>
            </a:r>
            <a:endParaRPr lang="fr-FR" sz="12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0F0FFCC-7437-46EF-9797-F3A00231F2C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658125" y="2835975"/>
            <a:ext cx="3483641" cy="1706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/>
              <a:t>Collectivités d'Outre-Mer</a:t>
            </a:r>
            <a:endParaRPr lang="fr-FR" sz="120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3E70F1F-9FC5-4DC0-833E-A1807DA28BD4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658125" y="3089653"/>
            <a:ext cx="3483641" cy="1706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/>
              <a:t>Corse</a:t>
            </a:r>
            <a:endParaRPr lang="fr-FR" sz="12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7AA8177-69AE-41BB-8BB6-FB68BF494AA1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658125" y="3343333"/>
            <a:ext cx="3483641" cy="1706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/>
              <a:t>Grand Est</a:t>
            </a:r>
            <a:endParaRPr lang="fr-FR" sz="12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3E323E7-2542-489E-9CFA-48740A1363E4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658125" y="3597011"/>
            <a:ext cx="3483641" cy="1706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/>
              <a:t>Guadeloupe</a:t>
            </a:r>
            <a:endParaRPr lang="fr-FR" sz="120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96C6D25-B2D0-46F7-A2BB-98D033B61737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658125" y="3850690"/>
            <a:ext cx="3483641" cy="1706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/>
              <a:t>Guyane</a:t>
            </a:r>
            <a:endParaRPr lang="fr-FR" sz="120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24321E1-6120-43BF-ADCD-18746FF5E2D3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658125" y="4104370"/>
            <a:ext cx="3483641" cy="1706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/>
              <a:t>Hauts-de-France</a:t>
            </a:r>
            <a:endParaRPr lang="fr-FR" sz="12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425956B-CCC5-4918-BA8C-0422121D6946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658125" y="4358048"/>
            <a:ext cx="3483641" cy="1706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/>
              <a:t>Île-de-France</a:t>
            </a:r>
            <a:endParaRPr lang="fr-FR" sz="12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37C7CCC-05A7-4C60-8C63-F03D1A9631C9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658125" y="4611725"/>
            <a:ext cx="3483641" cy="1706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/>
              <a:t>La Réunion</a:t>
            </a:r>
            <a:endParaRPr lang="fr-FR" sz="12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2658646-E08D-48E9-956C-F69AA8ECFD0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658125" y="4865403"/>
            <a:ext cx="3483641" cy="1706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/>
              <a:t>Martinique</a:t>
            </a:r>
            <a:endParaRPr lang="fr-FR" sz="12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211AAE7-DCA3-49D1-BD5D-CA9C2E0DAE7B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658125" y="5119085"/>
            <a:ext cx="3483641" cy="1706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/>
              <a:t>Normandie</a:t>
            </a:r>
            <a:endParaRPr lang="fr-FR" sz="12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23648D4-8265-48C8-8E5F-1770BC6FDDE4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58125" y="5372763"/>
            <a:ext cx="3483641" cy="1706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/>
              <a:t>Nouvelle-Aquitaine</a:t>
            </a:r>
            <a:endParaRPr lang="fr-FR" sz="12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1FF61B1-6C46-4B6B-B963-47305C8F8956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658125" y="5626441"/>
            <a:ext cx="3483641" cy="1706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/>
              <a:t>Occitanie</a:t>
            </a:r>
            <a:endParaRPr lang="fr-FR" sz="12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DA1847D-9BB3-4929-B287-304324E75468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658125" y="5880120"/>
            <a:ext cx="3483641" cy="1706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/>
              <a:t>Pays de la Loire</a:t>
            </a:r>
            <a:endParaRPr lang="fr-FR" sz="12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57D1FAF-080D-459B-BAFB-5AD0D45B0C15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658125" y="6133801"/>
            <a:ext cx="3483641" cy="1706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/>
              <a:t>Provence-Alpes-Côte d'Azur</a:t>
            </a:r>
            <a:endParaRPr lang="fr-FR" sz="12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2307CA9-F643-49C8-A726-BD9FE1F72A95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2783685" y="1821260"/>
            <a:ext cx="1823795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771 606</a:t>
            </a:r>
            <a:endParaRPr lang="fr-FR" sz="12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B07ADB4-BBBE-447F-9DD7-A7F5504897BE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2783685" y="2074938"/>
            <a:ext cx="1823795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308 896</a:t>
            </a:r>
            <a:endParaRPr lang="fr-FR" sz="12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430DCCA-E040-46B3-A311-37924779666F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2783685" y="2328617"/>
            <a:ext cx="1823795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353 144</a:t>
            </a:r>
            <a:endParaRPr lang="fr-FR" sz="1200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74336C7-1059-43D7-B922-847918E39A20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2783685" y="2582295"/>
            <a:ext cx="1823795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279 289</a:t>
            </a:r>
            <a:endParaRPr lang="fr-FR" sz="1200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8A0FEE9-86E6-4950-8F00-4FE978ED733E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2783685" y="2835975"/>
            <a:ext cx="1823795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70 704</a:t>
            </a:r>
            <a:endParaRPr lang="fr-FR" sz="1200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9389B1B-A5E0-4CEE-9C24-1959698E53DD}"/>
              </a:ext>
            </a:extLst>
          </p:cNvPr>
          <p:cNvSpPr txBox="1"/>
          <p:nvPr>
            <p:custDataLst>
              <p:tags r:id="rId30"/>
            </p:custDataLst>
          </p:nvPr>
        </p:nvSpPr>
        <p:spPr>
          <a:xfrm>
            <a:off x="2783685" y="3089653"/>
            <a:ext cx="1823795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40 289</a:t>
            </a:r>
            <a:endParaRPr lang="fr-FR" sz="1200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7C7D4CE-B2BF-42AD-A66D-BDDBBD529829}"/>
              </a:ext>
            </a:extLst>
          </p:cNvPr>
          <p:cNvSpPr txBox="1"/>
          <p:nvPr>
            <p:custDataLst>
              <p:tags r:id="rId31"/>
            </p:custDataLst>
          </p:nvPr>
        </p:nvSpPr>
        <p:spPr>
          <a:xfrm>
            <a:off x="2783685" y="3343333"/>
            <a:ext cx="1823795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524 656</a:t>
            </a:r>
            <a:endParaRPr lang="fr-FR" sz="12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BCC7B9A-8599-4B32-B11D-DF68DD223016}"/>
              </a:ext>
            </a:extLst>
          </p:cNvPr>
          <p:cNvSpPr txBox="1"/>
          <p:nvPr>
            <p:custDataLst>
              <p:tags r:id="rId32"/>
            </p:custDataLst>
          </p:nvPr>
        </p:nvSpPr>
        <p:spPr>
          <a:xfrm>
            <a:off x="2783685" y="3597011"/>
            <a:ext cx="1823795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34 167</a:t>
            </a:r>
            <a:endParaRPr lang="fr-FR" sz="12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8BD1136-8F0E-4F01-82E6-91F18BA3CAA9}"/>
              </a:ext>
            </a:extLst>
          </p:cNvPr>
          <p:cNvSpPr txBox="1"/>
          <p:nvPr>
            <p:custDataLst>
              <p:tags r:id="rId33"/>
            </p:custDataLst>
          </p:nvPr>
        </p:nvSpPr>
        <p:spPr>
          <a:xfrm>
            <a:off x="2783685" y="3850690"/>
            <a:ext cx="1823795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6 093</a:t>
            </a:r>
            <a:endParaRPr lang="fr-FR" sz="1200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B0C3230-CA8B-46CF-A5E9-5A3378041209}"/>
              </a:ext>
            </a:extLst>
          </p:cNvPr>
          <p:cNvSpPr txBox="1"/>
          <p:nvPr>
            <p:custDataLst>
              <p:tags r:id="rId34"/>
            </p:custDataLst>
          </p:nvPr>
        </p:nvSpPr>
        <p:spPr>
          <a:xfrm>
            <a:off x="2783685" y="4104370"/>
            <a:ext cx="1823795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476 773</a:t>
            </a:r>
            <a:endParaRPr lang="fr-FR" sz="1200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561239BD-BCDF-4C12-ACED-74F4D771C848}"/>
              </a:ext>
            </a:extLst>
          </p:cNvPr>
          <p:cNvSpPr txBox="1"/>
          <p:nvPr>
            <p:custDataLst>
              <p:tags r:id="rId35"/>
            </p:custDataLst>
          </p:nvPr>
        </p:nvSpPr>
        <p:spPr>
          <a:xfrm>
            <a:off x="2783685" y="4358048"/>
            <a:ext cx="1823795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858 826</a:t>
            </a:r>
            <a:endParaRPr lang="fr-FR" sz="12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ED0DCD6-8FDA-49BC-B792-07715F45E702}"/>
              </a:ext>
            </a:extLst>
          </p:cNvPr>
          <p:cNvSpPr txBox="1"/>
          <p:nvPr>
            <p:custDataLst>
              <p:tags r:id="rId36"/>
            </p:custDataLst>
          </p:nvPr>
        </p:nvSpPr>
        <p:spPr>
          <a:xfrm>
            <a:off x="2783685" y="4611725"/>
            <a:ext cx="1823795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44 776</a:t>
            </a:r>
            <a:endParaRPr lang="fr-FR" sz="1200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40DCAD0-7846-45D8-AA59-7C04E66A3D45}"/>
              </a:ext>
            </a:extLst>
          </p:cNvPr>
          <p:cNvSpPr txBox="1"/>
          <p:nvPr>
            <p:custDataLst>
              <p:tags r:id="rId37"/>
            </p:custDataLst>
          </p:nvPr>
        </p:nvSpPr>
        <p:spPr>
          <a:xfrm>
            <a:off x="2783685" y="4865403"/>
            <a:ext cx="1823795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38 167</a:t>
            </a:r>
            <a:endParaRPr lang="fr-FR" sz="120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6D8C032-DD48-4071-91AD-6E439B1D845F}"/>
              </a:ext>
            </a:extLst>
          </p:cNvPr>
          <p:cNvSpPr txBox="1"/>
          <p:nvPr>
            <p:custDataLst>
              <p:tags r:id="rId38"/>
            </p:custDataLst>
          </p:nvPr>
        </p:nvSpPr>
        <p:spPr>
          <a:xfrm>
            <a:off x="2783685" y="5119085"/>
            <a:ext cx="1823795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336 682</a:t>
            </a:r>
            <a:endParaRPr lang="fr-FR" sz="120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7DB5061-A3FC-48F7-9DA5-32C862291261}"/>
              </a:ext>
            </a:extLst>
          </p:cNvPr>
          <p:cNvSpPr txBox="1"/>
          <p:nvPr>
            <p:custDataLst>
              <p:tags r:id="rId39"/>
            </p:custDataLst>
          </p:nvPr>
        </p:nvSpPr>
        <p:spPr>
          <a:xfrm>
            <a:off x="2783685" y="5372763"/>
            <a:ext cx="1823795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692 932</a:t>
            </a:r>
            <a:endParaRPr lang="fr-FR" sz="120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9A0A89D-BA46-478D-8752-4887F7A95494}"/>
              </a:ext>
            </a:extLst>
          </p:cNvPr>
          <p:cNvSpPr txBox="1"/>
          <p:nvPr>
            <p:custDataLst>
              <p:tags r:id="rId40"/>
            </p:custDataLst>
          </p:nvPr>
        </p:nvSpPr>
        <p:spPr>
          <a:xfrm>
            <a:off x="2783685" y="5626441"/>
            <a:ext cx="1823795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647 673</a:t>
            </a:r>
            <a:endParaRPr lang="fr-FR" sz="1200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1D44CE6-3705-4EAA-B28E-6F8CB4CC787D}"/>
              </a:ext>
            </a:extLst>
          </p:cNvPr>
          <p:cNvSpPr txBox="1"/>
          <p:nvPr>
            <p:custDataLst>
              <p:tags r:id="rId41"/>
            </p:custDataLst>
          </p:nvPr>
        </p:nvSpPr>
        <p:spPr>
          <a:xfrm>
            <a:off x="2783685" y="5880120"/>
            <a:ext cx="1823795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376 520</a:t>
            </a:r>
            <a:endParaRPr lang="fr-FR" sz="1200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E697432-0FDD-416C-8174-7F1890DA2782}"/>
              </a:ext>
            </a:extLst>
          </p:cNvPr>
          <p:cNvSpPr txBox="1"/>
          <p:nvPr>
            <p:custDataLst>
              <p:tags r:id="rId42"/>
            </p:custDataLst>
          </p:nvPr>
        </p:nvSpPr>
        <p:spPr>
          <a:xfrm>
            <a:off x="2783685" y="6133801"/>
            <a:ext cx="1823795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580 602</a:t>
            </a:r>
            <a:endParaRPr lang="fr-FR" sz="1200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C3C941D-F30F-45BA-AEE1-CF3AF853B908}"/>
              </a:ext>
            </a:extLst>
          </p:cNvPr>
          <p:cNvSpPr txBox="1"/>
          <p:nvPr>
            <p:custDataLst>
              <p:tags r:id="rId43"/>
            </p:custDataLst>
          </p:nvPr>
        </p:nvSpPr>
        <p:spPr>
          <a:xfrm>
            <a:off x="4826851" y="1314974"/>
            <a:ext cx="1897848" cy="353943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 b="1" dirty="0"/>
              <a:t>Population des + 75 ans,</a:t>
            </a:r>
            <a:br>
              <a:rPr lang="fr-FR" sz="1200" b="1" dirty="0"/>
            </a:br>
            <a:r>
              <a:rPr lang="fr-FR" sz="1100" dirty="0"/>
              <a:t>en % de la population totale</a:t>
            </a:r>
            <a:endParaRPr lang="fr-FR" sz="12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1B3219E-9C06-4798-85E2-4DDA1A41591D}"/>
              </a:ext>
            </a:extLst>
          </p:cNvPr>
          <p:cNvSpPr txBox="1"/>
          <p:nvPr>
            <p:custDataLst>
              <p:tags r:id="rId44"/>
            </p:custDataLst>
          </p:nvPr>
        </p:nvSpPr>
        <p:spPr>
          <a:xfrm>
            <a:off x="4826851" y="1821260"/>
            <a:ext cx="1897848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12,0%</a:t>
            </a:r>
            <a:endParaRPr lang="fr-FR" sz="1200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67FD9EF-F715-4FFD-94BC-17BAEC9C64BA}"/>
              </a:ext>
            </a:extLst>
          </p:cNvPr>
          <p:cNvSpPr txBox="1"/>
          <p:nvPr>
            <p:custDataLst>
              <p:tags r:id="rId45"/>
            </p:custDataLst>
          </p:nvPr>
        </p:nvSpPr>
        <p:spPr>
          <a:xfrm>
            <a:off x="4826851" y="2074938"/>
            <a:ext cx="1897848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4,8%</a:t>
            </a:r>
            <a:endParaRPr lang="fr-FR" sz="12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C4CD1E14-49AD-4EDC-8FA2-F222E3B369B5}"/>
              </a:ext>
            </a:extLst>
          </p:cNvPr>
          <p:cNvSpPr txBox="1"/>
          <p:nvPr>
            <p:custDataLst>
              <p:tags r:id="rId46"/>
            </p:custDataLst>
          </p:nvPr>
        </p:nvSpPr>
        <p:spPr>
          <a:xfrm>
            <a:off x="4826851" y="2328617"/>
            <a:ext cx="1897848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5,5%</a:t>
            </a:r>
            <a:endParaRPr lang="fr-FR" sz="12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B27324D-03EC-4145-ABC6-A64DEDDC5085}"/>
              </a:ext>
            </a:extLst>
          </p:cNvPr>
          <p:cNvSpPr txBox="1"/>
          <p:nvPr>
            <p:custDataLst>
              <p:tags r:id="rId47"/>
            </p:custDataLst>
          </p:nvPr>
        </p:nvSpPr>
        <p:spPr>
          <a:xfrm>
            <a:off x="4826851" y="2582295"/>
            <a:ext cx="1897848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4,3%</a:t>
            </a:r>
            <a:endParaRPr lang="fr-FR" sz="12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1232E8A-93FE-4B97-8BCF-22CABF0A6354}"/>
              </a:ext>
            </a:extLst>
          </p:cNvPr>
          <p:cNvSpPr txBox="1"/>
          <p:nvPr>
            <p:custDataLst>
              <p:tags r:id="rId48"/>
            </p:custDataLst>
          </p:nvPr>
        </p:nvSpPr>
        <p:spPr>
          <a:xfrm>
            <a:off x="4826851" y="2835975"/>
            <a:ext cx="1897848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1,1%</a:t>
            </a:r>
            <a:endParaRPr lang="fr-FR" sz="1200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BD32D92-6C9C-402B-94E1-893A24B6F723}"/>
              </a:ext>
            </a:extLst>
          </p:cNvPr>
          <p:cNvSpPr txBox="1"/>
          <p:nvPr>
            <p:custDataLst>
              <p:tags r:id="rId49"/>
            </p:custDataLst>
          </p:nvPr>
        </p:nvSpPr>
        <p:spPr>
          <a:xfrm>
            <a:off x="4826851" y="3089653"/>
            <a:ext cx="1897848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0,6%</a:t>
            </a:r>
            <a:endParaRPr lang="fr-FR" sz="1200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49D70DE-EB37-4C75-B583-4B84C2D515AE}"/>
              </a:ext>
            </a:extLst>
          </p:cNvPr>
          <p:cNvSpPr txBox="1"/>
          <p:nvPr>
            <p:custDataLst>
              <p:tags r:id="rId50"/>
            </p:custDataLst>
          </p:nvPr>
        </p:nvSpPr>
        <p:spPr>
          <a:xfrm>
            <a:off x="4826851" y="3343333"/>
            <a:ext cx="1897848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8,1%</a:t>
            </a:r>
            <a:endParaRPr lang="fr-FR" sz="12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AE96527-F1C8-411E-B343-2BA8BC2625E7}"/>
              </a:ext>
            </a:extLst>
          </p:cNvPr>
          <p:cNvSpPr txBox="1"/>
          <p:nvPr>
            <p:custDataLst>
              <p:tags r:id="rId51"/>
            </p:custDataLst>
          </p:nvPr>
        </p:nvSpPr>
        <p:spPr>
          <a:xfrm>
            <a:off x="4826851" y="3597011"/>
            <a:ext cx="1897848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0,5%</a:t>
            </a:r>
            <a:endParaRPr lang="fr-FR" sz="1200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88D915A8-161D-4215-B599-D007CD3E9426}"/>
              </a:ext>
            </a:extLst>
          </p:cNvPr>
          <p:cNvSpPr txBox="1"/>
          <p:nvPr>
            <p:custDataLst>
              <p:tags r:id="rId52"/>
            </p:custDataLst>
          </p:nvPr>
        </p:nvSpPr>
        <p:spPr>
          <a:xfrm>
            <a:off x="4826851" y="3850690"/>
            <a:ext cx="1897848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0,1%</a:t>
            </a:r>
            <a:endParaRPr lang="fr-FR" sz="12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B8181CE3-EE4F-4385-B3FB-9AC01B9B017B}"/>
              </a:ext>
            </a:extLst>
          </p:cNvPr>
          <p:cNvSpPr txBox="1"/>
          <p:nvPr>
            <p:custDataLst>
              <p:tags r:id="rId53"/>
            </p:custDataLst>
          </p:nvPr>
        </p:nvSpPr>
        <p:spPr>
          <a:xfrm>
            <a:off x="4826851" y="4104370"/>
            <a:ext cx="1897848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7,4%</a:t>
            </a:r>
            <a:endParaRPr lang="fr-FR" sz="1200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CC61F9E-7211-4FFD-9FE3-FD8BE6CAC583}"/>
              </a:ext>
            </a:extLst>
          </p:cNvPr>
          <p:cNvSpPr txBox="1"/>
          <p:nvPr>
            <p:custDataLst>
              <p:tags r:id="rId54"/>
            </p:custDataLst>
          </p:nvPr>
        </p:nvSpPr>
        <p:spPr>
          <a:xfrm>
            <a:off x="4826851" y="4358048"/>
            <a:ext cx="1897848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13,3%</a:t>
            </a:r>
            <a:endParaRPr lang="fr-FR" sz="1200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5B9AAA69-7009-45D1-88D7-5DB74320A357}"/>
              </a:ext>
            </a:extLst>
          </p:cNvPr>
          <p:cNvSpPr txBox="1"/>
          <p:nvPr>
            <p:custDataLst>
              <p:tags r:id="rId55"/>
            </p:custDataLst>
          </p:nvPr>
        </p:nvSpPr>
        <p:spPr>
          <a:xfrm>
            <a:off x="4826851" y="4611725"/>
            <a:ext cx="1897848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0,7%</a:t>
            </a:r>
            <a:endParaRPr lang="fr-FR" sz="1200" dirty="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9081E65C-2F8B-4603-80D3-D9F32527FAAD}"/>
              </a:ext>
            </a:extLst>
          </p:cNvPr>
          <p:cNvSpPr txBox="1"/>
          <p:nvPr>
            <p:custDataLst>
              <p:tags r:id="rId56"/>
            </p:custDataLst>
          </p:nvPr>
        </p:nvSpPr>
        <p:spPr>
          <a:xfrm>
            <a:off x="4826851" y="4865403"/>
            <a:ext cx="1897848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0,6%</a:t>
            </a:r>
            <a:endParaRPr lang="fr-FR" sz="1200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CC2462C-848B-4E45-88BA-523F6454470C}"/>
              </a:ext>
            </a:extLst>
          </p:cNvPr>
          <p:cNvSpPr txBox="1"/>
          <p:nvPr>
            <p:custDataLst>
              <p:tags r:id="rId57"/>
            </p:custDataLst>
          </p:nvPr>
        </p:nvSpPr>
        <p:spPr>
          <a:xfrm>
            <a:off x="4826851" y="5119085"/>
            <a:ext cx="1897848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5,2%</a:t>
            </a:r>
            <a:endParaRPr lang="fr-FR" sz="12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1802A547-53C2-4242-87C3-083A22908E22}"/>
              </a:ext>
            </a:extLst>
          </p:cNvPr>
          <p:cNvSpPr txBox="1"/>
          <p:nvPr>
            <p:custDataLst>
              <p:tags r:id="rId58"/>
            </p:custDataLst>
          </p:nvPr>
        </p:nvSpPr>
        <p:spPr>
          <a:xfrm>
            <a:off x="4826851" y="5372763"/>
            <a:ext cx="1897848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10,8%</a:t>
            </a:r>
            <a:endParaRPr lang="fr-FR" sz="12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F179591-8E56-4042-A070-6F9C60E8CADA}"/>
              </a:ext>
            </a:extLst>
          </p:cNvPr>
          <p:cNvSpPr txBox="1"/>
          <p:nvPr>
            <p:custDataLst>
              <p:tags r:id="rId59"/>
            </p:custDataLst>
          </p:nvPr>
        </p:nvSpPr>
        <p:spPr>
          <a:xfrm>
            <a:off x="4826851" y="5626441"/>
            <a:ext cx="1897848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10,1%</a:t>
            </a:r>
            <a:endParaRPr lang="fr-FR" sz="12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CB40ECF-CA46-41D4-BEDB-77321A57CAA8}"/>
              </a:ext>
            </a:extLst>
          </p:cNvPr>
          <p:cNvSpPr txBox="1"/>
          <p:nvPr>
            <p:custDataLst>
              <p:tags r:id="rId60"/>
            </p:custDataLst>
          </p:nvPr>
        </p:nvSpPr>
        <p:spPr>
          <a:xfrm>
            <a:off x="4826851" y="5880120"/>
            <a:ext cx="1897848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5,8%</a:t>
            </a:r>
            <a:endParaRPr lang="fr-FR" sz="1200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883AE707-B853-4D23-BF6B-40AC3D28FE50}"/>
              </a:ext>
            </a:extLst>
          </p:cNvPr>
          <p:cNvSpPr txBox="1"/>
          <p:nvPr>
            <p:custDataLst>
              <p:tags r:id="rId61"/>
            </p:custDataLst>
          </p:nvPr>
        </p:nvSpPr>
        <p:spPr>
          <a:xfrm>
            <a:off x="4826851" y="6133801"/>
            <a:ext cx="1897848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 dirty="0"/>
              <a:t>9,0%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0353C49-F48E-451C-A306-18E4AA13FF7C}"/>
              </a:ext>
            </a:extLst>
          </p:cNvPr>
          <p:cNvSpPr txBox="1"/>
          <p:nvPr>
            <p:custDataLst>
              <p:tags r:id="rId62"/>
            </p:custDataLst>
          </p:nvPr>
        </p:nvSpPr>
        <p:spPr>
          <a:xfrm>
            <a:off x="7083272" y="1314974"/>
            <a:ext cx="1397754" cy="353943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 b="1" dirty="0"/>
              <a:t>Part des dotations,</a:t>
            </a:r>
            <a:br>
              <a:rPr lang="fr-FR" sz="1200" b="1" dirty="0"/>
            </a:br>
            <a:r>
              <a:rPr lang="fr-FR" sz="1100" dirty="0"/>
              <a:t>%</a:t>
            </a:r>
            <a:endParaRPr lang="fr-FR" sz="120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9BA59E0A-FCBC-4BEE-B622-E4446C994DA2}"/>
              </a:ext>
            </a:extLst>
          </p:cNvPr>
          <p:cNvSpPr txBox="1"/>
          <p:nvPr>
            <p:custDataLst>
              <p:tags r:id="rId63"/>
            </p:custDataLst>
          </p:nvPr>
        </p:nvSpPr>
        <p:spPr>
          <a:xfrm>
            <a:off x="7083272" y="1821260"/>
            <a:ext cx="1397754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12,0%</a:t>
            </a:r>
            <a:endParaRPr lang="fr-FR" sz="12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5C1B210B-AAB9-4F26-9579-90E84A5C1B87}"/>
              </a:ext>
            </a:extLst>
          </p:cNvPr>
          <p:cNvSpPr txBox="1"/>
          <p:nvPr>
            <p:custDataLst>
              <p:tags r:id="rId64"/>
            </p:custDataLst>
          </p:nvPr>
        </p:nvSpPr>
        <p:spPr>
          <a:xfrm>
            <a:off x="7083272" y="2074938"/>
            <a:ext cx="1397754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4,3%</a:t>
            </a:r>
            <a:endParaRPr lang="fr-FR" sz="12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D9DE1666-9ADB-45F2-A6B2-905D6BA78627}"/>
              </a:ext>
            </a:extLst>
          </p:cNvPr>
          <p:cNvSpPr txBox="1"/>
          <p:nvPr>
            <p:custDataLst>
              <p:tags r:id="rId65"/>
            </p:custDataLst>
          </p:nvPr>
        </p:nvSpPr>
        <p:spPr>
          <a:xfrm>
            <a:off x="7083272" y="2328617"/>
            <a:ext cx="1397754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5,6%</a:t>
            </a:r>
            <a:endParaRPr lang="fr-FR" sz="12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E619530-5368-486C-B3DE-66F9DAB9C4A0}"/>
              </a:ext>
            </a:extLst>
          </p:cNvPr>
          <p:cNvSpPr txBox="1"/>
          <p:nvPr>
            <p:custDataLst>
              <p:tags r:id="rId66"/>
            </p:custDataLst>
          </p:nvPr>
        </p:nvSpPr>
        <p:spPr>
          <a:xfrm>
            <a:off x="7083272" y="2582295"/>
            <a:ext cx="1397754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4,1%</a:t>
            </a:r>
            <a:endParaRPr lang="fr-FR" sz="12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F0EDED8-A114-4F28-8201-6BB87B13F591}"/>
              </a:ext>
            </a:extLst>
          </p:cNvPr>
          <p:cNvSpPr txBox="1"/>
          <p:nvPr>
            <p:custDataLst>
              <p:tags r:id="rId67"/>
            </p:custDataLst>
          </p:nvPr>
        </p:nvSpPr>
        <p:spPr>
          <a:xfrm>
            <a:off x="7083272" y="2835975"/>
            <a:ext cx="1397754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1,3%</a:t>
            </a:r>
            <a:endParaRPr lang="fr-FR" sz="120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112F4784-7926-429A-ABDB-BC0412A569B4}"/>
              </a:ext>
            </a:extLst>
          </p:cNvPr>
          <p:cNvSpPr txBox="1"/>
          <p:nvPr>
            <p:custDataLst>
              <p:tags r:id="rId68"/>
            </p:custDataLst>
          </p:nvPr>
        </p:nvSpPr>
        <p:spPr>
          <a:xfrm>
            <a:off x="7083272" y="3089653"/>
            <a:ext cx="1397754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1,0%</a:t>
            </a:r>
            <a:endParaRPr lang="fr-FR" sz="1200" dirty="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A26F640F-C494-419E-B2A3-597B46CEA38B}"/>
              </a:ext>
            </a:extLst>
          </p:cNvPr>
          <p:cNvSpPr txBox="1"/>
          <p:nvPr>
            <p:custDataLst>
              <p:tags r:id="rId69"/>
            </p:custDataLst>
          </p:nvPr>
        </p:nvSpPr>
        <p:spPr>
          <a:xfrm>
            <a:off x="7083272" y="3343333"/>
            <a:ext cx="1397754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8,4%</a:t>
            </a:r>
            <a:endParaRPr lang="fr-FR" sz="1200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2A5261C1-BC97-4E5D-AC11-CC216E84D8B7}"/>
              </a:ext>
            </a:extLst>
          </p:cNvPr>
          <p:cNvSpPr txBox="1"/>
          <p:nvPr>
            <p:custDataLst>
              <p:tags r:id="rId70"/>
            </p:custDataLst>
          </p:nvPr>
        </p:nvSpPr>
        <p:spPr>
          <a:xfrm>
            <a:off x="7083272" y="3597011"/>
            <a:ext cx="1397754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0,5%</a:t>
            </a:r>
            <a:endParaRPr lang="fr-FR" sz="1200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F90E452-0C97-48AA-8FE3-C3C7B2A673CB}"/>
              </a:ext>
            </a:extLst>
          </p:cNvPr>
          <p:cNvSpPr txBox="1"/>
          <p:nvPr>
            <p:custDataLst>
              <p:tags r:id="rId71"/>
            </p:custDataLst>
          </p:nvPr>
        </p:nvSpPr>
        <p:spPr>
          <a:xfrm>
            <a:off x="7083272" y="3850690"/>
            <a:ext cx="1397754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0,3%</a:t>
            </a:r>
            <a:endParaRPr lang="fr-FR" sz="1200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4840DF7-EC2C-4A9D-B4AD-80212A5B0CD5}"/>
              </a:ext>
            </a:extLst>
          </p:cNvPr>
          <p:cNvSpPr txBox="1"/>
          <p:nvPr>
            <p:custDataLst>
              <p:tags r:id="rId72"/>
            </p:custDataLst>
          </p:nvPr>
        </p:nvSpPr>
        <p:spPr>
          <a:xfrm>
            <a:off x="7083272" y="4104370"/>
            <a:ext cx="1397754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6,9%</a:t>
            </a:r>
            <a:endParaRPr lang="fr-FR" sz="12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09C6BAAB-DAF9-4410-8397-7D7C1E852216}"/>
              </a:ext>
            </a:extLst>
          </p:cNvPr>
          <p:cNvSpPr txBox="1"/>
          <p:nvPr>
            <p:custDataLst>
              <p:tags r:id="rId73"/>
            </p:custDataLst>
          </p:nvPr>
        </p:nvSpPr>
        <p:spPr>
          <a:xfrm>
            <a:off x="7083272" y="4358048"/>
            <a:ext cx="1397754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14,0%</a:t>
            </a:r>
            <a:endParaRPr lang="fr-FR" sz="1200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13FD1657-26BF-4169-95FD-1FEEE0FF48D6}"/>
              </a:ext>
            </a:extLst>
          </p:cNvPr>
          <p:cNvSpPr txBox="1"/>
          <p:nvPr>
            <p:custDataLst>
              <p:tags r:id="rId74"/>
            </p:custDataLst>
          </p:nvPr>
        </p:nvSpPr>
        <p:spPr>
          <a:xfrm>
            <a:off x="7083272" y="4611725"/>
            <a:ext cx="1397754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0,8%</a:t>
            </a:r>
            <a:endParaRPr lang="fr-FR" sz="1200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FA11668C-1960-41A6-A6EB-9F058787D651}"/>
              </a:ext>
            </a:extLst>
          </p:cNvPr>
          <p:cNvSpPr txBox="1"/>
          <p:nvPr>
            <p:custDataLst>
              <p:tags r:id="rId75"/>
            </p:custDataLst>
          </p:nvPr>
        </p:nvSpPr>
        <p:spPr>
          <a:xfrm>
            <a:off x="7083272" y="4865403"/>
            <a:ext cx="1397754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0,5%</a:t>
            </a:r>
            <a:endParaRPr lang="fr-FR" sz="1200" dirty="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D9A1604-1B27-4481-B7B6-4CBB8484CA9D}"/>
              </a:ext>
            </a:extLst>
          </p:cNvPr>
          <p:cNvSpPr txBox="1"/>
          <p:nvPr>
            <p:custDataLst>
              <p:tags r:id="rId76"/>
            </p:custDataLst>
          </p:nvPr>
        </p:nvSpPr>
        <p:spPr>
          <a:xfrm>
            <a:off x="7083272" y="5119085"/>
            <a:ext cx="1397754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5,1%</a:t>
            </a:r>
            <a:endParaRPr lang="fr-FR" sz="1200" dirty="0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B0B2EAE4-F682-4B30-A661-A3F2AF92D280}"/>
              </a:ext>
            </a:extLst>
          </p:cNvPr>
          <p:cNvSpPr txBox="1"/>
          <p:nvPr>
            <p:custDataLst>
              <p:tags r:id="rId77"/>
            </p:custDataLst>
          </p:nvPr>
        </p:nvSpPr>
        <p:spPr>
          <a:xfrm>
            <a:off x="7083272" y="5372763"/>
            <a:ext cx="1397754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9,9%</a:t>
            </a:r>
            <a:endParaRPr lang="fr-FR" sz="1200" dirty="0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6CD47613-F31F-45C5-9421-DA7F80C8B819}"/>
              </a:ext>
            </a:extLst>
          </p:cNvPr>
          <p:cNvSpPr txBox="1"/>
          <p:nvPr>
            <p:custDataLst>
              <p:tags r:id="rId78"/>
            </p:custDataLst>
          </p:nvPr>
        </p:nvSpPr>
        <p:spPr>
          <a:xfrm>
            <a:off x="7083272" y="5626441"/>
            <a:ext cx="1397754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10,7%</a:t>
            </a:r>
            <a:endParaRPr lang="fr-FR" sz="1200" dirty="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70583493-AD44-4AC4-836B-203A4B10A423}"/>
              </a:ext>
            </a:extLst>
          </p:cNvPr>
          <p:cNvSpPr txBox="1"/>
          <p:nvPr>
            <p:custDataLst>
              <p:tags r:id="rId79"/>
            </p:custDataLst>
          </p:nvPr>
        </p:nvSpPr>
        <p:spPr>
          <a:xfrm>
            <a:off x="7083272" y="5880120"/>
            <a:ext cx="1397754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5,4%</a:t>
            </a:r>
            <a:endParaRPr lang="fr-FR" sz="1200" dirty="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9E166F1B-587C-4462-A8B7-F8950AEED084}"/>
              </a:ext>
            </a:extLst>
          </p:cNvPr>
          <p:cNvSpPr txBox="1"/>
          <p:nvPr>
            <p:custDataLst>
              <p:tags r:id="rId80"/>
            </p:custDataLst>
          </p:nvPr>
        </p:nvSpPr>
        <p:spPr>
          <a:xfrm>
            <a:off x="7083272" y="6133801"/>
            <a:ext cx="1397754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9,2%</a:t>
            </a:r>
            <a:endParaRPr lang="fr-FR" sz="1200" dirty="0"/>
          </a:p>
        </p:txBody>
      </p:sp>
      <p:cxnSp>
        <p:nvCxnSpPr>
          <p:cNvPr id="152" name="LineBasicImpact 152">
            <a:extLst>
              <a:ext uri="{FF2B5EF4-FFF2-40B4-BE49-F238E27FC236}">
                <a16:creationId xmlns:a16="http://schemas.microsoft.com/office/drawing/2014/main" id="{6038A203-722E-4B31-B0F6-1BF2FC70D679}"/>
              </a:ext>
            </a:extLst>
          </p:cNvPr>
          <p:cNvCxnSpPr>
            <a:cxnSpLocks/>
          </p:cNvCxnSpPr>
          <p:nvPr>
            <p:custDataLst>
              <p:tags r:id="rId81"/>
            </p:custDataLst>
          </p:nvPr>
        </p:nvCxnSpPr>
        <p:spPr>
          <a:xfrm>
            <a:off x="658124" y="1707341"/>
            <a:ext cx="10609735" cy="0"/>
          </a:xfrm>
          <a:prstGeom prst="straightConnector1">
            <a:avLst/>
          </a:prstGeom>
          <a:ln w="1905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TextBox 162">
            <a:extLst>
              <a:ext uri="{FF2B5EF4-FFF2-40B4-BE49-F238E27FC236}">
                <a16:creationId xmlns:a16="http://schemas.microsoft.com/office/drawing/2014/main" id="{DFD64E82-806A-47B1-B86E-D61E5ABE7B2A}"/>
              </a:ext>
            </a:extLst>
          </p:cNvPr>
          <p:cNvSpPr txBox="1"/>
          <p:nvPr>
            <p:custDataLst>
              <p:tags r:id="rId82"/>
            </p:custDataLst>
          </p:nvPr>
        </p:nvSpPr>
        <p:spPr>
          <a:xfrm>
            <a:off x="658125" y="6377157"/>
            <a:ext cx="3483641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200" b="1" dirty="0"/>
              <a:t>Total France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1BC9EB5A-E47B-44E9-AF60-3EFDC2BA560B}"/>
              </a:ext>
            </a:extLst>
          </p:cNvPr>
          <p:cNvSpPr txBox="1"/>
          <p:nvPr>
            <p:custDataLst>
              <p:tags r:id="rId83"/>
            </p:custDataLst>
          </p:nvPr>
        </p:nvSpPr>
        <p:spPr>
          <a:xfrm>
            <a:off x="2783685" y="6377157"/>
            <a:ext cx="1823795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 b="1" dirty="0"/>
              <a:t>6 441 795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16377950-98CF-4DB5-8E43-3336A16C0FD2}"/>
              </a:ext>
            </a:extLst>
          </p:cNvPr>
          <p:cNvSpPr txBox="1"/>
          <p:nvPr>
            <p:custDataLst>
              <p:tags r:id="rId84"/>
            </p:custDataLst>
          </p:nvPr>
        </p:nvSpPr>
        <p:spPr>
          <a:xfrm>
            <a:off x="4826851" y="6377157"/>
            <a:ext cx="1897848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 b="1" dirty="0"/>
              <a:t>100%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31400E1C-5926-47D6-AA50-A0E6B18FEA90}"/>
              </a:ext>
            </a:extLst>
          </p:cNvPr>
          <p:cNvSpPr txBox="1"/>
          <p:nvPr>
            <p:custDataLst>
              <p:tags r:id="rId85"/>
            </p:custDataLst>
          </p:nvPr>
        </p:nvSpPr>
        <p:spPr>
          <a:xfrm>
            <a:off x="7083272" y="6377157"/>
            <a:ext cx="1397754" cy="1865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 b="1" dirty="0"/>
              <a:t>100%</a:t>
            </a:r>
          </a:p>
        </p:txBody>
      </p: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A8FC0ADF-4E19-4E38-A875-44382F982576}"/>
              </a:ext>
            </a:extLst>
          </p:cNvPr>
          <p:cNvGrpSpPr>
            <a:grpSpLocks/>
          </p:cNvGrpSpPr>
          <p:nvPr/>
        </p:nvGrpSpPr>
        <p:grpSpPr>
          <a:xfrm>
            <a:off x="658124" y="2051477"/>
            <a:ext cx="10609735" cy="4302219"/>
            <a:chOff x="575734" y="2030309"/>
            <a:chExt cx="10206566" cy="4432581"/>
          </a:xfrm>
        </p:grpSpPr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C0EE22E2-4C84-4BED-973C-7900F0C695E5}"/>
                </a:ext>
              </a:extLst>
            </p:cNvPr>
            <p:cNvCxnSpPr/>
            <p:nvPr>
              <p:custDataLst>
                <p:tags r:id="rId106"/>
              </p:custDataLst>
            </p:nvPr>
          </p:nvCxnSpPr>
          <p:spPr>
            <a:xfrm>
              <a:off x="575734" y="2030309"/>
              <a:ext cx="10206566" cy="0"/>
            </a:xfrm>
            <a:prstGeom prst="line">
              <a:avLst/>
            </a:prstGeom>
            <a:ln w="6350" cap="flat">
              <a:solidFill>
                <a:srgbClr val="7F7F7F"/>
              </a:solidFill>
              <a:prstDash val="solid"/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0BF3AF8-8ECA-44D4-8178-7D642538BE3B}"/>
                </a:ext>
              </a:extLst>
            </p:cNvPr>
            <p:cNvCxnSpPr/>
            <p:nvPr>
              <p:custDataLst>
                <p:tags r:id="rId107"/>
              </p:custDataLst>
            </p:nvPr>
          </p:nvCxnSpPr>
          <p:spPr>
            <a:xfrm>
              <a:off x="575734" y="2291675"/>
              <a:ext cx="10206566" cy="0"/>
            </a:xfrm>
            <a:prstGeom prst="line">
              <a:avLst/>
            </a:prstGeom>
            <a:ln w="6350" cap="flat">
              <a:solidFill>
                <a:srgbClr val="7F7F7F"/>
              </a:solidFill>
              <a:prstDash val="solid"/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A27E3DE0-4E48-452A-9F0F-85C27FA5B548}"/>
                </a:ext>
              </a:extLst>
            </p:cNvPr>
            <p:cNvCxnSpPr/>
            <p:nvPr>
              <p:custDataLst>
                <p:tags r:id="rId108"/>
              </p:custDataLst>
            </p:nvPr>
          </p:nvCxnSpPr>
          <p:spPr>
            <a:xfrm>
              <a:off x="575734" y="2553040"/>
              <a:ext cx="10206566" cy="0"/>
            </a:xfrm>
            <a:prstGeom prst="line">
              <a:avLst/>
            </a:prstGeom>
            <a:ln w="6350" cap="flat">
              <a:solidFill>
                <a:srgbClr val="7F7F7F"/>
              </a:solidFill>
              <a:prstDash val="solid"/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EB02A1C5-F545-4CBD-87FA-C0C1238C020F}"/>
                </a:ext>
              </a:extLst>
            </p:cNvPr>
            <p:cNvCxnSpPr/>
            <p:nvPr>
              <p:custDataLst>
                <p:tags r:id="rId109"/>
              </p:custDataLst>
            </p:nvPr>
          </p:nvCxnSpPr>
          <p:spPr>
            <a:xfrm>
              <a:off x="575734" y="2814405"/>
              <a:ext cx="10206566" cy="0"/>
            </a:xfrm>
            <a:prstGeom prst="line">
              <a:avLst/>
            </a:prstGeom>
            <a:ln w="6350" cap="flat">
              <a:solidFill>
                <a:srgbClr val="7F7F7F"/>
              </a:solidFill>
              <a:prstDash val="solid"/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2352098-977B-47C6-A133-483B4EC82832}"/>
                </a:ext>
              </a:extLst>
            </p:cNvPr>
            <p:cNvCxnSpPr/>
            <p:nvPr>
              <p:custDataLst>
                <p:tags r:id="rId110"/>
              </p:custDataLst>
            </p:nvPr>
          </p:nvCxnSpPr>
          <p:spPr>
            <a:xfrm>
              <a:off x="575734" y="3075772"/>
              <a:ext cx="10206566" cy="0"/>
            </a:xfrm>
            <a:prstGeom prst="line">
              <a:avLst/>
            </a:prstGeom>
            <a:ln w="6350" cap="flat">
              <a:solidFill>
                <a:srgbClr val="7F7F7F"/>
              </a:solidFill>
              <a:prstDash val="solid"/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30135D1C-97A4-4237-A498-C0DD25873C8A}"/>
                </a:ext>
              </a:extLst>
            </p:cNvPr>
            <p:cNvCxnSpPr/>
            <p:nvPr>
              <p:custDataLst>
                <p:tags r:id="rId111"/>
              </p:custDataLst>
            </p:nvPr>
          </p:nvCxnSpPr>
          <p:spPr>
            <a:xfrm>
              <a:off x="575734" y="3337137"/>
              <a:ext cx="10206566" cy="0"/>
            </a:xfrm>
            <a:prstGeom prst="line">
              <a:avLst/>
            </a:prstGeom>
            <a:ln w="6350" cap="flat">
              <a:solidFill>
                <a:srgbClr val="7F7F7F"/>
              </a:solidFill>
              <a:prstDash val="solid"/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FE3D0A4C-BF90-4CAE-8AFE-0F98E5C93B9C}"/>
                </a:ext>
              </a:extLst>
            </p:cNvPr>
            <p:cNvCxnSpPr/>
            <p:nvPr>
              <p:custDataLst>
                <p:tags r:id="rId112"/>
              </p:custDataLst>
            </p:nvPr>
          </p:nvCxnSpPr>
          <p:spPr>
            <a:xfrm>
              <a:off x="575734" y="3598503"/>
              <a:ext cx="10206566" cy="0"/>
            </a:xfrm>
            <a:prstGeom prst="line">
              <a:avLst/>
            </a:prstGeom>
            <a:ln w="6350" cap="flat">
              <a:solidFill>
                <a:srgbClr val="7F7F7F"/>
              </a:solidFill>
              <a:prstDash val="solid"/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C8B79553-B89B-4978-A4BC-EC67133A2C22}"/>
                </a:ext>
              </a:extLst>
            </p:cNvPr>
            <p:cNvCxnSpPr/>
            <p:nvPr>
              <p:custDataLst>
                <p:tags r:id="rId113"/>
              </p:custDataLst>
            </p:nvPr>
          </p:nvCxnSpPr>
          <p:spPr>
            <a:xfrm>
              <a:off x="575734" y="3859868"/>
              <a:ext cx="10206566" cy="0"/>
            </a:xfrm>
            <a:prstGeom prst="line">
              <a:avLst/>
            </a:prstGeom>
            <a:ln w="6350" cap="flat">
              <a:solidFill>
                <a:srgbClr val="7F7F7F"/>
              </a:solidFill>
              <a:prstDash val="solid"/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81FA2176-F5C6-4BE5-9D23-CA58F4FCB660}"/>
                </a:ext>
              </a:extLst>
            </p:cNvPr>
            <p:cNvCxnSpPr/>
            <p:nvPr>
              <p:custDataLst>
                <p:tags r:id="rId114"/>
              </p:custDataLst>
            </p:nvPr>
          </p:nvCxnSpPr>
          <p:spPr>
            <a:xfrm>
              <a:off x="575734" y="4121235"/>
              <a:ext cx="10206566" cy="0"/>
            </a:xfrm>
            <a:prstGeom prst="line">
              <a:avLst/>
            </a:prstGeom>
            <a:ln w="6350" cap="flat">
              <a:solidFill>
                <a:srgbClr val="7F7F7F"/>
              </a:solidFill>
              <a:prstDash val="solid"/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F9471583-C8C6-4872-B931-323B86ADCC38}"/>
                </a:ext>
              </a:extLst>
            </p:cNvPr>
            <p:cNvCxnSpPr/>
            <p:nvPr>
              <p:custDataLst>
                <p:tags r:id="rId115"/>
              </p:custDataLst>
            </p:nvPr>
          </p:nvCxnSpPr>
          <p:spPr>
            <a:xfrm>
              <a:off x="575734" y="4382600"/>
              <a:ext cx="10206566" cy="0"/>
            </a:xfrm>
            <a:prstGeom prst="line">
              <a:avLst/>
            </a:prstGeom>
            <a:ln w="6350" cap="flat">
              <a:solidFill>
                <a:srgbClr val="7F7F7F"/>
              </a:solidFill>
              <a:prstDash val="solid"/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7C9C5132-8E16-438B-AA32-63BDA2103A65}"/>
                </a:ext>
              </a:extLst>
            </p:cNvPr>
            <p:cNvCxnSpPr/>
            <p:nvPr>
              <p:custDataLst>
                <p:tags r:id="rId116"/>
              </p:custDataLst>
            </p:nvPr>
          </p:nvCxnSpPr>
          <p:spPr>
            <a:xfrm>
              <a:off x="575734" y="4643963"/>
              <a:ext cx="10206566" cy="0"/>
            </a:xfrm>
            <a:prstGeom prst="line">
              <a:avLst/>
            </a:prstGeom>
            <a:ln w="6350" cap="flat">
              <a:solidFill>
                <a:srgbClr val="7F7F7F"/>
              </a:solidFill>
              <a:prstDash val="solid"/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FA6CE1F5-8EDE-4CB6-8570-822EF9DAC139}"/>
                </a:ext>
              </a:extLst>
            </p:cNvPr>
            <p:cNvCxnSpPr/>
            <p:nvPr>
              <p:custDataLst>
                <p:tags r:id="rId117"/>
              </p:custDataLst>
            </p:nvPr>
          </p:nvCxnSpPr>
          <p:spPr>
            <a:xfrm>
              <a:off x="575734" y="4905329"/>
              <a:ext cx="10206566" cy="0"/>
            </a:xfrm>
            <a:prstGeom prst="line">
              <a:avLst/>
            </a:prstGeom>
            <a:ln w="6350" cap="flat">
              <a:solidFill>
                <a:srgbClr val="7F7F7F"/>
              </a:solidFill>
              <a:prstDash val="solid"/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569C613C-C069-498B-8317-C9DB7ED1082A}"/>
                </a:ext>
              </a:extLst>
            </p:cNvPr>
            <p:cNvCxnSpPr/>
            <p:nvPr>
              <p:custDataLst>
                <p:tags r:id="rId118"/>
              </p:custDataLst>
            </p:nvPr>
          </p:nvCxnSpPr>
          <p:spPr>
            <a:xfrm>
              <a:off x="575734" y="5166697"/>
              <a:ext cx="10206566" cy="0"/>
            </a:xfrm>
            <a:prstGeom prst="line">
              <a:avLst/>
            </a:prstGeom>
            <a:ln w="6350" cap="flat">
              <a:solidFill>
                <a:srgbClr val="7F7F7F"/>
              </a:solidFill>
              <a:prstDash val="solid"/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13810E99-354B-49CF-B403-E753C766619D}"/>
                </a:ext>
              </a:extLst>
            </p:cNvPr>
            <p:cNvCxnSpPr/>
            <p:nvPr>
              <p:custDataLst>
                <p:tags r:id="rId119"/>
              </p:custDataLst>
            </p:nvPr>
          </p:nvCxnSpPr>
          <p:spPr>
            <a:xfrm>
              <a:off x="575734" y="5428063"/>
              <a:ext cx="10206566" cy="0"/>
            </a:xfrm>
            <a:prstGeom prst="line">
              <a:avLst/>
            </a:prstGeom>
            <a:ln w="6350" cap="flat">
              <a:solidFill>
                <a:srgbClr val="7F7F7F"/>
              </a:solidFill>
              <a:prstDash val="solid"/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26CBFA41-6422-4878-A97A-A57937BDF464}"/>
                </a:ext>
              </a:extLst>
            </p:cNvPr>
            <p:cNvCxnSpPr/>
            <p:nvPr>
              <p:custDataLst>
                <p:tags r:id="rId120"/>
              </p:custDataLst>
            </p:nvPr>
          </p:nvCxnSpPr>
          <p:spPr>
            <a:xfrm>
              <a:off x="575734" y="5689428"/>
              <a:ext cx="10206566" cy="0"/>
            </a:xfrm>
            <a:prstGeom prst="line">
              <a:avLst/>
            </a:prstGeom>
            <a:ln w="6350" cap="flat">
              <a:solidFill>
                <a:srgbClr val="7F7F7F"/>
              </a:solidFill>
              <a:prstDash val="solid"/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EA6F1E15-448C-4515-B38A-3DC193477487}"/>
                </a:ext>
              </a:extLst>
            </p:cNvPr>
            <p:cNvCxnSpPr/>
            <p:nvPr>
              <p:custDataLst>
                <p:tags r:id="rId121"/>
              </p:custDataLst>
            </p:nvPr>
          </p:nvCxnSpPr>
          <p:spPr>
            <a:xfrm>
              <a:off x="575734" y="5950795"/>
              <a:ext cx="10206566" cy="0"/>
            </a:xfrm>
            <a:prstGeom prst="line">
              <a:avLst/>
            </a:prstGeom>
            <a:ln w="6350" cap="flat">
              <a:solidFill>
                <a:srgbClr val="7F7F7F"/>
              </a:solidFill>
              <a:prstDash val="solid"/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7E71D8AA-A740-4645-AD9E-5DF1D4A4F7FC}"/>
                </a:ext>
              </a:extLst>
            </p:cNvPr>
            <p:cNvCxnSpPr/>
            <p:nvPr>
              <p:custDataLst>
                <p:tags r:id="rId122"/>
              </p:custDataLst>
            </p:nvPr>
          </p:nvCxnSpPr>
          <p:spPr>
            <a:xfrm>
              <a:off x="575734" y="6212160"/>
              <a:ext cx="10206566" cy="0"/>
            </a:xfrm>
            <a:prstGeom prst="line">
              <a:avLst/>
            </a:prstGeom>
            <a:ln w="6350" cap="flat">
              <a:solidFill>
                <a:srgbClr val="7F7F7F"/>
              </a:solidFill>
              <a:prstDash val="solid"/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56A88927-BB6F-4BC3-9C64-6AFB44616240}"/>
                </a:ext>
              </a:extLst>
            </p:cNvPr>
            <p:cNvCxnSpPr/>
            <p:nvPr>
              <p:custDataLst>
                <p:tags r:id="rId123"/>
              </p:custDataLst>
            </p:nvPr>
          </p:nvCxnSpPr>
          <p:spPr>
            <a:xfrm>
              <a:off x="575734" y="6462890"/>
              <a:ext cx="10206566" cy="0"/>
            </a:xfrm>
            <a:prstGeom prst="line">
              <a:avLst/>
            </a:prstGeom>
            <a:ln w="6350" cap="flat">
              <a:solidFill>
                <a:srgbClr val="7F7F7F"/>
              </a:solidFill>
              <a:prstDash val="solid"/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9" name="TextBox 168">
            <a:extLst>
              <a:ext uri="{FF2B5EF4-FFF2-40B4-BE49-F238E27FC236}">
                <a16:creationId xmlns:a16="http://schemas.microsoft.com/office/drawing/2014/main" id="{9D8DC90E-DE11-4354-B8E8-E18BC13B05B8}"/>
              </a:ext>
            </a:extLst>
          </p:cNvPr>
          <p:cNvSpPr txBox="1">
            <a:spLocks/>
          </p:cNvSpPr>
          <p:nvPr>
            <p:custDataLst>
              <p:tags r:id="rId86"/>
            </p:custDataLst>
          </p:nvPr>
        </p:nvSpPr>
        <p:spPr>
          <a:xfrm>
            <a:off x="8960483" y="1131212"/>
            <a:ext cx="2278327" cy="537705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 b="1" dirty="0"/>
              <a:t>Dotation hebdomadaire initiale,</a:t>
            </a:r>
            <a:br>
              <a:rPr lang="fr-FR" sz="1200" b="1" dirty="0"/>
            </a:br>
            <a:r>
              <a:rPr lang="fr-FR" sz="1100" dirty="0"/>
              <a:t>En nombre de plateau (975 doses)</a:t>
            </a:r>
            <a:r>
              <a:rPr lang="fr-FR" sz="1100" baseline="30000" dirty="0"/>
              <a:t>1</a:t>
            </a:r>
            <a:r>
              <a:rPr lang="fr-FR" sz="1100" dirty="0"/>
              <a:t> </a:t>
            </a:r>
            <a:endParaRPr lang="fr-FR" sz="1200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7A73F971-65A9-4316-A88F-D350AC173AA4}"/>
              </a:ext>
            </a:extLst>
          </p:cNvPr>
          <p:cNvSpPr txBox="1">
            <a:spLocks/>
          </p:cNvSpPr>
          <p:nvPr>
            <p:custDataLst>
              <p:tags r:id="rId87"/>
            </p:custDataLst>
          </p:nvPr>
        </p:nvSpPr>
        <p:spPr>
          <a:xfrm>
            <a:off x="8960483" y="1821260"/>
            <a:ext cx="2278327" cy="18651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47</a:t>
            </a:r>
            <a:endParaRPr lang="fr-FR" sz="1200" dirty="0"/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254AA4C7-5C07-45D7-8404-D86BE1208902}"/>
              </a:ext>
            </a:extLst>
          </p:cNvPr>
          <p:cNvSpPr txBox="1">
            <a:spLocks/>
          </p:cNvSpPr>
          <p:nvPr>
            <p:custDataLst>
              <p:tags r:id="rId88"/>
            </p:custDataLst>
          </p:nvPr>
        </p:nvSpPr>
        <p:spPr>
          <a:xfrm>
            <a:off x="8960483" y="2074938"/>
            <a:ext cx="2278327" cy="18651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17</a:t>
            </a:r>
            <a:endParaRPr lang="fr-FR" sz="1200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7C27632A-552F-4455-A413-9A13F1980C23}"/>
              </a:ext>
            </a:extLst>
          </p:cNvPr>
          <p:cNvSpPr txBox="1">
            <a:spLocks/>
          </p:cNvSpPr>
          <p:nvPr>
            <p:custDataLst>
              <p:tags r:id="rId89"/>
            </p:custDataLst>
          </p:nvPr>
        </p:nvSpPr>
        <p:spPr>
          <a:xfrm>
            <a:off x="8960483" y="2328617"/>
            <a:ext cx="2278327" cy="18651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22</a:t>
            </a:r>
            <a:endParaRPr lang="fr-FR" sz="1200" dirty="0"/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7ACED60C-F4F1-4C2D-A6BB-89170DD2AAB1}"/>
              </a:ext>
            </a:extLst>
          </p:cNvPr>
          <p:cNvSpPr txBox="1">
            <a:spLocks/>
          </p:cNvSpPr>
          <p:nvPr>
            <p:custDataLst>
              <p:tags r:id="rId90"/>
            </p:custDataLst>
          </p:nvPr>
        </p:nvSpPr>
        <p:spPr>
          <a:xfrm>
            <a:off x="8960483" y="2582295"/>
            <a:ext cx="2278327" cy="18651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16</a:t>
            </a:r>
            <a:endParaRPr lang="fr-FR" sz="1200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D4D7DAC6-40E7-432D-A439-25AF20276C6F}"/>
              </a:ext>
            </a:extLst>
          </p:cNvPr>
          <p:cNvSpPr txBox="1">
            <a:spLocks/>
          </p:cNvSpPr>
          <p:nvPr>
            <p:custDataLst>
              <p:tags r:id="rId91"/>
            </p:custDataLst>
          </p:nvPr>
        </p:nvSpPr>
        <p:spPr>
          <a:xfrm>
            <a:off x="8960483" y="2835975"/>
            <a:ext cx="2278327" cy="18651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5</a:t>
            </a:r>
            <a:endParaRPr lang="fr-FR" sz="1200" dirty="0"/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CB80E27D-014F-4B71-AC11-E3947193A458}"/>
              </a:ext>
            </a:extLst>
          </p:cNvPr>
          <p:cNvSpPr txBox="1">
            <a:spLocks/>
          </p:cNvSpPr>
          <p:nvPr>
            <p:custDataLst>
              <p:tags r:id="rId92"/>
            </p:custDataLst>
          </p:nvPr>
        </p:nvSpPr>
        <p:spPr>
          <a:xfrm>
            <a:off x="8960483" y="3089653"/>
            <a:ext cx="2278327" cy="18651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4</a:t>
            </a:r>
            <a:endParaRPr lang="fr-FR" sz="1200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8B027F23-45CB-4FDE-981E-194D01B38709}"/>
              </a:ext>
            </a:extLst>
          </p:cNvPr>
          <p:cNvSpPr txBox="1">
            <a:spLocks/>
          </p:cNvSpPr>
          <p:nvPr>
            <p:custDataLst>
              <p:tags r:id="rId93"/>
            </p:custDataLst>
          </p:nvPr>
        </p:nvSpPr>
        <p:spPr>
          <a:xfrm>
            <a:off x="8960483" y="3343333"/>
            <a:ext cx="2278327" cy="18651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33</a:t>
            </a:r>
            <a:endParaRPr lang="fr-FR" sz="1200" dirty="0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22A3B23D-B436-4887-8B10-C28701B63B6E}"/>
              </a:ext>
            </a:extLst>
          </p:cNvPr>
          <p:cNvSpPr txBox="1">
            <a:spLocks/>
          </p:cNvSpPr>
          <p:nvPr>
            <p:custDataLst>
              <p:tags r:id="rId94"/>
            </p:custDataLst>
          </p:nvPr>
        </p:nvSpPr>
        <p:spPr>
          <a:xfrm>
            <a:off x="8960483" y="3597011"/>
            <a:ext cx="2278327" cy="18651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2</a:t>
            </a:r>
            <a:endParaRPr lang="fr-FR" sz="1200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4290AA42-B381-4212-8F98-FF54EC098CC4}"/>
              </a:ext>
            </a:extLst>
          </p:cNvPr>
          <p:cNvSpPr txBox="1">
            <a:spLocks/>
          </p:cNvSpPr>
          <p:nvPr>
            <p:custDataLst>
              <p:tags r:id="rId95"/>
            </p:custDataLst>
          </p:nvPr>
        </p:nvSpPr>
        <p:spPr>
          <a:xfrm>
            <a:off x="8960483" y="3850690"/>
            <a:ext cx="2278327" cy="18651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1</a:t>
            </a:r>
            <a:endParaRPr lang="fr-FR" sz="1200" dirty="0"/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44300C39-0201-4085-8593-0B88F772A5BD}"/>
              </a:ext>
            </a:extLst>
          </p:cNvPr>
          <p:cNvSpPr txBox="1">
            <a:spLocks/>
          </p:cNvSpPr>
          <p:nvPr>
            <p:custDataLst>
              <p:tags r:id="rId96"/>
            </p:custDataLst>
          </p:nvPr>
        </p:nvSpPr>
        <p:spPr>
          <a:xfrm>
            <a:off x="8960483" y="4104370"/>
            <a:ext cx="2278327" cy="18651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27</a:t>
            </a:r>
            <a:endParaRPr lang="fr-FR" sz="1200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0E1651DA-FD51-40D8-82F1-1E0A8A202F26}"/>
              </a:ext>
            </a:extLst>
          </p:cNvPr>
          <p:cNvSpPr txBox="1">
            <a:spLocks/>
          </p:cNvSpPr>
          <p:nvPr>
            <p:custDataLst>
              <p:tags r:id="rId97"/>
            </p:custDataLst>
          </p:nvPr>
        </p:nvSpPr>
        <p:spPr>
          <a:xfrm>
            <a:off x="8960483" y="4358048"/>
            <a:ext cx="2278327" cy="18651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55</a:t>
            </a:r>
            <a:endParaRPr lang="fr-FR" sz="1200" dirty="0"/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905FE9CA-1810-435E-9032-1C75DE8776C2}"/>
              </a:ext>
            </a:extLst>
          </p:cNvPr>
          <p:cNvSpPr txBox="1">
            <a:spLocks/>
          </p:cNvSpPr>
          <p:nvPr>
            <p:custDataLst>
              <p:tags r:id="rId98"/>
            </p:custDataLst>
          </p:nvPr>
        </p:nvSpPr>
        <p:spPr>
          <a:xfrm>
            <a:off x="8960483" y="4611725"/>
            <a:ext cx="2278327" cy="18651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3</a:t>
            </a:r>
            <a:endParaRPr lang="fr-FR" sz="1200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C5DB27AE-B324-4AF4-B654-87B79378CF5D}"/>
              </a:ext>
            </a:extLst>
          </p:cNvPr>
          <p:cNvSpPr txBox="1">
            <a:spLocks/>
          </p:cNvSpPr>
          <p:nvPr>
            <p:custDataLst>
              <p:tags r:id="rId99"/>
            </p:custDataLst>
          </p:nvPr>
        </p:nvSpPr>
        <p:spPr>
          <a:xfrm>
            <a:off x="8960483" y="4865403"/>
            <a:ext cx="2278327" cy="18651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2</a:t>
            </a:r>
            <a:endParaRPr lang="fr-FR" sz="1200" dirty="0"/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35EF7A04-0C94-461E-BE50-FA69D98D45C4}"/>
              </a:ext>
            </a:extLst>
          </p:cNvPr>
          <p:cNvSpPr txBox="1">
            <a:spLocks/>
          </p:cNvSpPr>
          <p:nvPr>
            <p:custDataLst>
              <p:tags r:id="rId100"/>
            </p:custDataLst>
          </p:nvPr>
        </p:nvSpPr>
        <p:spPr>
          <a:xfrm>
            <a:off x="8960483" y="5119085"/>
            <a:ext cx="2278327" cy="18651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20</a:t>
            </a:r>
            <a:endParaRPr lang="fr-FR" sz="1200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76817C2B-DF7E-42F8-B5E5-0C7A0EDC64A2}"/>
              </a:ext>
            </a:extLst>
          </p:cNvPr>
          <p:cNvSpPr txBox="1">
            <a:spLocks/>
          </p:cNvSpPr>
          <p:nvPr>
            <p:custDataLst>
              <p:tags r:id="rId101"/>
            </p:custDataLst>
          </p:nvPr>
        </p:nvSpPr>
        <p:spPr>
          <a:xfrm>
            <a:off x="8960483" y="5372763"/>
            <a:ext cx="2278327" cy="18651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39</a:t>
            </a:r>
            <a:endParaRPr lang="fr-FR" sz="1200" dirty="0"/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7D439620-D460-4C29-968E-A21DF5423655}"/>
              </a:ext>
            </a:extLst>
          </p:cNvPr>
          <p:cNvSpPr txBox="1">
            <a:spLocks/>
          </p:cNvSpPr>
          <p:nvPr>
            <p:custDataLst>
              <p:tags r:id="rId102"/>
            </p:custDataLst>
          </p:nvPr>
        </p:nvSpPr>
        <p:spPr>
          <a:xfrm>
            <a:off x="8960483" y="5626441"/>
            <a:ext cx="2278327" cy="18651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42</a:t>
            </a:r>
            <a:endParaRPr lang="fr-FR" sz="1200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121E9AE6-1EF6-451A-B7CE-662A17DB02F3}"/>
              </a:ext>
            </a:extLst>
          </p:cNvPr>
          <p:cNvSpPr txBox="1">
            <a:spLocks/>
          </p:cNvSpPr>
          <p:nvPr>
            <p:custDataLst>
              <p:tags r:id="rId103"/>
            </p:custDataLst>
          </p:nvPr>
        </p:nvSpPr>
        <p:spPr>
          <a:xfrm>
            <a:off x="8960483" y="5880120"/>
            <a:ext cx="2278327" cy="18651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21</a:t>
            </a:r>
            <a:endParaRPr lang="fr-FR" sz="1200" dirty="0"/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D0922A73-1227-496E-B95A-5E9E19DE2321}"/>
              </a:ext>
            </a:extLst>
          </p:cNvPr>
          <p:cNvSpPr txBox="1">
            <a:spLocks/>
          </p:cNvSpPr>
          <p:nvPr>
            <p:custDataLst>
              <p:tags r:id="rId104"/>
            </p:custDataLst>
          </p:nvPr>
        </p:nvSpPr>
        <p:spPr>
          <a:xfrm>
            <a:off x="8960483" y="6133801"/>
            <a:ext cx="2278327" cy="18651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/>
              <a:t>36</a:t>
            </a:r>
            <a:endParaRPr lang="fr-FR" sz="1200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8CCC0F39-E5E5-44B4-9EC4-4351561D401F}"/>
              </a:ext>
            </a:extLst>
          </p:cNvPr>
          <p:cNvSpPr txBox="1">
            <a:spLocks/>
          </p:cNvSpPr>
          <p:nvPr>
            <p:custDataLst>
              <p:tags r:id="rId105"/>
            </p:custDataLst>
          </p:nvPr>
        </p:nvSpPr>
        <p:spPr>
          <a:xfrm>
            <a:off x="8960483" y="6377157"/>
            <a:ext cx="2278327" cy="18651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/>
            <a:r>
              <a:rPr lang="fr-FR" sz="1200" b="1" dirty="0"/>
              <a:t>392</a:t>
            </a:r>
          </a:p>
        </p:txBody>
      </p:sp>
    </p:spTree>
    <p:extLst>
      <p:ext uri="{BB962C8B-B14F-4D97-AF65-F5344CB8AC3E}">
        <p14:creationId xmlns:p14="http://schemas.microsoft.com/office/powerpoint/2010/main" val="30183211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9" hidden="1">
            <a:extLst>
              <a:ext uri="{FF2B5EF4-FFF2-40B4-BE49-F238E27FC236}">
                <a16:creationId xmlns:a16="http://schemas.microsoft.com/office/drawing/2014/main" id="{5F70ABFB-52BF-4764-AF21-CA0C52A8B247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155335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6964" name="think-cell Slide" r:id="rId11" imgW="395" imgH="396" progId="TCLayout.ActiveDocument.1">
                  <p:embed/>
                </p:oleObj>
              </mc:Choice>
              <mc:Fallback>
                <p:oleObj name="think-cell Slide" r:id="rId11" imgW="395" imgH="396" progId="TCLayout.ActiveDocument.1">
                  <p:embed/>
                  <p:pic>
                    <p:nvPicPr>
                      <p:cNvPr id="9" name="Object 9" hidden="1">
                        <a:extLst>
                          <a:ext uri="{FF2B5EF4-FFF2-40B4-BE49-F238E27FC236}">
                            <a16:creationId xmlns:a16="http://schemas.microsoft.com/office/drawing/2014/main" id="{5F70ABFB-52BF-4764-AF21-CA0C52A8B24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 hidden="1">
            <a:extLst>
              <a:ext uri="{FF2B5EF4-FFF2-40B4-BE49-F238E27FC236}">
                <a16:creationId xmlns:a16="http://schemas.microsoft.com/office/drawing/2014/main" id="{941E8BE9-D731-4F90-A596-51ECC4F4DC5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3AB8DC73-91BF-42C1-B237-06F69C268263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Ordre du jour</a:t>
            </a:r>
          </a:p>
        </p:txBody>
      </p:sp>
      <p:sp>
        <p:nvSpPr>
          <p:cNvPr id="10" name="Text Placeholder 4">
            <a:hlinkClick r:id="rId13" action="ppaction://hlinksldjump"/>
            <a:extLst>
              <a:ext uri="{FF2B5EF4-FFF2-40B4-BE49-F238E27FC236}">
                <a16:creationId xmlns:a16="http://schemas.microsoft.com/office/drawing/2014/main" id="{5892AC82-E414-4013-9EB5-24D834716A21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 bwMode="gray">
          <a:xfrm>
            <a:off x="2963863" y="2411413"/>
            <a:ext cx="6264275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txBody>
          <a:bodyPr vert="horz" wrap="none" lIns="80963" tIns="80963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fr-FR" altLang="en-US" dirty="0"/>
              <a:t>Rappel du calendrier</a:t>
            </a:r>
            <a:endParaRPr lang="fr-FR" dirty="0"/>
          </a:p>
        </p:txBody>
      </p:sp>
      <p:sp>
        <p:nvSpPr>
          <p:cNvPr id="11" name="Text Placeholder 4">
            <a:hlinkClick r:id="rId14" action="ppaction://hlinksldjump"/>
            <a:extLst>
              <a:ext uri="{FF2B5EF4-FFF2-40B4-BE49-F238E27FC236}">
                <a16:creationId xmlns:a16="http://schemas.microsoft.com/office/drawing/2014/main" id="{8288DED5-59EB-43EA-B230-8FC97C1298E2}"/>
              </a:ext>
            </a:extLst>
          </p:cNvPr>
          <p:cNvSpPr>
            <a:spLocks noGrp="1"/>
          </p:cNvSpPr>
          <p:nvPr>
            <p:custDataLst>
              <p:tags r:id="rId6"/>
            </p:custDataLst>
          </p:nvPr>
        </p:nvSpPr>
        <p:spPr bwMode="gray">
          <a:xfrm>
            <a:off x="2963863" y="2817813"/>
            <a:ext cx="6264275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txBody>
          <a:bodyPr vert="horz" wrap="none" lIns="80963" tIns="82550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dirty="0"/>
              <a:t>Principes directeurs sur l’ouverture des centres de vaccination</a:t>
            </a:r>
          </a:p>
        </p:txBody>
      </p:sp>
      <p:sp>
        <p:nvSpPr>
          <p:cNvPr id="13" name="Text Placeholder 4">
            <a:hlinkClick r:id="rId15" action="ppaction://hlinksldjump"/>
            <a:extLst>
              <a:ext uri="{FF2B5EF4-FFF2-40B4-BE49-F238E27FC236}">
                <a16:creationId xmlns:a16="http://schemas.microsoft.com/office/drawing/2014/main" id="{0DF4BE70-57F6-4CD6-A5F8-8B9FB9F9A7FC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2963863" y="3225800"/>
            <a:ext cx="6264275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txBody>
          <a:bodyPr vert="horz" wrap="none" lIns="80963" tIns="80963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dirty="0"/>
              <a:t>Régulation </a:t>
            </a:r>
            <a:r>
              <a:rPr lang="fr-FR"/>
              <a:t>de l’offre en doses</a:t>
            </a:r>
            <a:endParaRPr lang="fr-FR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13DC63C8-325F-4342-9BC1-8C45307E220F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gray">
          <a:xfrm>
            <a:off x="2963863" y="3632200"/>
            <a:ext cx="6264275" cy="407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none" lIns="80963" tIns="80963" rIns="0" bIns="8255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b="1" dirty="0">
                <a:solidFill>
                  <a:schemeClr val="tx2"/>
                </a:solidFill>
              </a:rPr>
              <a:t>Arrivée du vaccin Moderna</a:t>
            </a:r>
          </a:p>
        </p:txBody>
      </p:sp>
      <p:sp>
        <p:nvSpPr>
          <p:cNvPr id="17" name="Text Placeholder 4">
            <a:hlinkClick r:id="rId16" action="ppaction://hlinksldjump"/>
            <a:extLst>
              <a:ext uri="{FF2B5EF4-FFF2-40B4-BE49-F238E27FC236}">
                <a16:creationId xmlns:a16="http://schemas.microsoft.com/office/drawing/2014/main" id="{88C72C01-203A-4209-93D9-2AC07BAB7236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2963863" y="4040188"/>
            <a:ext cx="6264275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txBody>
          <a:bodyPr vert="horz" wrap="none" lIns="80963" tIns="80963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dirty="0"/>
              <a:t>Précision sur les </a:t>
            </a:r>
            <a:r>
              <a:rPr lang="fr-FR"/>
              <a:t>populations ciblées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2177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960DAC7B-7CF5-43D0-B054-9966C52F50C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7988" name="think-cell Slide" r:id="rId6" imgW="395" imgH="396" progId="TCLayout.ActiveDocument.1">
                  <p:embed/>
                </p:oleObj>
              </mc:Choice>
              <mc:Fallback>
                <p:oleObj name="think-cell Slide" r:id="rId6" imgW="395" imgH="396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960DAC7B-7CF5-43D0-B054-9966C52F50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1" hidden="1">
            <a:extLst>
              <a:ext uri="{FF2B5EF4-FFF2-40B4-BE49-F238E27FC236}">
                <a16:creationId xmlns:a16="http://schemas.microsoft.com/office/drawing/2014/main" id="{7744EB1A-F986-4786-A74E-0286576679C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C691E890-9D30-47B1-AFB4-2EAB41A3FC59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Cadencement du déploiement du vaccin Moderna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6F8A240-3970-4750-ADE7-0E65A52EFD78}"/>
              </a:ext>
            </a:extLst>
          </p:cNvPr>
          <p:cNvCxnSpPr>
            <a:cxnSpLocks/>
          </p:cNvCxnSpPr>
          <p:nvPr/>
        </p:nvCxnSpPr>
        <p:spPr>
          <a:xfrm>
            <a:off x="554736" y="2713660"/>
            <a:ext cx="11083568" cy="0"/>
          </a:xfrm>
          <a:prstGeom prst="line">
            <a:avLst/>
          </a:prstGeom>
          <a:ln w="6350" cap="flat">
            <a:solidFill>
              <a:schemeClr val="bg1">
                <a:lumMod val="75000"/>
              </a:schemeClr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ACC1BDA-69A1-4D52-A347-D7FC607F8B73}"/>
              </a:ext>
            </a:extLst>
          </p:cNvPr>
          <p:cNvCxnSpPr>
            <a:cxnSpLocks/>
          </p:cNvCxnSpPr>
          <p:nvPr/>
        </p:nvCxnSpPr>
        <p:spPr>
          <a:xfrm>
            <a:off x="554736" y="3476118"/>
            <a:ext cx="11083568" cy="0"/>
          </a:xfrm>
          <a:prstGeom prst="line">
            <a:avLst/>
          </a:prstGeom>
          <a:ln w="6350" cap="flat">
            <a:solidFill>
              <a:schemeClr val="bg1">
                <a:lumMod val="75000"/>
              </a:schemeClr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3F57FF0-B526-4F3B-B270-92B6978EB2A7}"/>
              </a:ext>
            </a:extLst>
          </p:cNvPr>
          <p:cNvCxnSpPr>
            <a:cxnSpLocks/>
          </p:cNvCxnSpPr>
          <p:nvPr/>
        </p:nvCxnSpPr>
        <p:spPr>
          <a:xfrm>
            <a:off x="554736" y="4395505"/>
            <a:ext cx="11083568" cy="0"/>
          </a:xfrm>
          <a:prstGeom prst="line">
            <a:avLst/>
          </a:prstGeom>
          <a:ln w="6350" cap="flat">
            <a:solidFill>
              <a:schemeClr val="bg1">
                <a:lumMod val="75000"/>
              </a:schemeClr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D5486B9-3F99-4B2B-A07F-3F71D6E787E1}"/>
              </a:ext>
            </a:extLst>
          </p:cNvPr>
          <p:cNvSpPr txBox="1">
            <a:spLocks/>
          </p:cNvSpPr>
          <p:nvPr/>
        </p:nvSpPr>
        <p:spPr>
          <a:xfrm>
            <a:off x="574676" y="2199428"/>
            <a:ext cx="1651288" cy="24622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800" b="1"/>
              <a:t>Période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4628A6-BC61-4674-8CDD-5007B01A2BEC}"/>
              </a:ext>
            </a:extLst>
          </p:cNvPr>
          <p:cNvSpPr txBox="1">
            <a:spLocks/>
          </p:cNvSpPr>
          <p:nvPr/>
        </p:nvSpPr>
        <p:spPr>
          <a:xfrm>
            <a:off x="574676" y="3672711"/>
            <a:ext cx="2293652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800" b="1" dirty="0"/>
              <a:t>Approvisionnement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5BE7B3-B601-4CAE-AABB-5738F9A7E86C}"/>
              </a:ext>
            </a:extLst>
          </p:cNvPr>
          <p:cNvSpPr txBox="1">
            <a:spLocks/>
          </p:cNvSpPr>
          <p:nvPr/>
        </p:nvSpPr>
        <p:spPr>
          <a:xfrm>
            <a:off x="574676" y="4638278"/>
            <a:ext cx="1651288" cy="24622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800" b="1"/>
              <a:t>Lieu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648C20D-2746-4B05-B8B4-399399ACD424}"/>
              </a:ext>
            </a:extLst>
          </p:cNvPr>
          <p:cNvSpPr txBox="1">
            <a:spLocks/>
          </p:cNvSpPr>
          <p:nvPr/>
        </p:nvSpPr>
        <p:spPr>
          <a:xfrm>
            <a:off x="574677" y="2845601"/>
            <a:ext cx="1651288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800" b="1" dirty="0"/>
              <a:t>Nombre de</a:t>
            </a:r>
            <a:br>
              <a:rPr lang="fr-FR" sz="1800" b="1" dirty="0"/>
            </a:br>
            <a:r>
              <a:rPr lang="fr-FR" sz="1800" b="1" dirty="0"/>
              <a:t>centres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F35574-98B5-4FF9-B6BB-0365C4EB276A}"/>
              </a:ext>
            </a:extLst>
          </p:cNvPr>
          <p:cNvSpPr txBox="1">
            <a:spLocks/>
          </p:cNvSpPr>
          <p:nvPr/>
        </p:nvSpPr>
        <p:spPr>
          <a:xfrm>
            <a:off x="2991152" y="1491602"/>
            <a:ext cx="3374113" cy="5539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800" b="1" dirty="0"/>
              <a:t>Temps 1</a:t>
            </a:r>
            <a:br>
              <a:rPr lang="fr-FR" sz="1800" b="1" dirty="0"/>
            </a:br>
            <a:r>
              <a:rPr lang="fr-FR" sz="1800" b="1" dirty="0"/>
              <a:t>1</a:t>
            </a:r>
            <a:r>
              <a:rPr lang="fr-FR" sz="1800" b="1" baseline="30000" dirty="0"/>
              <a:t>ère</a:t>
            </a:r>
            <a:r>
              <a:rPr lang="fr-FR" sz="1800" b="1" dirty="0"/>
              <a:t> livraison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4DBAD9-2884-4211-B4C7-DFA956259268}"/>
              </a:ext>
            </a:extLst>
          </p:cNvPr>
          <p:cNvSpPr txBox="1">
            <a:spLocks/>
          </p:cNvSpPr>
          <p:nvPr/>
        </p:nvSpPr>
        <p:spPr>
          <a:xfrm>
            <a:off x="2991152" y="2199428"/>
            <a:ext cx="3374113" cy="2769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/>
              <a:t>Semaine du 11 Janvier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F1767A-BB57-44CE-9BE9-76FB38EFEE18}"/>
              </a:ext>
            </a:extLst>
          </p:cNvPr>
          <p:cNvSpPr txBox="1">
            <a:spLocks/>
          </p:cNvSpPr>
          <p:nvPr/>
        </p:nvSpPr>
        <p:spPr>
          <a:xfrm>
            <a:off x="2991152" y="3672711"/>
            <a:ext cx="3374113" cy="83099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dirty="0"/>
              <a:t>Transports à -20°C point à point depuis dépositaire unique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95A6F2-79B7-4094-94B0-DB779CF7EF8A}"/>
              </a:ext>
            </a:extLst>
          </p:cNvPr>
          <p:cNvSpPr txBox="1">
            <a:spLocks/>
          </p:cNvSpPr>
          <p:nvPr/>
        </p:nvSpPr>
        <p:spPr>
          <a:xfrm>
            <a:off x="2991152" y="4638278"/>
            <a:ext cx="3698586" cy="110799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1"/>
            <a:r>
              <a:rPr lang="fr-FR" dirty="0"/>
              <a:t>6 hôpitaux du Grand-Est (</a:t>
            </a:r>
            <a:r>
              <a:rPr lang="en-US" dirty="0"/>
              <a:t>Metz, Mulhouse, Colmar, Strasbourg, Nancy, Reims)</a:t>
            </a:r>
            <a:endParaRPr lang="fr-FR" dirty="0"/>
          </a:p>
          <a:p>
            <a:pPr lvl="1"/>
            <a:r>
              <a:rPr lang="fr-FR" dirty="0"/>
              <a:t>3 en Bourgogne-Franche-Comté (Lons le Saunier, Besançon, Dijon)</a:t>
            </a:r>
          </a:p>
          <a:p>
            <a:pPr lvl="1"/>
            <a:r>
              <a:rPr lang="fr-FR" dirty="0"/>
              <a:t>2 en PACA (Nice et Toulon)</a:t>
            </a:r>
          </a:p>
          <a:p>
            <a:pPr lvl="1"/>
            <a:r>
              <a:rPr lang="fr-FR" dirty="0"/>
              <a:t>1 en Auvergne-Rhône-Alpes (Moulins)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9524EC9-301A-423B-BB6A-680D10EA2801}"/>
              </a:ext>
            </a:extLst>
          </p:cNvPr>
          <p:cNvSpPr txBox="1">
            <a:spLocks/>
          </p:cNvSpPr>
          <p:nvPr/>
        </p:nvSpPr>
        <p:spPr>
          <a:xfrm>
            <a:off x="2991152" y="2845601"/>
            <a:ext cx="3374113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dirty="0"/>
              <a:t>12 hôpitaux pivots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F649B1-1E1A-40F5-B0B6-2B671C77F6E9}"/>
              </a:ext>
            </a:extLst>
          </p:cNvPr>
          <p:cNvSpPr txBox="1">
            <a:spLocks/>
          </p:cNvSpPr>
          <p:nvPr/>
        </p:nvSpPr>
        <p:spPr>
          <a:xfrm>
            <a:off x="6689738" y="1491602"/>
            <a:ext cx="2282785" cy="5539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1800" b="1" dirty="0"/>
              <a:t>Temps 2</a:t>
            </a:r>
            <a:br>
              <a:rPr lang="fr-FR" sz="1800" b="1" dirty="0"/>
            </a:br>
            <a:r>
              <a:rPr lang="fr-FR" sz="1800" b="1" dirty="0"/>
              <a:t>Montée en charge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BB20AC-7296-4925-B514-99C7F31170B6}"/>
              </a:ext>
            </a:extLst>
          </p:cNvPr>
          <p:cNvSpPr txBox="1">
            <a:spLocks/>
          </p:cNvSpPr>
          <p:nvPr/>
        </p:nvSpPr>
        <p:spPr>
          <a:xfrm>
            <a:off x="6689738" y="2199428"/>
            <a:ext cx="2282785" cy="24622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/>
              <a:t>Février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7738376-31A6-4541-9780-5797F5046675}"/>
              </a:ext>
            </a:extLst>
          </p:cNvPr>
          <p:cNvSpPr txBox="1">
            <a:spLocks/>
          </p:cNvSpPr>
          <p:nvPr/>
        </p:nvSpPr>
        <p:spPr>
          <a:xfrm>
            <a:off x="6689738" y="3672712"/>
            <a:ext cx="2282785" cy="49244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dirty="0"/>
              <a:t>Transports -20°C depuis grossistes répartiteurs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1A8E077-970A-43F4-B3ED-45EAD402DD92}"/>
              </a:ext>
            </a:extLst>
          </p:cNvPr>
          <p:cNvSpPr txBox="1">
            <a:spLocks/>
          </p:cNvSpPr>
          <p:nvPr/>
        </p:nvSpPr>
        <p:spPr>
          <a:xfrm>
            <a:off x="6689738" y="4638278"/>
            <a:ext cx="2282785" cy="24622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dirty="0"/>
              <a:t>Territoires ciblés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DB3D206-1025-437E-8FF4-F74F968B9354}"/>
              </a:ext>
            </a:extLst>
          </p:cNvPr>
          <p:cNvSpPr txBox="1">
            <a:spLocks/>
          </p:cNvSpPr>
          <p:nvPr/>
        </p:nvSpPr>
        <p:spPr>
          <a:xfrm>
            <a:off x="6689738" y="2845601"/>
            <a:ext cx="2282785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dirty="0"/>
              <a:t>Une vingtaine de</a:t>
            </a:r>
            <a:br>
              <a:rPr lang="fr-FR" dirty="0"/>
            </a:br>
            <a:r>
              <a:rPr lang="fr-FR" dirty="0"/>
              <a:t>centres additionnels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0C93F7-E7F2-448B-9519-69E26BE18F55}"/>
              </a:ext>
            </a:extLst>
          </p:cNvPr>
          <p:cNvSpPr txBox="1">
            <a:spLocks/>
          </p:cNvSpPr>
          <p:nvPr/>
        </p:nvSpPr>
        <p:spPr>
          <a:xfrm>
            <a:off x="9296996" y="1491602"/>
            <a:ext cx="2309049" cy="5539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1800" b="1" dirty="0"/>
              <a:t>Temps 3</a:t>
            </a:r>
            <a:br>
              <a:rPr lang="fr-FR" sz="1800" b="1" dirty="0"/>
            </a:br>
            <a:r>
              <a:rPr lang="fr-FR" sz="1800" b="1" dirty="0"/>
              <a:t>Rythme cible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9EBFD7-1FB5-46B0-A320-93A1F3CD466A}"/>
              </a:ext>
            </a:extLst>
          </p:cNvPr>
          <p:cNvSpPr txBox="1">
            <a:spLocks/>
          </p:cNvSpPr>
          <p:nvPr/>
        </p:nvSpPr>
        <p:spPr>
          <a:xfrm>
            <a:off x="9296996" y="2199428"/>
            <a:ext cx="2309049" cy="2769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/>
              <a:t>A partir de mars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0665B30-C8E5-479D-BFC5-AA6125C53196}"/>
              </a:ext>
            </a:extLst>
          </p:cNvPr>
          <p:cNvSpPr txBox="1">
            <a:spLocks/>
          </p:cNvSpPr>
          <p:nvPr/>
        </p:nvSpPr>
        <p:spPr>
          <a:xfrm>
            <a:off x="9296996" y="3672711"/>
            <a:ext cx="2309049" cy="49244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dirty="0"/>
              <a:t>Transports -20°C depuis grossistes répartiteurs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423AA28-6867-4964-9290-53BE23874704}"/>
              </a:ext>
            </a:extLst>
          </p:cNvPr>
          <p:cNvSpPr txBox="1">
            <a:spLocks/>
          </p:cNvSpPr>
          <p:nvPr/>
        </p:nvSpPr>
        <p:spPr>
          <a:xfrm>
            <a:off x="9296996" y="4638278"/>
            <a:ext cx="2309049" cy="5539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/>
              <a:t>Ensemble des départements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2832B1F-3791-4CED-8746-7A128195FEB8}"/>
              </a:ext>
            </a:extLst>
          </p:cNvPr>
          <p:cNvSpPr txBox="1">
            <a:spLocks/>
          </p:cNvSpPr>
          <p:nvPr/>
        </p:nvSpPr>
        <p:spPr>
          <a:xfrm>
            <a:off x="9296996" y="2845601"/>
            <a:ext cx="2309049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/>
              <a:t>1 centre par département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07C2944-5446-4885-9D40-DE4406589290}"/>
              </a:ext>
            </a:extLst>
          </p:cNvPr>
          <p:cNvCxnSpPr>
            <a:cxnSpLocks/>
          </p:cNvCxnSpPr>
          <p:nvPr/>
        </p:nvCxnSpPr>
        <p:spPr>
          <a:xfrm>
            <a:off x="554736" y="2125431"/>
            <a:ext cx="11083568" cy="0"/>
          </a:xfrm>
          <a:prstGeom prst="line">
            <a:avLst/>
          </a:prstGeom>
          <a:ln w="6350" cap="flat">
            <a:solidFill>
              <a:schemeClr val="tx1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8913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" name="Object 6" hidden="1">
            <a:extLst>
              <a:ext uri="{FF2B5EF4-FFF2-40B4-BE49-F238E27FC236}">
                <a16:creationId xmlns:a16="http://schemas.microsoft.com/office/drawing/2014/main" id="{31305013-0C7A-4175-A228-366DB06B977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9012" name="think-cell Slide" r:id="rId28" imgW="395" imgH="396" progId="TCLayout.ActiveDocument.1">
                  <p:embed/>
                </p:oleObj>
              </mc:Choice>
              <mc:Fallback>
                <p:oleObj name="think-cell Slide" r:id="rId28" imgW="395" imgH="396" progId="TCLayout.ActiveDocument.1">
                  <p:embed/>
                  <p:pic>
                    <p:nvPicPr>
                      <p:cNvPr id="116" name="Object 6" hidden="1">
                        <a:extLst>
                          <a:ext uri="{FF2B5EF4-FFF2-40B4-BE49-F238E27FC236}">
                            <a16:creationId xmlns:a16="http://schemas.microsoft.com/office/drawing/2014/main" id="{31305013-0C7A-4175-A228-366DB06B97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7" name="Rectangle 1" hidden="1">
            <a:extLst>
              <a:ext uri="{FF2B5EF4-FFF2-40B4-BE49-F238E27FC236}">
                <a16:creationId xmlns:a16="http://schemas.microsoft.com/office/drawing/2014/main" id="{F7A56432-1F9E-4FE1-9F1D-08A0F978F08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E795A875-2DAB-4F1A-84F8-BD17F33998E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16380" y="198166"/>
            <a:ext cx="10500129" cy="384721"/>
          </a:xfrm>
        </p:spPr>
        <p:txBody>
          <a:bodyPr/>
          <a:lstStyle/>
          <a:p>
            <a:r>
              <a:rPr lang="fr-FR" dirty="0"/>
              <a:t>Calendrier hebdomadaire des approvisionnements Pfizer et Moderna</a:t>
            </a:r>
          </a:p>
        </p:txBody>
      </p:sp>
      <p:sp>
        <p:nvSpPr>
          <p:cNvPr id="68" name="3. Subtitle">
            <a:extLst>
              <a:ext uri="{FF2B5EF4-FFF2-40B4-BE49-F238E27FC236}">
                <a16:creationId xmlns:a16="http://schemas.microsoft.com/office/drawing/2014/main" id="{4E7B7C9B-C65F-4239-AEF2-BBEDD870B36A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1516380" y="599001"/>
            <a:ext cx="10299700" cy="276999"/>
          </a:xfrm>
        </p:spPr>
        <p:txBody>
          <a:bodyPr/>
          <a:lstStyle/>
          <a:p>
            <a:r>
              <a:rPr lang="fr-FR" dirty="0"/>
              <a:t>Prévision du nombre de doses reçues par semaine, en millions de doses cumulées</a:t>
            </a:r>
          </a:p>
        </p:txBody>
      </p:sp>
      <p:graphicFrame>
        <p:nvGraphicFramePr>
          <p:cNvPr id="58" name="Chart 57">
            <a:extLst>
              <a:ext uri="{FF2B5EF4-FFF2-40B4-BE49-F238E27FC236}">
                <a16:creationId xmlns:a16="http://schemas.microsoft.com/office/drawing/2014/main" id="{9A539158-84FD-4801-ACF3-A79AA8AD502C}"/>
              </a:ext>
            </a:extLst>
          </p:cNvPr>
          <p:cNvGraphicFramePr/>
          <p:nvPr>
            <p:custDataLst>
              <p:tags r:id="rId6"/>
            </p:custDataLst>
          </p:nvPr>
        </p:nvGraphicFramePr>
        <p:xfrm>
          <a:off x="546100" y="2182813"/>
          <a:ext cx="11096625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0"/>
          </a:graphicData>
        </a:graphic>
      </p:graphicFrame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auto">
          <a:xfrm>
            <a:off x="2755900" y="5826126"/>
            <a:ext cx="12096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17F8AEC-CE1C-42EB-B7C8-A9656C70F419}" type="datetime'''''''28''''''''-d''''éc.''''''-''''''''20''20'''''''''">
              <a:rPr lang="fr-FR" altLang="en-US" smtClean="0"/>
              <a:pPr/>
              <a:t>28-déc.-2020</a:t>
            </a:fld>
            <a:endParaRPr lang="fr-FR" dirty="0">
              <a:sym typeface="+mn-lt"/>
            </a:endParaRP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auto">
          <a:xfrm>
            <a:off x="933450" y="5826126"/>
            <a:ext cx="12096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EB71DCC-DE91-4AB8-A9F9-20B1BD27D5FA}" type="datetime'2''''''''''''''''''''3-déc''.-''''''''2''0''''''2''''''''0'">
              <a:rPr lang="fr-FR" altLang="en-US" smtClean="0"/>
              <a:pPr/>
              <a:t>23-déc.-2020</a:t>
            </a:fld>
            <a:endParaRPr lang="fr-FR" dirty="0">
              <a:sym typeface="+mn-lt"/>
            </a:endParaRP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auto">
          <a:xfrm>
            <a:off x="4562475" y="5826126"/>
            <a:ext cx="12398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84F82F3-B120-4A68-89B6-D30D82CFFFA2}" type="datetime'''''''''''0''4-''j''''''''a''n''v''''.''''-2''''02''''1'''">
              <a:rPr lang="fr-FR" altLang="en-US" smtClean="0"/>
              <a:pPr/>
              <a:t>04-janv.-2021</a:t>
            </a:fld>
            <a:endParaRPr lang="fr-FR" dirty="0">
              <a:sym typeface="+mn-lt"/>
            </a:endParaRP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72B3D139-58D1-4A24-82FA-73B335CD0FE1}"/>
              </a:ext>
            </a:extLst>
          </p:cNvPr>
          <p:cNvSpPr>
            <a:spLocks noGrp="1"/>
          </p:cNvSpPr>
          <p:nvPr>
            <p:custDataLst>
              <p:tags r:id="rId10"/>
            </p:custDataLst>
          </p:nvPr>
        </p:nvSpPr>
        <p:spPr bwMode="auto">
          <a:xfrm>
            <a:off x="8207375" y="5826126"/>
            <a:ext cx="12398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89F0029-D0AA-4ECF-9EF4-E72AD99FEABC}" type="datetime'''''''''''''''1''8''-jan''v''''.-''''''''20''2''''''''''''''1'">
              <a:rPr lang="fr-FR" altLang="en-US" smtClean="0"/>
              <a:pPr/>
              <a:t>18-janv.-2021</a:t>
            </a:fld>
            <a:endParaRPr lang="fr-FR" dirty="0">
              <a:sym typeface="+mn-lt"/>
            </a:endParaRP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48AEF11E-E14C-4D18-809C-00FBF11444C7}"/>
              </a:ext>
            </a:extLst>
          </p:cNvPr>
          <p:cNvSpPr>
            <a:spLocks noGrp="1"/>
          </p:cNvSpPr>
          <p:nvPr>
            <p:custDataLst>
              <p:tags r:id="rId11"/>
            </p:custDataLst>
          </p:nvPr>
        </p:nvSpPr>
        <p:spPr bwMode="auto">
          <a:xfrm>
            <a:off x="6391275" y="5826126"/>
            <a:ext cx="12255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050C1712-1E3A-40C4-B49C-E8F4BE37D775}" type="datetime'''1''1-''''j''a''n''v.-''''''2''0''''''''2''''''1'''''''''''''">
              <a:rPr lang="fr-FR" altLang="en-US" smtClean="0"/>
              <a:pPr/>
              <a:t>11-janv.-2021</a:t>
            </a:fld>
            <a:endParaRPr lang="fr-FR" dirty="0">
              <a:sym typeface="+mn-lt"/>
            </a:endParaRP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83CE6199-BB02-4AD9-A5FE-B2CF0F2DE90A}"/>
              </a:ext>
            </a:extLst>
          </p:cNvPr>
          <p:cNvSpPr>
            <a:spLocks noGrp="1"/>
          </p:cNvSpPr>
          <p:nvPr>
            <p:custDataLst>
              <p:tags r:id="rId12"/>
            </p:custDataLst>
          </p:nvPr>
        </p:nvSpPr>
        <p:spPr bwMode="auto">
          <a:xfrm>
            <a:off x="10028238" y="5826126"/>
            <a:ext cx="12398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E8FB6F5-C62B-4026-8FA1-01C961E225D1}" type="datetime'2''''''''''''''5''''-j''''an''''v.''-202''''''''''''''1'''''''">
              <a:rPr lang="fr-FR" altLang="en-US" smtClean="0"/>
              <a:pPr/>
              <a:t>25-janv.-2021</a:t>
            </a:fld>
            <a:endParaRPr lang="fr-FR" dirty="0">
              <a:sym typeface="+mn-lt"/>
            </a:endParaRP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C2426CFB-9556-4793-95F7-9AF45B13B9C2}"/>
              </a:ext>
            </a:extLst>
          </p:cNvPr>
          <p:cNvSpPr>
            <a:spLocks noGrp="1"/>
          </p:cNvSpPr>
          <p:nvPr>
            <p:custDataLst>
              <p:tags r:id="rId13"/>
            </p:custDataLst>
          </p:nvPr>
        </p:nvSpPr>
        <p:spPr bwMode="gray">
          <a:xfrm>
            <a:off x="933450" y="5410200"/>
            <a:ext cx="452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0E8E030-32B3-48B0-97A2-3F1DB518C13C}" type="datetime'0'',''''''''''''''''''''''''''''''''0''''''''6'''''''''''''''">
              <a:rPr lang="fr-FR" altLang="en-US" smtClean="0"/>
              <a:pPr/>
              <a:t>0,06</a:t>
            </a:fld>
            <a:endParaRPr lang="fr-FR" dirty="0">
              <a:sym typeface="+mn-lt"/>
            </a:endParaRP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E78D4628-0244-4A7A-9D58-5245E62CAC0C}"/>
              </a:ext>
            </a:extLst>
          </p:cNvPr>
          <p:cNvSpPr>
            <a:spLocks noGrp="1"/>
          </p:cNvSpPr>
          <p:nvPr>
            <p:custDataLst>
              <p:tags r:id="rId14"/>
            </p:custDataLst>
          </p:nvPr>
        </p:nvSpPr>
        <p:spPr bwMode="gray">
          <a:xfrm>
            <a:off x="2755900" y="4789488"/>
            <a:ext cx="452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815D96C-93D1-4EB2-A88D-756D65F15F78}" type="datetime'''''''''''''''''0'''''''''''''',''''''''''''5''''''''''''2'">
              <a:rPr lang="fr-FR" altLang="en-US" smtClean="0"/>
              <a:pPr/>
              <a:t>0,52</a:t>
            </a:fld>
            <a:endParaRPr lang="fr-FR" dirty="0">
              <a:sym typeface="+mn-lt"/>
            </a:endParaRPr>
          </a:p>
        </p:txBody>
      </p:sp>
      <p:sp>
        <p:nvSpPr>
          <p:cNvPr id="89" name="Text Placeholder 4">
            <a:extLst>
              <a:ext uri="{FF2B5EF4-FFF2-40B4-BE49-F238E27FC236}">
                <a16:creationId xmlns:a16="http://schemas.microsoft.com/office/drawing/2014/main" id="{4473D5D3-BDD9-453F-B22C-6DBBE9602C2E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gray">
          <a:xfrm>
            <a:off x="8980488" y="5418138"/>
            <a:ext cx="452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5019F7D-E868-40C3-A23B-F57269CA5BC1}" type="datetime'''0'''''''',0''''''''''''''''''''''''''''''''5'''">
              <a:rPr lang="fr-FR" altLang="en-US" smtClean="0"/>
              <a:pPr/>
              <a:t>0,05</a:t>
            </a:fld>
            <a:endParaRPr lang="fr-FR" dirty="0">
              <a:sym typeface="+mn-lt"/>
            </a:endParaRP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C3219BCE-4C6F-49C7-B10E-CD4E61189CC5}"/>
              </a:ext>
            </a:extLst>
          </p:cNvPr>
          <p:cNvSpPr>
            <a:spLocks noGrp="1"/>
          </p:cNvSpPr>
          <p:nvPr>
            <p:custDataLst>
              <p:tags r:id="rId16"/>
            </p:custDataLst>
          </p:nvPr>
        </p:nvSpPr>
        <p:spPr bwMode="gray">
          <a:xfrm>
            <a:off x="4576763" y="4094163"/>
            <a:ext cx="452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AF0BBE2-6794-4A6E-A4ED-D833CE93C16F}" type="datetime'''''''''1'''''''',''''''''0''''''''''''''''''4'''''">
              <a:rPr lang="fr-FR" altLang="en-US" smtClean="0"/>
              <a:pPr/>
              <a:t>1,04</a:t>
            </a:fld>
            <a:endParaRPr lang="fr-FR" dirty="0">
              <a:sym typeface="+mn-lt"/>
            </a:endParaRP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17"/>
            </p:custDataLst>
          </p:nvPr>
        </p:nvSpPr>
        <p:spPr bwMode="gray">
          <a:xfrm>
            <a:off x="6399213" y="3392488"/>
            <a:ext cx="452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CF911EDD-CEEF-4E57-A587-38382FC93C1D}" type="datetime'''''1'''''',''''''''''5''''''''7'''''''''''''''''''''">
              <a:rPr lang="fr-FR" altLang="en-US" smtClean="0"/>
              <a:pPr/>
              <a:t>1,57</a:t>
            </a:fld>
            <a:endParaRPr lang="fr-FR" dirty="0">
              <a:sym typeface="+mn-lt"/>
            </a:endParaRP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2586AFF0-650C-4812-95DA-19E654D1B222}"/>
              </a:ext>
            </a:extLst>
          </p:cNvPr>
          <p:cNvSpPr>
            <a:spLocks noGrp="1"/>
          </p:cNvSpPr>
          <p:nvPr>
            <p:custDataLst>
              <p:tags r:id="rId18"/>
            </p:custDataLst>
          </p:nvPr>
        </p:nvSpPr>
        <p:spPr bwMode="gray">
          <a:xfrm>
            <a:off x="7159625" y="5418138"/>
            <a:ext cx="452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756B1DD-35A8-47DE-A202-B751D59B0CE6}" type="datetime'''''''''0'''''''''''''''''''''',''''''''''05'''">
              <a:rPr lang="fr-FR" altLang="en-US" smtClean="0"/>
              <a:pPr/>
              <a:t>0,05</a:t>
            </a:fld>
            <a:endParaRPr lang="fr-FR" dirty="0">
              <a:sym typeface="+mn-lt"/>
            </a:endParaRP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2591AC9D-BDAE-42B3-956A-13A8ABBE2CCA}"/>
              </a:ext>
            </a:extLst>
          </p:cNvPr>
          <p:cNvSpPr>
            <a:spLocks noGrp="1"/>
          </p:cNvSpPr>
          <p:nvPr>
            <p:custDataLst>
              <p:tags r:id="rId19"/>
            </p:custDataLst>
          </p:nvPr>
        </p:nvSpPr>
        <p:spPr bwMode="gray">
          <a:xfrm>
            <a:off x="10802938" y="5319713"/>
            <a:ext cx="452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A0BF648F-CA59-4738-B8FA-6339181C9BE3}" type="datetime'''''''0'''''''',''''''''''''''1''''''''''''''3'''''''''''''">
              <a:rPr lang="fr-FR" altLang="en-US" smtClean="0"/>
              <a:pPr/>
              <a:t>0,13</a:t>
            </a:fld>
            <a:endParaRPr lang="fr-FR" dirty="0">
              <a:sym typeface="+mn-lt"/>
            </a:endParaRP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7B854CDC-4EA5-440A-B8CC-258B4B88FF3C}"/>
              </a:ext>
            </a:extLst>
          </p:cNvPr>
          <p:cNvSpPr>
            <a:spLocks noGrp="1"/>
          </p:cNvSpPr>
          <p:nvPr>
            <p:custDataLst>
              <p:tags r:id="rId20"/>
            </p:custDataLst>
          </p:nvPr>
        </p:nvSpPr>
        <p:spPr bwMode="gray">
          <a:xfrm>
            <a:off x="8221663" y="2693988"/>
            <a:ext cx="452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6695C5E-0E56-4AB5-962B-30A473B2F5CF}" type="datetime'''''''''''2,''''''''''0''''''''''9'">
              <a:rPr lang="fr-FR" altLang="en-US" smtClean="0"/>
              <a:pPr/>
              <a:t>2,09</a:t>
            </a:fld>
            <a:endParaRPr lang="fr-FR" dirty="0">
              <a:sym typeface="+mn-lt"/>
            </a:endParaRP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1"/>
            </p:custDataLst>
          </p:nvPr>
        </p:nvSpPr>
        <p:spPr bwMode="gray">
          <a:xfrm>
            <a:off x="10042525" y="1995488"/>
            <a:ext cx="452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8575" tIns="0" rIns="285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AF70DEFC-12DF-4442-AB9C-B29B4A392E25}" type="datetime'''''''2'''''''''''''''',''''''''''''''61'''''''''''''''''">
              <a:rPr lang="fr-FR" altLang="en-US" smtClean="0"/>
              <a:pPr/>
              <a:t>2,61</a:t>
            </a:fld>
            <a:endParaRPr lang="fr-FR" dirty="0">
              <a:sym typeface="+mn-lt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1D29D0D-0BD6-4B6D-8FE2-CA423E6B6FB7}"/>
              </a:ext>
            </a:extLst>
          </p:cNvPr>
          <p:cNvSpPr/>
          <p:nvPr>
            <p:custDataLst>
              <p:tags r:id="rId22"/>
            </p:custDataLst>
          </p:nvPr>
        </p:nvSpPr>
        <p:spPr bwMode="auto">
          <a:xfrm>
            <a:off x="631825" y="1636713"/>
            <a:ext cx="192088" cy="192088"/>
          </a:xfrm>
          <a:prstGeom prst="rect">
            <a:avLst/>
          </a:prstGeom>
          <a:solidFill>
            <a:schemeClr val="accent1"/>
          </a:solidFill>
          <a:ln w="9525" cap="sq" algn="ctr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01A272F-606B-4181-AFFA-34EAC0D38560}"/>
              </a:ext>
            </a:extLst>
          </p:cNvPr>
          <p:cNvSpPr/>
          <p:nvPr>
            <p:custDataLst>
              <p:tags r:id="rId23"/>
            </p:custDataLst>
          </p:nvPr>
        </p:nvSpPr>
        <p:spPr bwMode="auto">
          <a:xfrm>
            <a:off x="1430338" y="1636713"/>
            <a:ext cx="192088" cy="192088"/>
          </a:xfrm>
          <a:prstGeom prst="rect">
            <a:avLst/>
          </a:prstGeom>
          <a:solidFill>
            <a:srgbClr val="EA5433"/>
          </a:solidFill>
          <a:ln w="9525" cap="sq" algn="ctr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1600" dirty="0" err="1">
              <a:solidFill>
                <a:schemeClr val="bg1"/>
              </a:solidFill>
            </a:endParaRP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4"/>
            </p:custDataLst>
          </p:nvPr>
        </p:nvSpPr>
        <p:spPr bwMode="auto">
          <a:xfrm>
            <a:off x="874713" y="1633538"/>
            <a:ext cx="4540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88A710A2-06D6-49EE-9D0D-70DFA33540E8}" type="datetime'''''''P''f''''''''''i''z''e''r'''''''">
              <a:rPr lang="fr-FR" altLang="en-US" sz="1400" smtClean="0"/>
              <a:pPr/>
              <a:t>Pfizer</a:t>
            </a:fld>
            <a:endParaRPr lang="fr-FR" sz="1400" dirty="0">
              <a:sym typeface="+mn-lt"/>
            </a:endParaRP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custDataLst>
              <p:tags r:id="rId25"/>
            </p:custDataLst>
          </p:nvPr>
        </p:nvSpPr>
        <p:spPr bwMode="auto">
          <a:xfrm>
            <a:off x="1673225" y="1633538"/>
            <a:ext cx="6985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C5C412FE-1AAB-44E9-8DF7-41C5C0EDF127}" type="datetime'''''M''''''''o''''''''''''de''''''''r''''n''''''a'''''''''''''">
              <a:rPr lang="fr-FR" altLang="en-US" sz="1400" smtClean="0"/>
              <a:pPr/>
              <a:t>Moderna</a:t>
            </a:fld>
            <a:endParaRPr lang="fr-FR" sz="1400" dirty="0">
              <a:sym typeface="+mn-lt"/>
            </a:endParaRPr>
          </a:p>
        </p:txBody>
      </p:sp>
      <p:sp>
        <p:nvSpPr>
          <p:cNvPr id="38" name="Sticker">
            <a:extLst>
              <a:ext uri="{FF2B5EF4-FFF2-40B4-BE49-F238E27FC236}">
                <a16:creationId xmlns:a16="http://schemas.microsoft.com/office/drawing/2014/main" id="{CE1DF94E-A702-44BB-9A06-95C989A6056A}"/>
              </a:ext>
            </a:extLst>
          </p:cNvPr>
          <p:cNvSpPr txBox="1"/>
          <p:nvPr/>
        </p:nvSpPr>
        <p:spPr>
          <a:xfrm>
            <a:off x="560037" y="1215624"/>
            <a:ext cx="4304063" cy="153888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fr-FR" sz="1000" u="sng" dirty="0" err="1"/>
              <a:t>SOUs</a:t>
            </a:r>
            <a:r>
              <a:rPr lang="fr-FR" sz="1000" u="sng" dirty="0"/>
              <a:t> réserve du respect des engagements contractuels</a:t>
            </a:r>
          </a:p>
        </p:txBody>
      </p:sp>
    </p:spTree>
    <p:extLst>
      <p:ext uri="{BB962C8B-B14F-4D97-AF65-F5344CB8AC3E}">
        <p14:creationId xmlns:p14="http://schemas.microsoft.com/office/powerpoint/2010/main" val="811930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9" hidden="1">
            <a:extLst>
              <a:ext uri="{FF2B5EF4-FFF2-40B4-BE49-F238E27FC236}">
                <a16:creationId xmlns:a16="http://schemas.microsoft.com/office/drawing/2014/main" id="{5F70ABFB-52BF-4764-AF21-CA0C52A8B247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639419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0036" name="think-cell Slide" r:id="rId11" imgW="395" imgH="396" progId="TCLayout.ActiveDocument.1">
                  <p:embed/>
                </p:oleObj>
              </mc:Choice>
              <mc:Fallback>
                <p:oleObj name="think-cell Slide" r:id="rId11" imgW="395" imgH="396" progId="TCLayout.ActiveDocument.1">
                  <p:embed/>
                  <p:pic>
                    <p:nvPicPr>
                      <p:cNvPr id="9" name="Object 9" hidden="1">
                        <a:extLst>
                          <a:ext uri="{FF2B5EF4-FFF2-40B4-BE49-F238E27FC236}">
                            <a16:creationId xmlns:a16="http://schemas.microsoft.com/office/drawing/2014/main" id="{5F70ABFB-52BF-4764-AF21-CA0C52A8B24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 hidden="1">
            <a:extLst>
              <a:ext uri="{FF2B5EF4-FFF2-40B4-BE49-F238E27FC236}">
                <a16:creationId xmlns:a16="http://schemas.microsoft.com/office/drawing/2014/main" id="{941E8BE9-D731-4F90-A596-51ECC4F4DC5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3AB8DC73-91BF-42C1-B237-06F69C268263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Ordre du jour</a:t>
            </a:r>
          </a:p>
        </p:txBody>
      </p:sp>
      <p:sp>
        <p:nvSpPr>
          <p:cNvPr id="13" name="Text Placeholder 4">
            <a:hlinkClick r:id="rId13" action="ppaction://hlinksldjump"/>
            <a:extLst>
              <a:ext uri="{FF2B5EF4-FFF2-40B4-BE49-F238E27FC236}">
                <a16:creationId xmlns:a16="http://schemas.microsoft.com/office/drawing/2014/main" id="{64FBCA87-B736-493B-B0BF-EE7472096ED0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 bwMode="gray">
          <a:xfrm>
            <a:off x="2963863" y="2411413"/>
            <a:ext cx="6264275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txBody>
          <a:bodyPr vert="horz" wrap="none" lIns="80963" tIns="80963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fr-FR" altLang="en-US" dirty="0"/>
              <a:t>Rappel du calendrier</a:t>
            </a:r>
            <a:endParaRPr lang="fr-FR" dirty="0"/>
          </a:p>
        </p:txBody>
      </p:sp>
      <p:sp>
        <p:nvSpPr>
          <p:cNvPr id="14" name="Text Placeholder 4">
            <a:hlinkClick r:id="rId14" action="ppaction://hlinksldjump"/>
            <a:extLst>
              <a:ext uri="{FF2B5EF4-FFF2-40B4-BE49-F238E27FC236}">
                <a16:creationId xmlns:a16="http://schemas.microsoft.com/office/drawing/2014/main" id="{285CE37B-BF76-4860-9288-A07AFD058860}"/>
              </a:ext>
            </a:extLst>
          </p:cNvPr>
          <p:cNvSpPr>
            <a:spLocks noGrp="1"/>
          </p:cNvSpPr>
          <p:nvPr>
            <p:custDataLst>
              <p:tags r:id="rId6"/>
            </p:custDataLst>
          </p:nvPr>
        </p:nvSpPr>
        <p:spPr bwMode="gray">
          <a:xfrm>
            <a:off x="2963863" y="2817813"/>
            <a:ext cx="6264275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txBody>
          <a:bodyPr vert="horz" wrap="none" lIns="80963" tIns="82550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dirty="0"/>
              <a:t>Principes directeurs sur l’ouverture des centres de vaccination</a:t>
            </a:r>
          </a:p>
        </p:txBody>
      </p:sp>
      <p:sp>
        <p:nvSpPr>
          <p:cNvPr id="10" name="Text Placeholder 4">
            <a:hlinkClick r:id="rId15" action="ppaction://hlinksldjump"/>
            <a:extLst>
              <a:ext uri="{FF2B5EF4-FFF2-40B4-BE49-F238E27FC236}">
                <a16:creationId xmlns:a16="http://schemas.microsoft.com/office/drawing/2014/main" id="{F6134202-2D4A-44AE-AEDD-8C234AD77CCB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2963863" y="3225800"/>
            <a:ext cx="6264275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txBody>
          <a:bodyPr vert="horz" wrap="none" lIns="80963" tIns="80963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dirty="0"/>
              <a:t>Régulation </a:t>
            </a:r>
            <a:r>
              <a:rPr lang="fr-FR"/>
              <a:t>de l’offre en doses</a:t>
            </a:r>
            <a:endParaRPr lang="fr-FR" dirty="0"/>
          </a:p>
        </p:txBody>
      </p:sp>
      <p:sp>
        <p:nvSpPr>
          <p:cNvPr id="16" name="Text Placeholder 4">
            <a:hlinkClick r:id="rId16" action="ppaction://hlinksldjump"/>
            <a:extLst>
              <a:ext uri="{FF2B5EF4-FFF2-40B4-BE49-F238E27FC236}">
                <a16:creationId xmlns:a16="http://schemas.microsoft.com/office/drawing/2014/main" id="{5609FC75-2830-42E0-AB15-7D1274CB7117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gray">
          <a:xfrm>
            <a:off x="2963863" y="3632200"/>
            <a:ext cx="6264275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txBody>
          <a:bodyPr vert="horz" wrap="none" lIns="80963" tIns="80963" rIns="0" bIns="8255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dirty="0"/>
              <a:t>Arrivée </a:t>
            </a:r>
            <a:r>
              <a:rPr lang="fr-FR"/>
              <a:t>du vaccin Moderna</a:t>
            </a:r>
            <a:endParaRPr lang="fr-FR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13DC63C8-325F-4342-9BC1-8C45307E220F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2963863" y="4040188"/>
            <a:ext cx="6264275" cy="406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none" lIns="80963" tIns="80963" rIns="0" bIns="80963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b="1" dirty="0">
                <a:solidFill>
                  <a:schemeClr val="tx2"/>
                </a:solidFill>
              </a:rPr>
              <a:t>Précision sur les populations ciblées</a:t>
            </a:r>
          </a:p>
        </p:txBody>
      </p:sp>
    </p:spTree>
    <p:extLst>
      <p:ext uri="{BB962C8B-B14F-4D97-AF65-F5344CB8AC3E}">
        <p14:creationId xmlns:p14="http://schemas.microsoft.com/office/powerpoint/2010/main" val="2537244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7A954F21-67A5-4DFF-B1D2-AF6F4BFCEFE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139684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060" name="think-cell Slide" r:id="rId10" imgW="395" imgH="396" progId="TCLayout.ActiveDocument.1">
                  <p:embed/>
                </p:oleObj>
              </mc:Choice>
              <mc:Fallback>
                <p:oleObj name="think-cell Slide" r:id="rId10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470D4710-50E9-45B4-94B5-5B32C0880CD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fr-FR" sz="2500" b="1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DCBC0F57-4E31-44B8-8E4A-9B85A671EE42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FR" dirty="0"/>
              <a:t>Vaccination des publics à « ultra haut risque » non âgés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9612CE-1F57-4E7F-88B7-4F848ABD3B48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>
          <a:xfrm>
            <a:off x="493825" y="1898430"/>
            <a:ext cx="3960188" cy="471988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69875" indent="-269875">
              <a:spcBef>
                <a:spcPts val="1000"/>
              </a:spcBef>
              <a:buSzPct val="120000"/>
              <a:buFont typeface="Arial" panose="020B0604020202020204" pitchFamily="34" charset="0"/>
              <a:buChar char="•"/>
            </a:pPr>
            <a:r>
              <a:rPr lang="fr-FR" sz="1600" b="1" dirty="0">
                <a:latin typeface="+mj-lt"/>
              </a:rPr>
              <a:t>Avis de la HAS : </a:t>
            </a:r>
            <a:r>
              <a:rPr lang="fr-FR" sz="1600" dirty="0">
                <a:latin typeface="+mj-lt"/>
              </a:rPr>
              <a:t>ouvre la possibilité de rendre prioritaires les publics « particulièrement vulnérables et exposés à la </a:t>
            </a:r>
            <a:r>
              <a:rPr lang="fr-FR" sz="1600" dirty="0" err="1">
                <a:latin typeface="+mj-lt"/>
              </a:rPr>
              <a:t>Covid</a:t>
            </a:r>
            <a:r>
              <a:rPr lang="fr-FR" sz="1600" dirty="0">
                <a:latin typeface="+mj-lt"/>
              </a:rPr>
              <a:t> »</a:t>
            </a:r>
          </a:p>
          <a:p>
            <a:pPr marL="269875" indent="-269875">
              <a:spcBef>
                <a:spcPts val="1000"/>
              </a:spcBef>
              <a:buSzPct val="120000"/>
              <a:buFont typeface="Arial" panose="020B0604020202020204" pitchFamily="34" charset="0"/>
              <a:buChar char="•"/>
            </a:pPr>
            <a:r>
              <a:rPr lang="fr-FR" sz="1600" b="1" dirty="0">
                <a:latin typeface="+mj-lt"/>
              </a:rPr>
              <a:t>Le Conseil d’Orientation de la Stratégie Vaccinale (COSV) </a:t>
            </a:r>
            <a:r>
              <a:rPr lang="fr-FR" sz="1600" dirty="0">
                <a:latin typeface="+mj-lt"/>
              </a:rPr>
              <a:t>d’Alain Fischer </a:t>
            </a:r>
            <a:r>
              <a:rPr lang="fr-FR" sz="1600" b="1" dirty="0">
                <a:latin typeface="+mj-lt"/>
              </a:rPr>
              <a:t>propose une liste de patients </a:t>
            </a:r>
            <a:r>
              <a:rPr lang="fr-FR" sz="1600" dirty="0">
                <a:latin typeface="+mj-lt"/>
              </a:rPr>
              <a:t>non âgés qui devraient être prioritaires, au regard de leurs risques individuels </a:t>
            </a:r>
          </a:p>
          <a:p>
            <a:pPr marL="269875" indent="-269875">
              <a:spcBef>
                <a:spcPts val="1000"/>
              </a:spcBef>
              <a:buSzPct val="120000"/>
              <a:buFont typeface="Arial" panose="020B0604020202020204" pitchFamily="34" charset="0"/>
              <a:buChar char="•"/>
            </a:pPr>
            <a:r>
              <a:rPr lang="fr-FR" sz="1600" b="1" i="1" dirty="0">
                <a:latin typeface="+mj-lt"/>
              </a:rPr>
              <a:t>France Assos Santé </a:t>
            </a:r>
            <a:r>
              <a:rPr lang="fr-FR" sz="1600" b="1" dirty="0">
                <a:latin typeface="+mj-lt"/>
              </a:rPr>
              <a:t>pousse à une priorisation des patients atteints </a:t>
            </a:r>
            <a:r>
              <a:rPr lang="fr-FR" sz="1600" dirty="0">
                <a:latin typeface="+mj-lt"/>
              </a:rPr>
              <a:t>des pathologies identifiées par le COSV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FA9713-858A-4D1E-947C-66CE5293BD10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4797526" y="1898430"/>
            <a:ext cx="6839405" cy="47198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1">
              <a:spcBef>
                <a:spcPts val="500"/>
              </a:spcBef>
            </a:pPr>
            <a:r>
              <a:rPr lang="fr-FR" b="1" u="sng" dirty="0">
                <a:latin typeface="+mj-lt"/>
              </a:rPr>
              <a:t>Principe</a:t>
            </a:r>
          </a:p>
          <a:p>
            <a:pPr lvl="2">
              <a:spcBef>
                <a:spcPts val="250"/>
              </a:spcBef>
            </a:pPr>
            <a:r>
              <a:rPr lang="fr-FR" dirty="0">
                <a:latin typeface="+mj-lt"/>
              </a:rPr>
              <a:t>Permettre à ces publics à « ultra haut risque » de se faire vacciner en même temps que les +75 ans sur avis médical </a:t>
            </a:r>
            <a:endParaRPr lang="fr-FR" b="1" u="sng" dirty="0">
              <a:latin typeface="+mj-lt"/>
            </a:endParaRPr>
          </a:p>
          <a:p>
            <a:pPr lvl="1">
              <a:spcBef>
                <a:spcPts val="500"/>
              </a:spcBef>
            </a:pPr>
            <a:r>
              <a:rPr lang="fr-FR" b="1" u="sng" dirty="0">
                <a:latin typeface="+mj-lt"/>
              </a:rPr>
              <a:t>Publics concernés</a:t>
            </a:r>
          </a:p>
          <a:p>
            <a:pPr lvl="2">
              <a:spcBef>
                <a:spcPts val="250"/>
              </a:spcBef>
            </a:pPr>
            <a:r>
              <a:rPr lang="fr-FR" dirty="0">
                <a:latin typeface="+mj-lt"/>
              </a:rPr>
              <a:t>Suivre l’avis du COSV et d’Alain Fischer, qui bénéficie d’une grande confiance des associations de patients</a:t>
            </a:r>
          </a:p>
          <a:p>
            <a:pPr lvl="2">
              <a:spcBef>
                <a:spcPts val="250"/>
              </a:spcBef>
            </a:pPr>
            <a:r>
              <a:rPr lang="fr-FR" dirty="0">
                <a:latin typeface="+mj-lt"/>
              </a:rPr>
              <a:t>Volume potentiel de 600 000 à 800 000 personnes</a:t>
            </a:r>
          </a:p>
          <a:p>
            <a:pPr lvl="2">
              <a:spcBef>
                <a:spcPts val="250"/>
              </a:spcBef>
            </a:pPr>
            <a:r>
              <a:rPr lang="fr-FR" dirty="0">
                <a:latin typeface="+mj-lt"/>
              </a:rPr>
              <a:t>La liste de pathologies et critères diagnostics doit être précisée</a:t>
            </a:r>
          </a:p>
          <a:p>
            <a:pPr lvl="1">
              <a:spcBef>
                <a:spcPts val="250"/>
              </a:spcBef>
            </a:pPr>
            <a:r>
              <a:rPr lang="fr-FR" dirty="0">
                <a:latin typeface="+mj-lt"/>
              </a:rPr>
              <a:t> </a:t>
            </a:r>
            <a:r>
              <a:rPr lang="fr-FR" b="1" u="sng" dirty="0">
                <a:latin typeface="+mj-lt"/>
              </a:rPr>
              <a:t>Organisation :</a:t>
            </a:r>
          </a:p>
          <a:p>
            <a:pPr lvl="2">
              <a:spcBef>
                <a:spcPts val="250"/>
              </a:spcBef>
            </a:pPr>
            <a:r>
              <a:rPr lang="fr-FR" dirty="0">
                <a:latin typeface="+mj-lt"/>
              </a:rPr>
              <a:t>Demander à la HAS ou CNAM une fiche réflexe pour les médecins généralistes et spécialistes, sur la base des critères de l’avis du COSV </a:t>
            </a:r>
          </a:p>
          <a:p>
            <a:pPr lvl="2">
              <a:spcBef>
                <a:spcPts val="250"/>
              </a:spcBef>
            </a:pPr>
            <a:r>
              <a:rPr lang="fr-FR" b="1" dirty="0">
                <a:latin typeface="+mj-lt"/>
              </a:rPr>
              <a:t>Renvoyer ces publics prioritaires non âgés vers une prescription </a:t>
            </a:r>
            <a:r>
              <a:rPr lang="fr-FR" dirty="0">
                <a:latin typeface="+mj-lt"/>
              </a:rPr>
              <a:t>par leur médecin (généralistes ou souvent spécialistes)</a:t>
            </a:r>
          </a:p>
          <a:p>
            <a:pPr lvl="2">
              <a:spcBef>
                <a:spcPts val="250"/>
              </a:spcBef>
            </a:pPr>
            <a:r>
              <a:rPr lang="fr-FR" b="1" dirty="0">
                <a:latin typeface="+mj-lt"/>
              </a:rPr>
              <a:t>Donner accès à ces publics aux centres </a:t>
            </a:r>
            <a:r>
              <a:rPr lang="fr-FR" dirty="0">
                <a:latin typeface="+mj-lt"/>
              </a:rPr>
              <a:t>de vaccination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EF0F32-74D6-48F2-8DA3-DC799F4E3C1F}"/>
              </a:ext>
            </a:extLst>
          </p:cNvPr>
          <p:cNvSpPr txBox="1"/>
          <p:nvPr/>
        </p:nvSpPr>
        <p:spPr>
          <a:xfrm>
            <a:off x="554735" y="1300645"/>
            <a:ext cx="406400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2000" b="1" dirty="0"/>
              <a:t>Contexte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02D12B-8DA1-44F6-B735-023BD46BF91E}"/>
              </a:ext>
            </a:extLst>
          </p:cNvPr>
          <p:cNvSpPr txBox="1">
            <a:spLocks/>
          </p:cNvSpPr>
          <p:nvPr/>
        </p:nvSpPr>
        <p:spPr>
          <a:xfrm>
            <a:off x="4797526" y="1300645"/>
            <a:ext cx="6839405" cy="30777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fr-FR" sz="2000" b="1" dirty="0"/>
              <a:t>Objectifs</a:t>
            </a:r>
          </a:p>
        </p:txBody>
      </p:sp>
      <p:grpSp>
        <p:nvGrpSpPr>
          <p:cNvPr id="16" name="ChevronBlue 16">
            <a:extLst>
              <a:ext uri="{FF2B5EF4-FFF2-40B4-BE49-F238E27FC236}">
                <a16:creationId xmlns:a16="http://schemas.microsoft.com/office/drawing/2014/main" id="{F4E6E6C3-FB12-4FF7-88CC-690E2484F074}"/>
              </a:ext>
            </a:extLst>
          </p:cNvPr>
          <p:cNvGrpSpPr>
            <a:grpSpLocks noChangeAspect="1"/>
          </p:cNvGrpSpPr>
          <p:nvPr>
            <p:custDataLst>
              <p:tags r:id="rId7"/>
            </p:custDataLst>
          </p:nvPr>
        </p:nvGrpSpPr>
        <p:grpSpPr>
          <a:xfrm>
            <a:off x="4161156" y="1256419"/>
            <a:ext cx="396228" cy="396228"/>
            <a:chOff x="1016000" y="1016000"/>
            <a:chExt cx="396228" cy="396228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BCF5AD8-1534-450C-AF8A-BC2174996D5D}"/>
                </a:ext>
              </a:extLst>
            </p:cNvPr>
            <p:cNvSpPr/>
            <p:nvPr/>
          </p:nvSpPr>
          <p:spPr>
            <a:xfrm>
              <a:off x="1016000" y="1016000"/>
              <a:ext cx="396228" cy="396228"/>
            </a:xfrm>
            <a:prstGeom prst="ellipse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600" dirty="0" err="1">
                <a:solidFill>
                  <a:schemeClr val="bg1"/>
                </a:solidFill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F2B3430-90BD-4E8E-A281-AB42E638F6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67567" y="1118521"/>
              <a:ext cx="103571" cy="195256"/>
            </a:xfrm>
            <a:custGeom>
              <a:avLst/>
              <a:gdLst/>
              <a:ahLst/>
              <a:cxnLst/>
              <a:rect l="0" t="0" r="0" b="0"/>
              <a:pathLst>
                <a:path w="103601" h="195312">
                  <a:moveTo>
                    <a:pt x="9358" y="193790"/>
                  </a:moveTo>
                  <a:lnTo>
                    <a:pt x="101575" y="101574"/>
                  </a:lnTo>
                  <a:lnTo>
                    <a:pt x="103600" y="99549"/>
                  </a:lnTo>
                  <a:lnTo>
                    <a:pt x="103600" y="96266"/>
                  </a:lnTo>
                  <a:lnTo>
                    <a:pt x="101575" y="94241"/>
                  </a:lnTo>
                  <a:lnTo>
                    <a:pt x="9358" y="2025"/>
                  </a:lnTo>
                  <a:lnTo>
                    <a:pt x="7332" y="0"/>
                  </a:lnTo>
                  <a:lnTo>
                    <a:pt x="4049" y="0"/>
                  </a:lnTo>
                  <a:lnTo>
                    <a:pt x="2026" y="2025"/>
                  </a:lnTo>
                  <a:lnTo>
                    <a:pt x="0" y="4048"/>
                  </a:lnTo>
                  <a:lnTo>
                    <a:pt x="0" y="7331"/>
                  </a:lnTo>
                  <a:lnTo>
                    <a:pt x="2026" y="9357"/>
                  </a:lnTo>
                  <a:lnTo>
                    <a:pt x="90576" y="97907"/>
                  </a:lnTo>
                  <a:lnTo>
                    <a:pt x="2026" y="186459"/>
                  </a:lnTo>
                  <a:lnTo>
                    <a:pt x="0" y="188483"/>
                  </a:lnTo>
                  <a:lnTo>
                    <a:pt x="0" y="191766"/>
                  </a:lnTo>
                  <a:lnTo>
                    <a:pt x="2026" y="193790"/>
                  </a:lnTo>
                  <a:lnTo>
                    <a:pt x="3040" y="194805"/>
                  </a:lnTo>
                  <a:lnTo>
                    <a:pt x="4366" y="195311"/>
                  </a:lnTo>
                  <a:lnTo>
                    <a:pt x="5692" y="195311"/>
                  </a:lnTo>
                  <a:lnTo>
                    <a:pt x="7017" y="195311"/>
                  </a:lnTo>
                  <a:lnTo>
                    <a:pt x="8348" y="194805"/>
                  </a:lnTo>
                  <a:close/>
                </a:path>
              </a:pathLst>
            </a:custGeom>
            <a:solidFill>
              <a:schemeClr val="bg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fr-FR" sz="1600" dirty="0" err="1">
                <a:solidFill>
                  <a:schemeClr val="bg1"/>
                </a:solidFill>
              </a:endParaRPr>
            </a:p>
          </p:txBody>
        </p:sp>
      </p:grpSp>
      <p:cxnSp>
        <p:nvCxnSpPr>
          <p:cNvPr id="18" name="LineContentSeparatorDefaultVertical 18">
            <a:extLst>
              <a:ext uri="{FF2B5EF4-FFF2-40B4-BE49-F238E27FC236}">
                <a16:creationId xmlns:a16="http://schemas.microsoft.com/office/drawing/2014/main" id="{8BABFC77-DD49-4982-ADE1-3A59715B725B}"/>
              </a:ext>
            </a:extLst>
          </p:cNvPr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4359270" y="1898430"/>
            <a:ext cx="0" cy="4719885"/>
          </a:xfrm>
          <a:prstGeom prst="straightConnector1">
            <a:avLst/>
          </a:prstGeom>
          <a:ln w="6350" cap="flat">
            <a:solidFill>
              <a:srgbClr val="B3B3B3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412549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c90ee1e1-c015-415f-8aa1-dd21303cc84c"/>
  <p:tag name="NEWVI" val="true"/>
  <p:tag name="TEMPLATELASTEDITTED" val="2019-02-25 12:05 PM"/>
  <p:tag name="TEMPLATECREATED" val="2019-02-27 01:18 PM"/>
  <p:tag name="TEMPLATEVERSION" val="3"/>
  <p:tag name="BLUEONEFOURTHTITLEFONTCOLORFIXED" val="true"/>
  <p:tag name="DARKLAYOUTNAMESCHANGEDTOCONTRAST" val="true"/>
  <p:tag name="CTFIXED" val="Yes"/>
  <p:tag name="TEMPLATELASTEDITED" val="2020-11-29 06:06 "/>
  <p:tag name="THINKCELLPRESENTATIONDONOTDELETE" val="&lt;?xml version=&quot;1.0&quot; encoding=&quot;UTF-16&quot; standalone=&quot;yes&quot;?&gt;&lt;root reqver=&quot;25060&quot;&gt;&lt;version val=&quot;28430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-%1-%Y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d&lt;/m_strFormatTime&gt;&lt;m_yearfmt&gt;&lt;begin val=&quot;0&quot;/&gt;&lt;end val=&quot;4&quot;/&gt;&lt;/m_yearfmt&gt;&lt;/m_precDefaultDay&gt;&lt;m_mruColor&gt;&lt;m_vecMRU length=&quot;1&quot;&gt;&lt;elem m_fUsage=&quot;1.00000000000000000000E+00&quot;&gt;&lt;m_msothmcolidx val=&quot;0&quot;/&gt;&lt;m_rgb r=&quot;FD&quot; g=&quot;C4&quot; b=&quot;B0&quot;/&gt;&lt;m_nBrightness endver=&quot;26206&quot; val=&quot;0&quot;/&gt;&lt;/elem&gt;&lt;/m_vecMRU&gt;&lt;/m_mruColor&gt;&lt;m_eweekdayFirstOfWeek val=&quot;2&quot;/&gt;&lt;m_eweekdayFirstOfWorkweek val=&quot;2&quot;/&gt;&lt;m_eweekdayFirstOfWeekend val=&quot;7&quot;/&gt;&lt;/CPresentation&gt;&lt;/root&gt;"/>
  <p:tag name="ICONFILLBACKGROUND" val="Color [A=255, R=0, G=0, B=145]"/>
  <p:tag name="ICONFILLBACKGROUNDTHEME" val="Accent 1"/>
  <p:tag name="ICONENCLOSURE" val="True"/>
  <p:tag name="ICONLINEFILL" val="Color [A=255, R=255, G=255, B=255]"/>
  <p:tag name="ICONLINEFILLTHEME" val="Background 1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RYLYSbLzP8DsqQ5_IDvMg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Grid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jyaNf2rcWst2qrssyERQg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Grid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OFSd6d12cjYqsETto63iQ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f31Z.1gHIiM.BWtxelHhw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_w6hEfuAQFIinZbU6KAxQ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QnVqXAgncsMVcd.YrIKbA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bjl6rRd_AAyJBihx8Fg9w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SoZFrt15uTy6qs.BwmNZQ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VerticalDefault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VerticalDefault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VerticalDefault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VerticalDefault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VerticalDefault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5"/>
  <p:tag name="2LEVEL" val="2.5"/>
  <p:tag name="3LEVEL" val="1.25"/>
  <p:tag name="4LEVEL" val="0.62"/>
  <p:tag name="5LEVEL" val="0.3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5"/>
  <p:tag name="2LEVEL" val="2.5"/>
  <p:tag name="3LEVEL" val="1.25"/>
  <p:tag name="4LEVEL" val="0.62"/>
  <p:tag name="5LEVEL" val="0.3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Default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E70sSCS.Uh8B0zIOyOdew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C6SfDEKUBYyRDz6kYqR2A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D.TfVyO1QDTD3AsrP_XVw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YjPbUDpkyBNJAc1diOKXQ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jFzWVuvGo8XXQm8YUoZQQ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HNANkKzYCCLvWalsOWbJg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NvpXP0i_2jQB_MpUofKLQ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_MqhHNlU1M_bDu9KjBVWA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eu_0q95UVcIB0IoQUTzWw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TE3F2f1XrfLSTA0.3lVgA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3aiurw0ZE_SaE1.RP0.8Q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_xB7wLCP_0SzIJung238Q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0wV5XPv9HELSeO3nSM2zA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2ESJdr5sJOfInWMcy6M_A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UEXI2BY7hJs10DsyXKngw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FjQ4tKT.hU3qbz6ZBfKDA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YmVdhuyJBc6FqPISZMWfg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izL9jJlvSKY8mDd3iQChA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PuQb9B2DJPWnSrGXW2.zw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_mNkOXFhtQmPJg6FVNYog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B87SGvJ_JbO.dR24GH_Gg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LIrbQ8T5KZz3Zj5vH4eTw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jjGK6z4pNcA353kfPUq_w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Y1liywvJS_dR_KglR3tJg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ZQ38QsnEtKtPuBTG7L8Kg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nd8HpPMyr9E4bW_MJoQsg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.5y3D.nQnYEj8..fSEmiA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9ZZzEjnuzzNFUejmPImrQ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JFO5na__YGPbV.OyYT9Vg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jbmFgt5i3OUXgrGiVGsxQ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SUmaGsatXXk6JBSK56cyg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kDgeWbVgMG1rqgndiR_lQ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K0SJ7V4cWkNYdAR6V_W.Q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xyr3.e9_tf3xPNZ9s7joQ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0pjAcGASTN7FSah_8U_lA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g7qWWTh0JkyvZH_VI6QUw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potvnAHi1YfEfPE2AwKGQ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yq6e1hktMJ9XA.OJNisCw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4wW.HXcgBOapUjmnFsLHw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zm1OrgCcUzWVP1wfqvj6g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U1cMcbdRUtpoux5X3CRZw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Qojz1NO9Zk10oufoKrmCg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OFSd6d12cjYqsETto63iQ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GrdnTQvDODfpNUcVOioYQ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f31Z.1gHIiM.BWtxelHhw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gMwkwAWIX_FJO7vh0zFKA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V0d3BqmoeDHlja2M3cUgQ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Kh13r3mjo5mzcACv.j7rg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cIhrBAdndnNPSC2TaT_hw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Mxx.WETLANtd6LpFKXdkw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SpecialityArrow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SpecialityArrow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PlusSign"/>
  <p:tag name="CIRCLESTATUS" val="Blue"/>
  <p:tag name="NAME" val="PlusSignBlu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Strong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SpecialityArrow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SpecialityArrow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SpecialityArrow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SpecialityArrow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SpecialityArrow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vm8xEyB.X3Lds3LyxI56g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OFSd6d12cjYqsETto63iQ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fusSL2uR3isDi646FKW3A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WyL2GzGpqvHEEpKftUtpw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8cq3smn1zBpTgJpbkvqwQ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IqhvTLR3U2LdfOSnTATzg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jFzlhwNe7Ps2LbiavgiIw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qmj757bck5ioa1bXoK7ng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hvpRozXjWlkVw10uasxqw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267.5"/>
  <p:tag name="WIDTH" val="202.5"/>
  <p:tag name="HEIGHT" val="19.38748"/>
  <p:tag name="TOP" val="110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5"/>
  <p:tag name="WIDTH" val="202.5"/>
  <p:tag name="HEIGHT" val="19.38748"/>
  <p:tag name="TOP" val="110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5"/>
  <p:tag name="WIDTH" val="202.5"/>
  <p:tag name="TOP" val="139.3875"/>
  <p:tag name="HEIGHT" val="0.03401575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5"/>
  <p:tag name="WIDTH" val="202.5"/>
  <p:tag name="TOP" val="149.4215"/>
  <p:tag name="HEIGHT" val="0.03401575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5"/>
  <p:tag name="WIDTH" val="202.5"/>
  <p:tag name="TOP" val="159.4555"/>
  <p:tag name="HEIGHT" val="0.03401575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5"/>
  <p:tag name="WIDTH" val="202.5"/>
  <p:tag name="TOP" val="169.4895"/>
  <p:tag name="HEIGHT" val="0.03401575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5"/>
  <p:tag name="WIDTH" val="202.5"/>
  <p:tag name="TOP" val="179.5235"/>
  <p:tag name="HEIGHT" val="0.03401575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5"/>
  <p:tag name="WIDTH" val="202.5"/>
  <p:tag name="TOP" val="189.5576"/>
  <p:tag name="HEIGHT" val="0.03401575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5"/>
  <p:tag name="WIDTH" val="202.5"/>
  <p:tag name="TOP" val="199.5916"/>
  <p:tag name="HEIGHT" val="0.03401575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5"/>
  <p:tag name="WIDTH" val="202.5"/>
  <p:tag name="TOP" val="209.6256"/>
  <p:tag name="HEIGHT" val="0.03401575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5"/>
  <p:tag name="WIDTH" val="202.5"/>
  <p:tag name="TOP" val="219.6596"/>
  <p:tag name="HEIGHT" val="0.03401575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5"/>
  <p:tag name="WIDTH" val="202.5"/>
  <p:tag name="TOP" val="229.6936"/>
  <p:tag name="HEIGHT" val="0.03401575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5"/>
  <p:tag name="WIDTH" val="202.5"/>
  <p:tag name="TOP" val="239.7276"/>
  <p:tag name="HEIGHT" val="0.03401575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5"/>
  <p:tag name="WIDTH" val="202.5"/>
  <p:tag name="TOP" val="249.7616"/>
  <p:tag name="HEIGHT" val="0.03401575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5"/>
  <p:tag name="WIDTH" val="202.5"/>
  <p:tag name="TOP" val="259.7956"/>
  <p:tag name="HEIGHT" val="0.03401575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5"/>
  <p:tag name="WIDTH" val="202.5"/>
  <p:tag name="TOP" val="269.8297"/>
  <p:tag name="HEIGHT" val="0.03401575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5"/>
  <p:tag name="WIDTH" val="202.5"/>
  <p:tag name="TOP" val="279.8637"/>
  <p:tag name="HEIGHT" val="0.03401575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5"/>
  <p:tag name="WIDTH" val="202.5"/>
  <p:tag name="TOP" val="289.8977"/>
  <p:tag name="HEIGHT" val="0.03401575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5"/>
  <p:tag name="WIDTH" val="202.5"/>
  <p:tag name="TOP" val="299.9317"/>
  <p:tag name="HEIGHT" val="0.03401575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5"/>
  <p:tag name="WIDTH" val="202.5"/>
  <p:tag name="TOP" val="309.9658"/>
  <p:tag name="HEIGHT" val="0.03401575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267.5"/>
  <p:tag name="WIDTH" val="202.5"/>
  <p:tag name="TOP" val="139.3875"/>
  <p:tag name="HEIGHT" val="0.03399396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267.5"/>
  <p:tag name="WIDTH" val="202.5"/>
  <p:tag name="TOP" val="149.4215"/>
  <p:tag name="HEIGHT" val="0.03399396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267.5"/>
  <p:tag name="WIDTH" val="202.5"/>
  <p:tag name="TOP" val="159.4555"/>
  <p:tag name="HEIGHT" val="0.03399396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267.5"/>
  <p:tag name="WIDTH" val="202.5"/>
  <p:tag name="TOP" val="169.4895"/>
  <p:tag name="HEIGHT" val="0.03399396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267.5"/>
  <p:tag name="WIDTH" val="202.5"/>
  <p:tag name="TOP" val="179.5235"/>
  <p:tag name="HEIGHT" val="0.03399396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267.5"/>
  <p:tag name="WIDTH" val="202.5"/>
  <p:tag name="TOP" val="189.5575"/>
  <p:tag name="HEIGHT" val="0.03399396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267.5"/>
  <p:tag name="WIDTH" val="202.5"/>
  <p:tag name="TOP" val="199.5916"/>
  <p:tag name="HEIGHT" val="0.03399396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267.5"/>
  <p:tag name="WIDTH" val="202.5"/>
  <p:tag name="TOP" val="209.6256"/>
  <p:tag name="HEIGHT" val="0.03399396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267.5"/>
  <p:tag name="WIDTH" val="202.5"/>
  <p:tag name="TOP" val="219.6596"/>
  <p:tag name="HEIGHT" val="0.03399396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267.5"/>
  <p:tag name="WIDTH" val="202.5"/>
  <p:tag name="TOP" val="229.6936"/>
  <p:tag name="HEIGHT" val="0.03399396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267.5"/>
  <p:tag name="WIDTH" val="202.5"/>
  <p:tag name="TOP" val="239.7276"/>
  <p:tag name="HEIGHT" val="0.03399396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267.5"/>
  <p:tag name="WIDTH" val="202.5"/>
  <p:tag name="TOP" val="249.7616"/>
  <p:tag name="HEIGHT" val="0.03399396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267.5"/>
  <p:tag name="WIDTH" val="202.5"/>
  <p:tag name="TOP" val="259.7956"/>
  <p:tag name="HEIGHT" val="0.03399396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267.5"/>
  <p:tag name="WIDTH" val="202.5"/>
  <p:tag name="TOP" val="269.8297"/>
  <p:tag name="HEIGHT" val="0.03399396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267.5"/>
  <p:tag name="WIDTH" val="202.5"/>
  <p:tag name="TOP" val="279.8637"/>
  <p:tag name="HEIGHT" val="0.03399396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267.5"/>
  <p:tag name="WIDTH" val="202.5"/>
  <p:tag name="TOP" val="289.8977"/>
  <p:tag name="HEIGHT" val="0.03399396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267.5"/>
  <p:tag name="WIDTH" val="202.5"/>
  <p:tag name="TOP" val="299.9317"/>
  <p:tag name="HEIGHT" val="0.03399396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267.5"/>
  <p:tag name="WIDTH" val="202.5"/>
  <p:tag name="TOP" val="309.9658"/>
  <p:tag name="HEIGHT" val="0.03399396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90"/>
  <p:tag name="WIDTH" val="202.5"/>
  <p:tag name="HEIGHT" val="19.38748"/>
  <p:tag name="TOP" val="110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90"/>
  <p:tag name="WIDTH" val="202.5"/>
  <p:tag name="TOP" val="139.3875"/>
  <p:tag name="HEIGHT" val="0.03399396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90"/>
  <p:tag name="WIDTH" val="202.5"/>
  <p:tag name="TOP" val="149.4215"/>
  <p:tag name="HEIGHT" val="0.03399396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90"/>
  <p:tag name="WIDTH" val="202.5"/>
  <p:tag name="TOP" val="159.4555"/>
  <p:tag name="HEIGHT" val="0.03399396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90"/>
  <p:tag name="WIDTH" val="202.5"/>
  <p:tag name="TOP" val="169.4895"/>
  <p:tag name="HEIGHT" val="0.03399396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90"/>
  <p:tag name="WIDTH" val="202.5"/>
  <p:tag name="TOP" val="179.5235"/>
  <p:tag name="HEIGHT" val="0.03399396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90"/>
  <p:tag name="WIDTH" val="202.5"/>
  <p:tag name="TOP" val="189.5575"/>
  <p:tag name="HEIGHT" val="0.03399396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90"/>
  <p:tag name="WIDTH" val="202.5"/>
  <p:tag name="TOP" val="199.5916"/>
  <p:tag name="HEIGHT" val="0.03399396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90"/>
  <p:tag name="WIDTH" val="202.5"/>
  <p:tag name="TOP" val="209.6256"/>
  <p:tag name="HEIGHT" val="0.03399396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90"/>
  <p:tag name="WIDTH" val="202.5"/>
  <p:tag name="TOP" val="219.6596"/>
  <p:tag name="HEIGHT" val="0.03399396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90"/>
  <p:tag name="WIDTH" val="202.5"/>
  <p:tag name="TOP" val="229.6936"/>
  <p:tag name="HEIGHT" val="0.03399396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90"/>
  <p:tag name="WIDTH" val="202.5"/>
  <p:tag name="TOP" val="239.7276"/>
  <p:tag name="HEIGHT" val="0.03399396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90"/>
  <p:tag name="WIDTH" val="202.5"/>
  <p:tag name="TOP" val="249.7616"/>
  <p:tag name="HEIGHT" val="0.03399396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90"/>
  <p:tag name="WIDTH" val="202.5"/>
  <p:tag name="TOP" val="259.7956"/>
  <p:tag name="HEIGHT" val="0.03399396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90"/>
  <p:tag name="WIDTH" val="202.5"/>
  <p:tag name="TOP" val="269.8297"/>
  <p:tag name="HEIGHT" val="0.03399396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90"/>
  <p:tag name="WIDTH" val="202.5"/>
  <p:tag name="TOP" val="279.8637"/>
  <p:tag name="HEIGHT" val="0.03399396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90"/>
  <p:tag name="WIDTH" val="202.5"/>
  <p:tag name="TOP" val="289.8977"/>
  <p:tag name="HEIGHT" val="0.03399396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90"/>
  <p:tag name="WIDTH" val="202.5"/>
  <p:tag name="TOP" val="299.9317"/>
  <p:tag name="HEIGHT" val="0.03399396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90"/>
  <p:tag name="WIDTH" val="202.5"/>
  <p:tag name="TOP" val="309.9658"/>
  <p:tag name="HEIGHT" val="0.03399396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HEIGHT" val="19.38748"/>
  <p:tag name="TOP" val="110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139.3875"/>
  <p:tag name="HEIGHT" val="0.03399396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149.4215"/>
  <p:tag name="HEIGHT" val="0.03399396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159.4555"/>
  <p:tag name="HEIGHT" val="0.03399396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169.4895"/>
  <p:tag name="HEIGHT" val="0.03399396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179.5235"/>
  <p:tag name="HEIGHT" val="0.03399396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189.5575"/>
  <p:tag name="HEIGHT" val="0.03399396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199.5916"/>
  <p:tag name="HEIGHT" val="0.03399396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209.6256"/>
  <p:tag name="HEIGHT" val="0.03399396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219.6596"/>
  <p:tag name="HEIGHT" val="0.03399396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229.6936"/>
  <p:tag name="HEIGHT" val="0.03399396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239.7276"/>
  <p:tag name="HEIGHT" val="0.03399396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249.7616"/>
  <p:tag name="HEIGHT" val="0.03399396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259.7956"/>
  <p:tag name="HEIGHT" val="0.03399396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269.8297"/>
  <p:tag name="HEIGHT" val="0.03399396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279.8637"/>
  <p:tag name="HEIGHT" val="0.03399396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289.8977"/>
  <p:tag name="HEIGHT" val="0.03399396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299.9317"/>
  <p:tag name="HEIGHT" val="0.03399396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309.9658"/>
  <p:tag name="HEIGHT" val="0.03399396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BasicImpact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5"/>
  <p:tag name="WIDTH" val="202.5"/>
  <p:tag name="TOP" val="309.9658"/>
  <p:tag name="HEIGHT" val="0.03401575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267.5"/>
  <p:tag name="WIDTH" val="202.5"/>
  <p:tag name="TOP" val="309.9658"/>
  <p:tag name="HEIGHT" val="0.03399396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490"/>
  <p:tag name="WIDTH" val="202.5"/>
  <p:tag name="TOP" val="309.9658"/>
  <p:tag name="HEIGHT" val="0.03399396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309.9658"/>
  <p:tag name="HEIGHT" val="0.03399396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HEIGHT" val="19.38748"/>
  <p:tag name="TOP" val="110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139.3875"/>
  <p:tag name="HEIGHT" val="0.03399396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149.4215"/>
  <p:tag name="HEIGHT" val="0.03399396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159.4555"/>
  <p:tag name="HEIGHT" val="0.03399396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169.4895"/>
  <p:tag name="HEIGHT" val="0.03399396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179.5235"/>
  <p:tag name="HEIGHT" val="0.03399396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189.5575"/>
  <p:tag name="HEIGHT" val="0.03399396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199.5916"/>
  <p:tag name="HEIGHT" val="0.03399396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209.6256"/>
  <p:tag name="HEIGHT" val="0.03399396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219.6596"/>
  <p:tag name="HEIGHT" val="0.03399396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229.6936"/>
  <p:tag name="HEIGHT" val="0.03399396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239.7276"/>
  <p:tag name="HEIGHT" val="0.03399396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249.7616"/>
  <p:tag name="HEIGHT" val="0.03399396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259.7956"/>
  <p:tag name="HEIGHT" val="0.03399396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269.8297"/>
  <p:tag name="HEIGHT" val="0.03399396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279.8637"/>
  <p:tag name="HEIGHT" val="0.03399396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289.8977"/>
  <p:tag name="HEIGHT" val="0.03399396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299.9317"/>
  <p:tag name="HEIGHT" val="0.03399396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309.9658"/>
  <p:tag name="HEIGHT" val="0.03399396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Cell"/>
  <p:tag name="MTNUMBER" val="0,34349571929476"/>
  <p:tag name="LEFT" val="712.5"/>
  <p:tag name="WIDTH" val="202.5"/>
  <p:tag name="TOP" val="309.9658"/>
  <p:tag name="HEIGHT" val="0.03399396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34349571929476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34349571929476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34349571929476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34349571929476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34349571929476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34349571929476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34349571929476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34349571929476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34349571929476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34349571929476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34349571929476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34349571929476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34349571929476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34349571929476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34349571929476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34349571929476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34349571929476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,34349571929476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OFSd6d12cjYqsETto63iQ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WH72J9ldwIbuH0xicnDug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_AETT8GRclGSnVAQ6KxZA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ST.uZKfp.T8QfSygd85mQ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8cq3smn1zBpTgJpbkvqwQ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_F5.gpKHp7wF9Bf5MFieQ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9DhBXuFQ2ttbC6pJ4TiDg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3fLNaZ_yErJ4CpPXNc6Pg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bfV_T.G8ewcOngrfuRkzA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t.Dtq5I727ZQ.gP3.Fw0g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oydHfextKUXX0eVsbDRBQ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VlBZ6sWaWDegvbrm3AlxQ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jRK9rgFwDtaMH3L9s3P5Q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4GQfe1PJo1jCCbjFGFFSg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hGouv5QAeUk.Hkpn7y8rA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9eLmgb_GIEebMvHVYDcsA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RiNSA9Tk5hbgkTCYuU3lQ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J_rUkknHuqx70JkiaUhA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q5Kun.WMHJfVq36BNCuLQ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BZoRzuAwbp6NsOurEX8zg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SGd4y1WOyripkXFM7HfPw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hNGL5LBm4ekFEm5MgXUMA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mxQ1N5VFN7jYezor7JlRA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7Me1JW147TVBqHpS8gSzA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.3gk8iAwYL1mJ6kjUQfJg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M53jTbkYWo4pxKH13wxgQ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M.s2x5IPQaxgSv6c_lEKQ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lV5dMm.kBdkk.8UKBDfdQ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OFSd6d12cjYqsETto63iQ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gWiSTn72eAlZyLTR.QS7w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c30lYzIOYy6CUctTfxZA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tTGSTElhZRed8226DSH4w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m5a_Uxqz7HIRP7H9xIxpA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8cq3smn1zBpTgJpbkvqwQ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soW6BG_ZqLS_XoU.jrjzw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10"/>
  <p:tag name="2LEVEL" val="5"/>
  <p:tag name="3LEVEL" val="2.5"/>
  <p:tag name="4LEVEL" val="1.25"/>
  <p:tag name="5LEVEL" val="0.62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10"/>
  <p:tag name="2LEVEL" val="5"/>
  <p:tag name="3LEVEL" val="2.5"/>
  <p:tag name="4LEVEL" val="1.25"/>
  <p:tag name="5LEVEL" val="0.62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YMBOLNAME" val="Chevron"/>
  <p:tag name="CIRCLESTATUS" val="Blue"/>
  <p:tag name="NAME" val="ChevronBlu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ContentSeparatorDefaultVertical"/>
</p:tagLst>
</file>

<file path=ppt/theme/theme1.xml><?xml version="1.0" encoding="utf-8"?>
<a:theme xmlns:a="http://schemas.openxmlformats.org/drawingml/2006/main" name="White">
  <a:themeElements>
    <a:clrScheme name="Custom 4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00091"/>
      </a:accent1>
      <a:accent2>
        <a:srgbClr val="476CB7"/>
      </a:accent2>
      <a:accent3>
        <a:srgbClr val="839CCF"/>
      </a:accent3>
      <a:accent4>
        <a:srgbClr val="BDCAE5"/>
      </a:accent4>
      <a:accent5>
        <a:srgbClr val="E1000F"/>
      </a:accent5>
      <a:accent6>
        <a:srgbClr val="550000"/>
      </a:accent6>
      <a:hlink>
        <a:srgbClr val="0000FF"/>
      </a:hlink>
      <a:folHlink>
        <a:srgbClr val="800080"/>
      </a:folHlink>
    </a:clrScheme>
    <a:fontScheme name="Custo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000091"/>
        </a:accent1>
        <a:accent2>
          <a:srgbClr val="E1000F"/>
        </a:accent2>
        <a:accent3>
          <a:srgbClr val="005841"/>
        </a:accent3>
        <a:accent4>
          <a:srgbClr val="FFD500"/>
        </a:accent4>
        <a:accent5>
          <a:srgbClr val="49311F"/>
        </a:accent5>
        <a:accent6>
          <a:srgbClr val="8C2237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  <a:custClr name="Custom Color6">
      <a:srgbClr val="21215A"/>
    </a:custClr>
    <a:custClr name="Custom Color7">
      <a:srgbClr val="EA5433"/>
    </a:custClr>
  </a:custClrLst>
  <a:extLst>
    <a:ext uri="{05A4C25C-085E-4340-85A3-A5531E510DB2}">
      <thm15:themeFamily xmlns:thm15="http://schemas.microsoft.com/office/thememl/2012/main" name="Template.potx" id="{200FF1CA-004A-4418-8E44-AA9F2A4534CD}" vid="{7FD4222D-D2CE-48E3-92F9-21FAA5437364}"/>
    </a:ext>
  </a:extLst>
</a:theme>
</file>

<file path=ppt/theme/theme2.xml><?xml version="1.0" encoding="utf-8"?>
<a:theme xmlns:a="http://schemas.openxmlformats.org/drawingml/2006/main" name="Contrast">
  <a:themeElements>
    <a:clrScheme name="Custom 5">
      <a:dk1>
        <a:srgbClr val="FFFFFF"/>
      </a:dk1>
      <a:lt1>
        <a:srgbClr val="000091"/>
      </a:lt1>
      <a:dk2>
        <a:srgbClr val="000000"/>
      </a:dk2>
      <a:lt2>
        <a:srgbClr val="000000"/>
      </a:lt2>
      <a:accent1>
        <a:srgbClr val="FFFFFF"/>
      </a:accent1>
      <a:accent2>
        <a:srgbClr val="476CB7"/>
      </a:accent2>
      <a:accent3>
        <a:srgbClr val="839CCF"/>
      </a:accent3>
      <a:accent4>
        <a:srgbClr val="BDCAE5"/>
      </a:accent4>
      <a:accent5>
        <a:srgbClr val="E10000"/>
      </a:accent5>
      <a:accent6>
        <a:srgbClr val="550000"/>
      </a:accent6>
      <a:hlink>
        <a:srgbClr val="0000FF"/>
      </a:hlink>
      <a:folHlink>
        <a:srgbClr val="800080"/>
      </a:folHlink>
    </a:clrScheme>
    <a:fontScheme name="Custo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2">
        <a:dk1>
          <a:srgbClr val="FFFFFF"/>
        </a:dk1>
        <a:lt1>
          <a:srgbClr val="000091"/>
        </a:lt1>
        <a:dk2>
          <a:srgbClr val="000000"/>
        </a:dk2>
        <a:lt2>
          <a:srgbClr val="000000"/>
        </a:lt2>
        <a:accent1>
          <a:srgbClr val="FFFFFF"/>
        </a:accent1>
        <a:accent2>
          <a:srgbClr val="E1000F"/>
        </a:accent2>
        <a:accent3>
          <a:srgbClr val="005841"/>
        </a:accent3>
        <a:accent4>
          <a:srgbClr val="FFD500"/>
        </a:accent4>
        <a:accent5>
          <a:srgbClr val="49311F"/>
        </a:accent5>
        <a:accent6>
          <a:srgbClr val="8C2237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  <a:custClr name="Custom Color6">
      <a:srgbClr val="21215A"/>
    </a:custClr>
    <a:custClr name="Custom Color7">
      <a:srgbClr val="EA5433"/>
    </a:custClr>
  </a:custClrLst>
  <a:extLst>
    <a:ext uri="{05A4C25C-085E-4340-85A3-A5531E510DB2}">
      <thm15:themeFamily xmlns:thm15="http://schemas.microsoft.com/office/thememl/2012/main" name="Template.potx" id="{200FF1CA-004A-4418-8E44-AA9F2A4534CD}" vid="{B3599382-E336-4EB2-A75B-25210C5C447C}"/>
    </a:ext>
  </a:extLst>
</a:theme>
</file>

<file path=ppt/theme/theme3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2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1460</Words>
  <Application>Microsoft Office PowerPoint</Application>
  <PresentationFormat>Grand écran</PresentationFormat>
  <Paragraphs>307</Paragraphs>
  <Slides>19</Slides>
  <Notes>10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19</vt:i4>
      </vt:variant>
    </vt:vector>
  </HeadingPairs>
  <TitlesOfParts>
    <vt:vector size="28" baseType="lpstr">
      <vt:lpstr>Wingdings</vt:lpstr>
      <vt:lpstr>Marianne</vt:lpstr>
      <vt:lpstr>Georgia</vt:lpstr>
      <vt:lpstr>Segoe UI</vt:lpstr>
      <vt:lpstr>Arial</vt:lpstr>
      <vt:lpstr>White</vt:lpstr>
      <vt:lpstr>Contrast</vt:lpstr>
      <vt:lpstr>think-cell Slide</vt:lpstr>
      <vt:lpstr>Adobe Acrobat Document</vt:lpstr>
      <vt:lpstr>Vaccination contre la COVID-19 :  Stratégie et organisation</vt:lpstr>
      <vt:lpstr>Ordre du jour</vt:lpstr>
      <vt:lpstr>Un déploiement progressif de la vaccination</vt:lpstr>
      <vt:lpstr>Eléments d’accélération décidés pour les étapes 1 et 2 en janvier</vt:lpstr>
      <vt:lpstr>Ouverture des centres de vaccination en janvier</vt:lpstr>
      <vt:lpstr>Synthèse des vaccinations réalisées depuis le 4 janvier</vt:lpstr>
      <vt:lpstr>Ordre du jour</vt:lpstr>
      <vt:lpstr>Principes du déploiement de centres de vaccination en France</vt:lpstr>
      <vt:lpstr>Modalités de prise de rendez-vous envisagées pour la vaccination en centre</vt:lpstr>
      <vt:lpstr>Parcours de l’usager en centre de vaccination</vt:lpstr>
      <vt:lpstr>Questions posées pour l’évaluation  pré-vaccinale</vt:lpstr>
      <vt:lpstr>Ordre du jour</vt:lpstr>
      <vt:lpstr>Principes du pilotage de la régulation de l’offre en doses</vt:lpstr>
      <vt:lpstr>Population des plus de 75 ans par région</vt:lpstr>
      <vt:lpstr>Ordre du jour</vt:lpstr>
      <vt:lpstr>Cadencement du déploiement du vaccin Moderna</vt:lpstr>
      <vt:lpstr>Calendrier hebdomadaire des approvisionnements Pfizer et Moderna</vt:lpstr>
      <vt:lpstr>Ordre du jour</vt:lpstr>
      <vt:lpstr>Vaccination des publics à « ultra haut risque » non âgés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2020-11-30T19:03:57Z</dcterms:created>
  <dcterms:modified xsi:type="dcterms:W3CDTF">2021-01-13T15:06:54Z</dcterms:modified>
</cp:coreProperties>
</file>