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notesSlides/notesSlide1.xml" ContentType="application/vnd.openxmlformats-officedocument.presentationml.notesSlide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charts/chart1.xml" ContentType="application/vnd.openxmlformats-officedocument.drawingml.chart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notesSlides/notesSlide2.xml" ContentType="application/vnd.openxmlformats-officedocument.presentationml.notesSlide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 autoCompressPictures="0">
  <p:sldMasterIdLst>
    <p:sldMasterId id="2147483648" r:id="rId1"/>
    <p:sldMasterId id="2147483864" r:id="rId2"/>
  </p:sldMasterIdLst>
  <p:notesMasterIdLst>
    <p:notesMasterId r:id="rId11"/>
  </p:notesMasterIdLst>
  <p:handoutMasterIdLst>
    <p:handoutMasterId r:id="rId12"/>
  </p:handoutMasterIdLst>
  <p:sldIdLst>
    <p:sldId id="256" r:id="rId3"/>
    <p:sldId id="2145707561" r:id="rId4"/>
    <p:sldId id="2145707564" r:id="rId5"/>
    <p:sldId id="2145707190" r:id="rId6"/>
    <p:sldId id="2145707560" r:id="rId7"/>
    <p:sldId id="2145707563" r:id="rId8"/>
    <p:sldId id="2145707562" r:id="rId9"/>
    <p:sldId id="2145707374" r:id="rId10"/>
  </p:sldIdLst>
  <p:sldSz cx="12192000" cy="6858000"/>
  <p:notesSz cx="6797675" cy="9928225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Georgia" panose="02040502050405020303" pitchFamily="18" charset="0"/>
      <p:regular r:id="rId17"/>
      <p:bold r:id="rId18"/>
      <p:italic r:id="rId19"/>
      <p:boldItalic r:id="rId20"/>
    </p:embeddedFont>
    <p:embeddedFont>
      <p:font typeface="Segoe UI" panose="020B0502040204020203" pitchFamily="34" charset="0"/>
      <p:regular r:id="rId21"/>
      <p:bold r:id="rId22"/>
      <p:italic r:id="rId23"/>
      <p:boldItalic r:id="rId24"/>
    </p:embeddedFont>
  </p:embeddedFontLst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0C9A106-4D81-4C1B-BF7A-E4C83122987E}">
          <p14:sldIdLst>
            <p14:sldId id="256"/>
            <p14:sldId id="2145707561"/>
            <p14:sldId id="2145707564"/>
            <p14:sldId id="2145707190"/>
            <p14:sldId id="2145707560"/>
            <p14:sldId id="2145707563"/>
            <p14:sldId id="2145707562"/>
            <p14:sldId id="21457073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9" name="Auteur" initials="A" lastIdx="0" clrIdx="8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4D4D4D"/>
    <a:srgbClr val="E6EBF5"/>
    <a:srgbClr val="89E0FF"/>
    <a:srgbClr val="F2F2F2"/>
    <a:srgbClr val="355189"/>
    <a:srgbClr val="A6A6A6"/>
    <a:srgbClr val="0070C0"/>
    <a:srgbClr val="B4DE86"/>
    <a:srgbClr val="FFC6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61" autoAdjust="0"/>
    <p:restoredTop sz="94652" autoAdjust="0"/>
  </p:normalViewPr>
  <p:slideViewPr>
    <p:cSldViewPr snapToGrid="0" snapToObjects="1">
      <p:cViewPr varScale="1">
        <p:scale>
          <a:sx n="73" d="100"/>
          <a:sy n="73" d="100"/>
        </p:scale>
        <p:origin x="47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89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>
        <p:scale>
          <a:sx n="75" d="100"/>
          <a:sy n="75" d="100"/>
        </p:scale>
        <p:origin x="320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2.fntdata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249753486406546E-3"/>
          <c:y val="1.9504876219054765E-2"/>
          <c:w val="0.98535004930271874"/>
          <c:h val="0.96099024756189055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4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7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0-1B49-4522-B080-022F69C72F7B}"/>
                </c:ext>
              </c:extLst>
            </c:dLbl>
            <c:dLbl>
              <c:idx val="8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1-1B49-4522-B080-022F69C72F7B}"/>
                </c:ext>
              </c:extLst>
            </c:dLbl>
            <c:dLbl>
              <c:idx val="9"/>
              <c:layout>
                <c:manualLayout>
                  <c:x val="0"/>
                  <c:y val="-3.7509377344336085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2-1B49-4522-B080-022F69C72F7B}"/>
                </c:ext>
              </c:extLst>
            </c:dLbl>
            <c:dLbl>
              <c:idx val="10"/>
              <c:layout>
                <c:manualLayout>
                  <c:x val="0"/>
                  <c:y val="-3.7509377344336085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1B49-4522-B080-022F69C72F7B}"/>
                </c:ext>
              </c:extLst>
            </c:dLbl>
            <c:dLbl>
              <c:idx val="11"/>
              <c:layout>
                <c:manualLayout>
                  <c:x val="0"/>
                  <c:y val="-3.7509377344336085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4-1B49-4522-B080-022F69C72F7B}"/>
                </c:ext>
              </c:extLst>
            </c:dLbl>
            <c:dLbl>
              <c:idx val="12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5-1B49-4522-B080-022F69C72F7B}"/>
                </c:ext>
              </c:extLst>
            </c:dLbl>
            <c:dLbl>
              <c:idx val="13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6-1B49-4522-B080-022F69C72F7B}"/>
                </c:ext>
              </c:extLst>
            </c:dLbl>
            <c:dLbl>
              <c:idx val="14"/>
              <c:layout>
                <c:manualLayout>
                  <c:x val="0"/>
                  <c:y val="-3.7509377344336085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7-1B49-4522-B080-022F69C72F7B}"/>
                </c:ext>
              </c:extLst>
            </c:dLbl>
            <c:dLbl>
              <c:idx val="15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8-1B49-4522-B080-022F69C72F7B}"/>
                </c:ext>
              </c:extLst>
            </c:dLbl>
            <c:dLbl>
              <c:idx val="16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9-1B49-4522-B080-022F69C72F7B}"/>
                </c:ext>
              </c:extLst>
            </c:dLbl>
            <c:dLbl>
              <c:idx val="17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A-1B49-4522-B080-022F69C72F7B}"/>
                </c:ext>
              </c:extLst>
            </c:dLbl>
            <c:dLbl>
              <c:idx val="18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B-1B49-4522-B080-022F69C72F7B}"/>
                </c:ext>
              </c:extLst>
            </c:dLbl>
            <c:dLbl>
              <c:idx val="19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C-1B49-4522-B080-022F69C72F7B}"/>
                </c:ext>
              </c:extLst>
            </c:dLbl>
            <c:dLbl>
              <c:idx val="20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D-1B49-4522-B080-022F69C72F7B}"/>
                </c:ext>
              </c:extLst>
            </c:dLbl>
            <c:dLbl>
              <c:idx val="21"/>
              <c:layout>
                <c:manualLayout>
                  <c:x val="0"/>
                  <c:y val="-3.7509377344336085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E-1B49-4522-B080-022F69C72F7B}"/>
                </c:ext>
              </c:extLst>
            </c:dLbl>
            <c:dLbl>
              <c:idx val="22"/>
              <c:layout>
                <c:manualLayout>
                  <c:x val="0"/>
                  <c:y val="-3.7509377344336085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F-1B49-4522-B080-022F69C72F7B}"/>
                </c:ext>
              </c:extLst>
            </c:dLbl>
            <c:dLbl>
              <c:idx val="23"/>
              <c:layout>
                <c:manualLayout>
                  <c:x val="0"/>
                  <c:y val="-3.7509377344336085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0-1B49-4522-B080-022F69C72F7B}"/>
                </c:ext>
              </c:extLst>
            </c:dLbl>
            <c:dLbl>
              <c:idx val="24"/>
              <c:layout>
                <c:manualLayout>
                  <c:x val="0"/>
                  <c:y val="-3.7509377344336085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1-1B49-4522-B080-022F69C72F7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Sheet1!$A$1:$Y$1</c:f>
              <c:numCache>
                <c:formatCode>General</c:formatCode>
                <c:ptCount val="25"/>
                <c:pt idx="0">
                  <c:v>0.73499999999999999</c:v>
                </c:pt>
                <c:pt idx="1">
                  <c:v>4.6890000000000001</c:v>
                </c:pt>
                <c:pt idx="2">
                  <c:v>14.398</c:v>
                </c:pt>
                <c:pt idx="3">
                  <c:v>33.745000000000005</c:v>
                </c:pt>
                <c:pt idx="4">
                  <c:v>63.631</c:v>
                </c:pt>
                <c:pt idx="5">
                  <c:v>75.698999999999998</c:v>
                </c:pt>
                <c:pt idx="6">
                  <c:v>81.867000000000004</c:v>
                </c:pt>
                <c:pt idx="7">
                  <c:v>111.152</c:v>
                </c:pt>
                <c:pt idx="8">
                  <c:v>153.31799999999998</c:v>
                </c:pt>
                <c:pt idx="9">
                  <c:v>198.45899999999997</c:v>
                </c:pt>
                <c:pt idx="10">
                  <c:v>247.78899999999999</c:v>
                </c:pt>
                <c:pt idx="11">
                  <c:v>298.30199999999996</c:v>
                </c:pt>
                <c:pt idx="12">
                  <c:v>315.53899999999999</c:v>
                </c:pt>
                <c:pt idx="13">
                  <c:v>322.06599999999997</c:v>
                </c:pt>
                <c:pt idx="14">
                  <c:v>350.00299999999999</c:v>
                </c:pt>
                <c:pt idx="15">
                  <c:v>381.91300000000001</c:v>
                </c:pt>
                <c:pt idx="16">
                  <c:v>412.62</c:v>
                </c:pt>
                <c:pt idx="17">
                  <c:v>443.26300000000003</c:v>
                </c:pt>
                <c:pt idx="18">
                  <c:v>477.68300000000005</c:v>
                </c:pt>
                <c:pt idx="19">
                  <c:v>487.30000000000007</c:v>
                </c:pt>
                <c:pt idx="20">
                  <c:v>489.18100000000004</c:v>
                </c:pt>
                <c:pt idx="21">
                  <c:v>500.58100000000002</c:v>
                </c:pt>
                <c:pt idx="22">
                  <c:v>513.37300000000005</c:v>
                </c:pt>
                <c:pt idx="23">
                  <c:v>541.69781599547787</c:v>
                </c:pt>
                <c:pt idx="24">
                  <c:v>582.75844429478752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1B49-4522-B080-022F69C72F7B}"/>
            </c:ext>
          </c:extLst>
        </c:ser>
        <c:ser>
          <c:idx val="1"/>
          <c:order val="1"/>
          <c:spPr>
            <a:solidFill>
              <a:schemeClr val="accent1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9"/>
              <c:layout>
                <c:manualLayout>
                  <c:x val="0"/>
                  <c:y val="-3.7509377344336085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3-1B49-4522-B080-022F69C72F7B}"/>
                </c:ext>
              </c:extLst>
            </c:dLbl>
            <c:dLbl>
              <c:idx val="10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4-1B49-4522-B080-022F69C72F7B}"/>
                </c:ext>
              </c:extLst>
            </c:dLbl>
            <c:dLbl>
              <c:idx val="11"/>
              <c:layout>
                <c:manualLayout>
                  <c:x val="0"/>
                  <c:y val="-3.7509377344336085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5-1B49-4522-B080-022F69C72F7B}"/>
                </c:ext>
              </c:extLst>
            </c:dLbl>
            <c:dLbl>
              <c:idx val="12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6-1B49-4522-B080-022F69C72F7B}"/>
                </c:ext>
              </c:extLst>
            </c:dLbl>
            <c:dLbl>
              <c:idx val="13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7-1B49-4522-B080-022F69C72F7B}"/>
                </c:ext>
              </c:extLst>
            </c:dLbl>
            <c:dLbl>
              <c:idx val="14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8-1B49-4522-B080-022F69C72F7B}"/>
                </c:ext>
              </c:extLst>
            </c:dLbl>
            <c:dLbl>
              <c:idx val="15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9-1B49-4522-B080-022F69C72F7B}"/>
                </c:ext>
              </c:extLst>
            </c:dLbl>
            <c:dLbl>
              <c:idx val="16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A-1B49-4522-B080-022F69C72F7B}"/>
                </c:ext>
              </c:extLst>
            </c:dLbl>
            <c:dLbl>
              <c:idx val="17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B-1B49-4522-B080-022F69C72F7B}"/>
                </c:ext>
              </c:extLst>
            </c:dLbl>
            <c:dLbl>
              <c:idx val="18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C-1B49-4522-B080-022F69C72F7B}"/>
                </c:ext>
              </c:extLst>
            </c:dLbl>
            <c:dLbl>
              <c:idx val="19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D-1B49-4522-B080-022F69C72F7B}"/>
                </c:ext>
              </c:extLst>
            </c:dLbl>
            <c:dLbl>
              <c:idx val="20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E-1B49-4522-B080-022F69C72F7B}"/>
                </c:ext>
              </c:extLst>
            </c:dLbl>
            <c:dLbl>
              <c:idx val="21"/>
              <c:layout>
                <c:manualLayout>
                  <c:x val="0"/>
                  <c:y val="-3.7509377344336085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F-1B49-4522-B080-022F69C72F7B}"/>
                </c:ext>
              </c:extLst>
            </c:dLbl>
            <c:dLbl>
              <c:idx val="22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20-1B49-4522-B080-022F69C72F7B}"/>
                </c:ext>
              </c:extLst>
            </c:dLbl>
            <c:dLbl>
              <c:idx val="23"/>
              <c:layout>
                <c:manualLayout>
                  <c:x val="0"/>
                  <c:y val="-3.7509377344336085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21-1B49-4522-B080-022F69C72F7B}"/>
                </c:ext>
              </c:extLst>
            </c:dLbl>
            <c:dLbl>
              <c:idx val="24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22-1B49-4522-B080-022F69C72F7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Sheet1!$A$2:$Y$2</c:f>
              <c:numCache>
                <c:formatCode>General</c:formatCode>
                <c:ptCount val="25"/>
                <c:pt idx="0">
                  <c:v>0.79300000000000004</c:v>
                </c:pt>
                <c:pt idx="1">
                  <c:v>2.2309999999999999</c:v>
                </c:pt>
                <c:pt idx="2">
                  <c:v>4.8109999999999999</c:v>
                </c:pt>
                <c:pt idx="3">
                  <c:v>14.002000000000002</c:v>
                </c:pt>
                <c:pt idx="4">
                  <c:v>22.805000000000007</c:v>
                </c:pt>
                <c:pt idx="5">
                  <c:v>24.396000000000001</c:v>
                </c:pt>
                <c:pt idx="6">
                  <c:v>24.774000000000001</c:v>
                </c:pt>
                <c:pt idx="7">
                  <c:v>30.00500000000001</c:v>
                </c:pt>
                <c:pt idx="8">
                  <c:v>44.461000000000013</c:v>
                </c:pt>
                <c:pt idx="9">
                  <c:v>59.568999999999988</c:v>
                </c:pt>
                <c:pt idx="10">
                  <c:v>80.302000000000021</c:v>
                </c:pt>
                <c:pt idx="11">
                  <c:v>98.836000000000013</c:v>
                </c:pt>
                <c:pt idx="12">
                  <c:v>103.87600000000003</c:v>
                </c:pt>
                <c:pt idx="13">
                  <c:v>107.81600000000003</c:v>
                </c:pt>
                <c:pt idx="14">
                  <c:v>117.75299999999999</c:v>
                </c:pt>
                <c:pt idx="15">
                  <c:v>139.04600000000005</c:v>
                </c:pt>
                <c:pt idx="16">
                  <c:v>169.47699999999998</c:v>
                </c:pt>
                <c:pt idx="17">
                  <c:v>205.60700000000008</c:v>
                </c:pt>
                <c:pt idx="18">
                  <c:v>237.27300000000008</c:v>
                </c:pt>
                <c:pt idx="19">
                  <c:v>241.99</c:v>
                </c:pt>
                <c:pt idx="20">
                  <c:v>244.35900000000004</c:v>
                </c:pt>
                <c:pt idx="21">
                  <c:v>254.44600000000003</c:v>
                </c:pt>
                <c:pt idx="22">
                  <c:v>266.00800000000004</c:v>
                </c:pt>
                <c:pt idx="23">
                  <c:v>280.6847119683448</c:v>
                </c:pt>
                <c:pt idx="24">
                  <c:v>304.53862489473704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1B49-4522-B080-022F69C72F7B}"/>
            </c:ext>
          </c:extLst>
        </c:ser>
        <c:ser>
          <c:idx val="2"/>
          <c:order val="2"/>
          <c:spPr>
            <a:solidFill>
              <a:schemeClr val="accent2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15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24-1B49-4522-B080-022F69C72F7B}"/>
                </c:ext>
              </c:extLst>
            </c:dLbl>
            <c:dLbl>
              <c:idx val="16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25-1B49-4522-B080-022F69C72F7B}"/>
                </c:ext>
              </c:extLst>
            </c:dLbl>
            <c:dLbl>
              <c:idx val="17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26-1B49-4522-B080-022F69C72F7B}"/>
                </c:ext>
              </c:extLst>
            </c:dLbl>
            <c:dLbl>
              <c:idx val="18"/>
              <c:layout>
                <c:manualLayout>
                  <c:x val="0"/>
                  <c:y val="-3.7509377344336085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27-1B49-4522-B080-022F69C72F7B}"/>
                </c:ext>
              </c:extLst>
            </c:dLbl>
            <c:dLbl>
              <c:idx val="19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28-1B49-4522-B080-022F69C72F7B}"/>
                </c:ext>
              </c:extLst>
            </c:dLbl>
            <c:dLbl>
              <c:idx val="20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29-1B49-4522-B080-022F69C72F7B}"/>
                </c:ext>
              </c:extLst>
            </c:dLbl>
            <c:dLbl>
              <c:idx val="21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2A-1B49-4522-B080-022F69C72F7B}"/>
                </c:ext>
              </c:extLst>
            </c:dLbl>
            <c:dLbl>
              <c:idx val="22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2B-1B49-4522-B080-022F69C72F7B}"/>
                </c:ext>
              </c:extLst>
            </c:dLbl>
            <c:dLbl>
              <c:idx val="23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2C-1B49-4522-B080-022F69C72F7B}"/>
                </c:ext>
              </c:extLst>
            </c:dLbl>
            <c:dLbl>
              <c:idx val="24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2D-1B49-4522-B080-022F69C72F7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Sheet1!$A$3:$Y$3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32.745999999999981</c:v>
                </c:pt>
                <c:pt idx="15">
                  <c:v>78.13</c:v>
                </c:pt>
                <c:pt idx="16">
                  <c:v>134.21199999999999</c:v>
                </c:pt>
                <c:pt idx="17">
                  <c:v>190.01499999999999</c:v>
                </c:pt>
                <c:pt idx="18">
                  <c:v>255.25900000000001</c:v>
                </c:pt>
                <c:pt idx="19">
                  <c:v>285.32499999999993</c:v>
                </c:pt>
                <c:pt idx="20">
                  <c:v>293.33100000000002</c:v>
                </c:pt>
                <c:pt idx="21">
                  <c:v>334.73099999999999</c:v>
                </c:pt>
                <c:pt idx="22">
                  <c:v>388.19900000000007</c:v>
                </c:pt>
                <c:pt idx="23">
                  <c:v>409.61747203617733</c:v>
                </c:pt>
                <c:pt idx="24">
                  <c:v>461.70293081047544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E-1B49-4522-B080-022F69C72F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619584720"/>
        <c:axId val="1"/>
      </c:barChart>
      <c:catAx>
        <c:axId val="161958472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349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61958472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4BC41E-EAC0-4D88-BA59-21A53C68F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065" cy="496915"/>
          </a:xfrm>
          <a:prstGeom prst="rect">
            <a:avLst/>
          </a:prstGeom>
        </p:spPr>
        <p:txBody>
          <a:bodyPr vert="horz" lIns="92758" tIns="46379" rIns="92758" bIns="4637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5C4BB-B13C-4942-8E14-023ED14A3D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092" y="1"/>
            <a:ext cx="2946065" cy="496915"/>
          </a:xfrm>
          <a:prstGeom prst="rect">
            <a:avLst/>
          </a:prstGeom>
        </p:spPr>
        <p:txBody>
          <a:bodyPr vert="horz" lIns="92758" tIns="46379" rIns="92758" bIns="46379" rtlCol="0"/>
          <a:lstStyle>
            <a:lvl1pPr algn="r">
              <a:defRPr sz="1200"/>
            </a:lvl1pPr>
          </a:lstStyle>
          <a:p>
            <a:fld id="{0CCCBB97-84F2-4D62-B8C2-225DACC20A93}" type="datetime3">
              <a:rPr lang="en-US" smtClean="0"/>
              <a:t>29 January 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21145-1027-4A39-B15A-DD84A26C20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11"/>
            <a:ext cx="2946065" cy="496915"/>
          </a:xfrm>
          <a:prstGeom prst="rect">
            <a:avLst/>
          </a:prstGeom>
        </p:spPr>
        <p:txBody>
          <a:bodyPr vert="horz" lIns="92758" tIns="46379" rIns="92758" bIns="4637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47719-50F5-4089-8123-86F5AF9C88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092" y="9431311"/>
            <a:ext cx="2946065" cy="496915"/>
          </a:xfrm>
          <a:prstGeom prst="rect">
            <a:avLst/>
          </a:prstGeom>
        </p:spPr>
        <p:txBody>
          <a:bodyPr vert="horz" lIns="92758" tIns="46379" rIns="92758" bIns="46379" rtlCol="0" anchor="b"/>
          <a:lstStyle>
            <a:lvl1pPr algn="r">
              <a:defRPr sz="1200"/>
            </a:lvl1pPr>
          </a:lstStyle>
          <a:p>
            <a:fld id="{D2610F73-99D1-48E7-A408-B5EB5C8393F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965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27583" tIns="47793" rIns="95588" bIns="47793" rtlCol="0"/>
          <a:lstStyle>
            <a:lvl1pPr algn="l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2" y="1"/>
            <a:ext cx="2945659" cy="498135"/>
          </a:xfrm>
          <a:prstGeom prst="rect">
            <a:avLst/>
          </a:prstGeom>
        </p:spPr>
        <p:txBody>
          <a:bodyPr vert="horz" lIns="95588" tIns="47793" rIns="927583" bIns="47793" rtlCol="0"/>
          <a:lstStyle>
            <a:lvl1pPr algn="r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0EEB0439-0426-42D3-AE83-47D1AD1449C6}" type="datetime3">
              <a:rPr lang="en-US" smtClean="0"/>
              <a:t>29 January 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595313"/>
            <a:ext cx="5956300" cy="3351212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5588" tIns="47793" rIns="95588" bIns="47793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27583" tIns="47793" rIns="95588" bIns="47793" rtlCol="0" anchor="b"/>
          <a:lstStyle>
            <a:lvl1pPr algn="l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2" y="9430092"/>
            <a:ext cx="2945659" cy="498134"/>
          </a:xfrm>
          <a:prstGeom prst="rect">
            <a:avLst/>
          </a:prstGeom>
        </p:spPr>
        <p:txBody>
          <a:bodyPr vert="horz" lIns="95588" tIns="47793" rIns="927583" bIns="47793" rtlCol="0" anchor="b"/>
          <a:lstStyle>
            <a:lvl1pPr algn="r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CF5EBCF4-26FC-4F76-8DA1-52FDDC328D44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FEA09E-B533-4D4E-953A-87FE39076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3470" y="4777769"/>
            <a:ext cx="5390736" cy="9909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00666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lnSpc>
        <a:spcPct val="100000"/>
      </a:lnSpc>
      <a:spcBef>
        <a:spcPts val="300"/>
      </a:spcBef>
      <a:spcAft>
        <a:spcPts val="300"/>
      </a:spcAft>
      <a:defRPr lang="en-US" sz="11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144000" indent="-144000" algn="l" defTabSz="914400" rtl="0" eaLnBrk="1" latinLnBrk="0" hangingPunct="1">
      <a:spcAft>
        <a:spcPts val="300"/>
      </a:spcAft>
      <a:buSzPct val="110000"/>
      <a:buFont typeface="Wingdings" panose="05000000000000000000" pitchFamily="2" charset="2"/>
      <a:buChar char=""/>
      <a:defRPr lang="en-US" sz="11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SzPct val="110000"/>
      <a:buFont typeface="Arial" panose="020B0604020202020204" pitchFamily="34" charset="0"/>
      <a:buChar char="‒"/>
      <a:defRPr lang="en-US" sz="11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SzPct val="100000"/>
      <a:buFont typeface="Arial" panose="020B0604020202020204" pitchFamily="34" charset="0"/>
      <a:buChar char="•"/>
      <a:defRPr lang="en-US" sz="11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Font typeface="Arial" panose="020B0604020202020204" pitchFamily="34" charset="0"/>
      <a:buChar char="̶"/>
      <a:defRPr lang="en-US"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EEB0439-0426-42D3-AE83-47D1AD1449C6}" type="datetime3">
              <a:rPr lang="en-US" smtClean="0"/>
              <a:t>29 January 2021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154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EEB0439-0426-42D3-AE83-47D1AD1449C6}" type="datetime3">
              <a:rPr lang="fr-FR" smtClean="0"/>
              <a:t>29.01.21</a:t>
            </a:fld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6032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vmlDrawing" Target="../drawings/vmlDrawing2.v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10" Type="http://schemas.openxmlformats.org/officeDocument/2006/relationships/image" Target="../media/image4.png"/><Relationship Id="rId4" Type="http://schemas.openxmlformats.org/officeDocument/2006/relationships/tags" Target="../tags/tag24.xml"/><Relationship Id="rId9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2" Type="http://schemas.openxmlformats.org/officeDocument/2006/relationships/tags" Target="../tags/tag27.xml"/><Relationship Id="rId1" Type="http://schemas.openxmlformats.org/officeDocument/2006/relationships/vmlDrawing" Target="../drawings/vmlDrawing3.vml"/><Relationship Id="rId6" Type="http://schemas.openxmlformats.org/officeDocument/2006/relationships/tags" Target="../tags/tag31.xml"/><Relationship Id="rId11" Type="http://schemas.openxmlformats.org/officeDocument/2006/relationships/image" Target="../media/image1.emf"/><Relationship Id="rId5" Type="http://schemas.openxmlformats.org/officeDocument/2006/relationships/tags" Target="../tags/tag30.xml"/><Relationship Id="rId10" Type="http://schemas.openxmlformats.org/officeDocument/2006/relationships/oleObject" Target="../embeddings/oleObject3.bin"/><Relationship Id="rId4" Type="http://schemas.openxmlformats.org/officeDocument/2006/relationships/tags" Target="../tags/tag29.xml"/><Relationship Id="rId9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2" Type="http://schemas.openxmlformats.org/officeDocument/2006/relationships/tags" Target="../tags/tag34.xml"/><Relationship Id="rId1" Type="http://schemas.openxmlformats.org/officeDocument/2006/relationships/vmlDrawing" Target="../drawings/vmlDrawing4.v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10" Type="http://schemas.openxmlformats.org/officeDocument/2006/relationships/image" Target="../media/image3.emf"/><Relationship Id="rId4" Type="http://schemas.openxmlformats.org/officeDocument/2006/relationships/tags" Target="../tags/tag36.xml"/><Relationship Id="rId9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2" Type="http://schemas.openxmlformats.org/officeDocument/2006/relationships/tags" Target="../tags/tag40.xml"/><Relationship Id="rId1" Type="http://schemas.openxmlformats.org/officeDocument/2006/relationships/vmlDrawing" Target="../drawings/vmlDrawing5.v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10" Type="http://schemas.openxmlformats.org/officeDocument/2006/relationships/image" Target="../media/image3.emf"/><Relationship Id="rId4" Type="http://schemas.openxmlformats.org/officeDocument/2006/relationships/tags" Target="../tags/tag42.xml"/><Relationship Id="rId9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2" Type="http://schemas.openxmlformats.org/officeDocument/2006/relationships/tags" Target="../tags/tag46.xml"/><Relationship Id="rId1" Type="http://schemas.openxmlformats.org/officeDocument/2006/relationships/vmlDrawing" Target="../drawings/vmlDrawing6.vml"/><Relationship Id="rId6" Type="http://schemas.openxmlformats.org/officeDocument/2006/relationships/tags" Target="../tags/tag50.xml"/><Relationship Id="rId11" Type="http://schemas.openxmlformats.org/officeDocument/2006/relationships/image" Target="../media/image3.emf"/><Relationship Id="rId5" Type="http://schemas.openxmlformats.org/officeDocument/2006/relationships/tags" Target="../tags/tag49.xml"/><Relationship Id="rId10" Type="http://schemas.openxmlformats.org/officeDocument/2006/relationships/oleObject" Target="../embeddings/oleObject6.bin"/><Relationship Id="rId4" Type="http://schemas.openxmlformats.org/officeDocument/2006/relationships/tags" Target="../tags/tag48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2" Type="http://schemas.openxmlformats.org/officeDocument/2006/relationships/tags" Target="../tags/tag53.xml"/><Relationship Id="rId1" Type="http://schemas.openxmlformats.org/officeDocument/2006/relationships/vmlDrawing" Target="../drawings/vmlDrawing7.vml"/><Relationship Id="rId6" Type="http://schemas.openxmlformats.org/officeDocument/2006/relationships/tags" Target="../tags/tag57.xml"/><Relationship Id="rId11" Type="http://schemas.openxmlformats.org/officeDocument/2006/relationships/image" Target="../media/image3.emf"/><Relationship Id="rId5" Type="http://schemas.openxmlformats.org/officeDocument/2006/relationships/tags" Target="../tags/tag56.xml"/><Relationship Id="rId10" Type="http://schemas.openxmlformats.org/officeDocument/2006/relationships/oleObject" Target="../embeddings/oleObject7.bin"/><Relationship Id="rId4" Type="http://schemas.openxmlformats.org/officeDocument/2006/relationships/tags" Target="../tags/tag55.xml"/><Relationship Id="rId9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13" Type="http://schemas.openxmlformats.org/officeDocument/2006/relationships/image" Target="../media/image2.png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12" Type="http://schemas.openxmlformats.org/officeDocument/2006/relationships/image" Target="../media/image1.emf"/><Relationship Id="rId2" Type="http://schemas.openxmlformats.org/officeDocument/2006/relationships/tags" Target="../tags/tag60.xml"/><Relationship Id="rId1" Type="http://schemas.openxmlformats.org/officeDocument/2006/relationships/vmlDrawing" Target="../drawings/vmlDrawing8.vml"/><Relationship Id="rId6" Type="http://schemas.openxmlformats.org/officeDocument/2006/relationships/tags" Target="../tags/tag64.xml"/><Relationship Id="rId11" Type="http://schemas.openxmlformats.org/officeDocument/2006/relationships/oleObject" Target="../embeddings/oleObject8.bin"/><Relationship Id="rId5" Type="http://schemas.openxmlformats.org/officeDocument/2006/relationships/tags" Target="../tags/tag63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62.xml"/><Relationship Id="rId9" Type="http://schemas.openxmlformats.org/officeDocument/2006/relationships/tags" Target="../tags/tag67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image" Target="../media/image2.png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image" Target="../media/image1.emf"/><Relationship Id="rId2" Type="http://schemas.openxmlformats.org/officeDocument/2006/relationships/tags" Target="../tags/tag68.xml"/><Relationship Id="rId1" Type="http://schemas.openxmlformats.org/officeDocument/2006/relationships/vmlDrawing" Target="../drawings/vmlDrawing9.vml"/><Relationship Id="rId6" Type="http://schemas.openxmlformats.org/officeDocument/2006/relationships/tags" Target="../tags/tag72.xml"/><Relationship Id="rId11" Type="http://schemas.openxmlformats.org/officeDocument/2006/relationships/oleObject" Target="../embeddings/oleObject9.bin"/><Relationship Id="rId5" Type="http://schemas.openxmlformats.org/officeDocument/2006/relationships/tags" Target="../tags/tag7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0.xml"/><Relationship Id="rId9" Type="http://schemas.openxmlformats.org/officeDocument/2006/relationships/tags" Target="../tags/tag75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2.xml"/><Relationship Id="rId13" Type="http://schemas.openxmlformats.org/officeDocument/2006/relationships/image" Target="../media/image2.png"/><Relationship Id="rId3" Type="http://schemas.openxmlformats.org/officeDocument/2006/relationships/tags" Target="../tags/tag77.xml"/><Relationship Id="rId7" Type="http://schemas.openxmlformats.org/officeDocument/2006/relationships/tags" Target="../tags/tag81.xml"/><Relationship Id="rId12" Type="http://schemas.openxmlformats.org/officeDocument/2006/relationships/image" Target="../media/image1.emf"/><Relationship Id="rId2" Type="http://schemas.openxmlformats.org/officeDocument/2006/relationships/tags" Target="../tags/tag76.xml"/><Relationship Id="rId1" Type="http://schemas.openxmlformats.org/officeDocument/2006/relationships/vmlDrawing" Target="../drawings/vmlDrawing10.vml"/><Relationship Id="rId6" Type="http://schemas.openxmlformats.org/officeDocument/2006/relationships/tags" Target="../tags/tag80.xml"/><Relationship Id="rId11" Type="http://schemas.openxmlformats.org/officeDocument/2006/relationships/oleObject" Target="../embeddings/oleObject10.bin"/><Relationship Id="rId5" Type="http://schemas.openxmlformats.org/officeDocument/2006/relationships/tags" Target="../tags/tag79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8.xml"/><Relationship Id="rId9" Type="http://schemas.openxmlformats.org/officeDocument/2006/relationships/tags" Target="../tags/tag83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13" Type="http://schemas.openxmlformats.org/officeDocument/2006/relationships/image" Target="../media/image2.png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image" Target="../media/image5.emf"/><Relationship Id="rId2" Type="http://schemas.openxmlformats.org/officeDocument/2006/relationships/tags" Target="../tags/tag84.xml"/><Relationship Id="rId1" Type="http://schemas.openxmlformats.org/officeDocument/2006/relationships/vmlDrawing" Target="../drawings/vmlDrawing11.vml"/><Relationship Id="rId6" Type="http://schemas.openxmlformats.org/officeDocument/2006/relationships/tags" Target="../tags/tag88.xml"/><Relationship Id="rId11" Type="http://schemas.openxmlformats.org/officeDocument/2006/relationships/oleObject" Target="../embeddings/oleObject11.bin"/><Relationship Id="rId5" Type="http://schemas.openxmlformats.org/officeDocument/2006/relationships/tags" Target="../tags/tag87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86.xml"/><Relationship Id="rId9" Type="http://schemas.openxmlformats.org/officeDocument/2006/relationships/tags" Target="../tags/tag9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image" Target="../media/image2.png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image" Target="../media/image1.emf"/><Relationship Id="rId2" Type="http://schemas.openxmlformats.org/officeDocument/2006/relationships/tags" Target="../tags/tag92.xml"/><Relationship Id="rId1" Type="http://schemas.openxmlformats.org/officeDocument/2006/relationships/vmlDrawing" Target="../drawings/vmlDrawing12.vml"/><Relationship Id="rId6" Type="http://schemas.openxmlformats.org/officeDocument/2006/relationships/tags" Target="../tags/tag96.xml"/><Relationship Id="rId11" Type="http://schemas.openxmlformats.org/officeDocument/2006/relationships/oleObject" Target="../embeddings/oleObject12.bin"/><Relationship Id="rId5" Type="http://schemas.openxmlformats.org/officeDocument/2006/relationships/tags" Target="../tags/tag95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94.xml"/><Relationship Id="rId9" Type="http://schemas.openxmlformats.org/officeDocument/2006/relationships/tags" Target="../tags/tag99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3" Type="http://schemas.openxmlformats.org/officeDocument/2006/relationships/tags" Target="../tags/tag101.xml"/><Relationship Id="rId7" Type="http://schemas.openxmlformats.org/officeDocument/2006/relationships/tags" Target="../tags/tag105.xml"/><Relationship Id="rId12" Type="http://schemas.openxmlformats.org/officeDocument/2006/relationships/image" Target="../media/image2.png"/><Relationship Id="rId2" Type="http://schemas.openxmlformats.org/officeDocument/2006/relationships/tags" Target="../tags/tag100.xml"/><Relationship Id="rId1" Type="http://schemas.openxmlformats.org/officeDocument/2006/relationships/vmlDrawing" Target="../drawings/vmlDrawing13.vml"/><Relationship Id="rId6" Type="http://schemas.openxmlformats.org/officeDocument/2006/relationships/tags" Target="../tags/tag104.xml"/><Relationship Id="rId11" Type="http://schemas.openxmlformats.org/officeDocument/2006/relationships/image" Target="../media/image3.emf"/><Relationship Id="rId5" Type="http://schemas.openxmlformats.org/officeDocument/2006/relationships/tags" Target="../tags/tag103.xml"/><Relationship Id="rId10" Type="http://schemas.openxmlformats.org/officeDocument/2006/relationships/oleObject" Target="../embeddings/oleObject13.bin"/><Relationship Id="rId4" Type="http://schemas.openxmlformats.org/officeDocument/2006/relationships/tags" Target="../tags/tag102.xml"/><Relationship Id="rId9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108.xml"/><Relationship Id="rId7" Type="http://schemas.openxmlformats.org/officeDocument/2006/relationships/oleObject" Target="../embeddings/oleObject14.bin"/><Relationship Id="rId2" Type="http://schemas.openxmlformats.org/officeDocument/2006/relationships/tags" Target="../tags/tag107.xml"/><Relationship Id="rId1" Type="http://schemas.openxmlformats.org/officeDocument/2006/relationships/vmlDrawing" Target="../drawings/vmlDrawing14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9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112.xml"/><Relationship Id="rId7" Type="http://schemas.openxmlformats.org/officeDocument/2006/relationships/image" Target="../media/image7.png"/><Relationship Id="rId2" Type="http://schemas.openxmlformats.org/officeDocument/2006/relationships/tags" Target="../tags/tag111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tags" Target="../tags/tag135.xml"/><Relationship Id="rId7" Type="http://schemas.openxmlformats.org/officeDocument/2006/relationships/slideMaster" Target="../slideMasters/slideMaster2.xml"/><Relationship Id="rId12" Type="http://schemas.openxmlformats.org/officeDocument/2006/relationships/image" Target="../media/image10.png"/><Relationship Id="rId2" Type="http://schemas.openxmlformats.org/officeDocument/2006/relationships/tags" Target="../tags/tag134.xml"/><Relationship Id="rId1" Type="http://schemas.openxmlformats.org/officeDocument/2006/relationships/vmlDrawing" Target="../drawings/vmlDrawing17.vml"/><Relationship Id="rId6" Type="http://schemas.openxmlformats.org/officeDocument/2006/relationships/tags" Target="../tags/tag138.xml"/><Relationship Id="rId11" Type="http://schemas.microsoft.com/office/2007/relationships/hdphoto" Target="../media/hdphoto1.wdp"/><Relationship Id="rId5" Type="http://schemas.openxmlformats.org/officeDocument/2006/relationships/tags" Target="../tags/tag137.xml"/><Relationship Id="rId10" Type="http://schemas.openxmlformats.org/officeDocument/2006/relationships/image" Target="../media/image8.png"/><Relationship Id="rId4" Type="http://schemas.openxmlformats.org/officeDocument/2006/relationships/tags" Target="../tags/tag136.xml"/><Relationship Id="rId9" Type="http://schemas.openxmlformats.org/officeDocument/2006/relationships/image" Target="../media/image3.emf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45.xml"/><Relationship Id="rId3" Type="http://schemas.openxmlformats.org/officeDocument/2006/relationships/tags" Target="../tags/tag140.xml"/><Relationship Id="rId7" Type="http://schemas.openxmlformats.org/officeDocument/2006/relationships/tags" Target="../tags/tag144.xml"/><Relationship Id="rId2" Type="http://schemas.openxmlformats.org/officeDocument/2006/relationships/tags" Target="../tags/tag139.xml"/><Relationship Id="rId1" Type="http://schemas.openxmlformats.org/officeDocument/2006/relationships/vmlDrawing" Target="../drawings/vmlDrawing18.vml"/><Relationship Id="rId6" Type="http://schemas.openxmlformats.org/officeDocument/2006/relationships/tags" Target="../tags/tag143.xml"/><Relationship Id="rId11" Type="http://schemas.openxmlformats.org/officeDocument/2006/relationships/image" Target="../media/image1.emf"/><Relationship Id="rId5" Type="http://schemas.openxmlformats.org/officeDocument/2006/relationships/tags" Target="../tags/tag142.xml"/><Relationship Id="rId10" Type="http://schemas.openxmlformats.org/officeDocument/2006/relationships/oleObject" Target="../embeddings/oleObject18.bin"/><Relationship Id="rId4" Type="http://schemas.openxmlformats.org/officeDocument/2006/relationships/tags" Target="../tags/tag141.xml"/><Relationship Id="rId9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47.xml"/><Relationship Id="rId7" Type="http://schemas.openxmlformats.org/officeDocument/2006/relationships/tags" Target="../tags/tag151.xml"/><Relationship Id="rId2" Type="http://schemas.openxmlformats.org/officeDocument/2006/relationships/tags" Target="../tags/tag146.xml"/><Relationship Id="rId1" Type="http://schemas.openxmlformats.org/officeDocument/2006/relationships/vmlDrawing" Target="../drawings/vmlDrawing19.v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10" Type="http://schemas.openxmlformats.org/officeDocument/2006/relationships/image" Target="../media/image3.emf"/><Relationship Id="rId4" Type="http://schemas.openxmlformats.org/officeDocument/2006/relationships/tags" Target="../tags/tag148.xml"/><Relationship Id="rId9" Type="http://schemas.openxmlformats.org/officeDocument/2006/relationships/oleObject" Target="../embeddings/oleObject19.bin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53.xml"/><Relationship Id="rId7" Type="http://schemas.openxmlformats.org/officeDocument/2006/relationships/tags" Target="../tags/tag157.xml"/><Relationship Id="rId2" Type="http://schemas.openxmlformats.org/officeDocument/2006/relationships/tags" Target="../tags/tag152.xml"/><Relationship Id="rId1" Type="http://schemas.openxmlformats.org/officeDocument/2006/relationships/vmlDrawing" Target="../drawings/vmlDrawing20.v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10" Type="http://schemas.openxmlformats.org/officeDocument/2006/relationships/image" Target="../media/image3.emf"/><Relationship Id="rId4" Type="http://schemas.openxmlformats.org/officeDocument/2006/relationships/tags" Target="../tags/tag154.xml"/><Relationship Id="rId9" Type="http://schemas.openxmlformats.org/officeDocument/2006/relationships/oleObject" Target="../embeddings/oleObject20.bin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59.xml"/><Relationship Id="rId7" Type="http://schemas.openxmlformats.org/officeDocument/2006/relationships/tags" Target="../tags/tag163.xml"/><Relationship Id="rId2" Type="http://schemas.openxmlformats.org/officeDocument/2006/relationships/tags" Target="../tags/tag158.xml"/><Relationship Id="rId1" Type="http://schemas.openxmlformats.org/officeDocument/2006/relationships/vmlDrawing" Target="../drawings/vmlDrawing21.vml"/><Relationship Id="rId6" Type="http://schemas.openxmlformats.org/officeDocument/2006/relationships/tags" Target="../tags/tag162.xml"/><Relationship Id="rId5" Type="http://schemas.openxmlformats.org/officeDocument/2006/relationships/tags" Target="../tags/tag161.xml"/><Relationship Id="rId10" Type="http://schemas.openxmlformats.org/officeDocument/2006/relationships/image" Target="../media/image3.emf"/><Relationship Id="rId4" Type="http://schemas.openxmlformats.org/officeDocument/2006/relationships/tags" Target="../tags/tag160.xml"/><Relationship Id="rId9" Type="http://schemas.openxmlformats.org/officeDocument/2006/relationships/oleObject" Target="../embeddings/oleObject21.bin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tags" Target="../tags/tag170.xml"/><Relationship Id="rId3" Type="http://schemas.openxmlformats.org/officeDocument/2006/relationships/tags" Target="../tags/tag165.xml"/><Relationship Id="rId7" Type="http://schemas.openxmlformats.org/officeDocument/2006/relationships/tags" Target="../tags/tag169.xml"/><Relationship Id="rId2" Type="http://schemas.openxmlformats.org/officeDocument/2006/relationships/tags" Target="../tags/tag164.xml"/><Relationship Id="rId1" Type="http://schemas.openxmlformats.org/officeDocument/2006/relationships/vmlDrawing" Target="../drawings/vmlDrawing22.vml"/><Relationship Id="rId6" Type="http://schemas.openxmlformats.org/officeDocument/2006/relationships/tags" Target="../tags/tag168.xml"/><Relationship Id="rId11" Type="http://schemas.openxmlformats.org/officeDocument/2006/relationships/image" Target="../media/image3.emf"/><Relationship Id="rId5" Type="http://schemas.openxmlformats.org/officeDocument/2006/relationships/tags" Target="../tags/tag167.xml"/><Relationship Id="rId10" Type="http://schemas.openxmlformats.org/officeDocument/2006/relationships/oleObject" Target="../embeddings/oleObject22.bin"/><Relationship Id="rId4" Type="http://schemas.openxmlformats.org/officeDocument/2006/relationships/tags" Target="../tags/tag166.xml"/><Relationship Id="rId9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177.xml"/><Relationship Id="rId13" Type="http://schemas.openxmlformats.org/officeDocument/2006/relationships/image" Target="../media/image2.png"/><Relationship Id="rId3" Type="http://schemas.openxmlformats.org/officeDocument/2006/relationships/tags" Target="../tags/tag172.xml"/><Relationship Id="rId7" Type="http://schemas.openxmlformats.org/officeDocument/2006/relationships/tags" Target="../tags/tag176.xml"/><Relationship Id="rId12" Type="http://schemas.openxmlformats.org/officeDocument/2006/relationships/image" Target="../media/image1.emf"/><Relationship Id="rId2" Type="http://schemas.openxmlformats.org/officeDocument/2006/relationships/tags" Target="../tags/tag171.xml"/><Relationship Id="rId1" Type="http://schemas.openxmlformats.org/officeDocument/2006/relationships/vmlDrawing" Target="../drawings/vmlDrawing23.vml"/><Relationship Id="rId6" Type="http://schemas.openxmlformats.org/officeDocument/2006/relationships/tags" Target="../tags/tag175.xml"/><Relationship Id="rId11" Type="http://schemas.openxmlformats.org/officeDocument/2006/relationships/oleObject" Target="../embeddings/oleObject23.bin"/><Relationship Id="rId5" Type="http://schemas.openxmlformats.org/officeDocument/2006/relationships/tags" Target="../tags/tag174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73.xml"/><Relationship Id="rId9" Type="http://schemas.openxmlformats.org/officeDocument/2006/relationships/tags" Target="../tags/tag178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85.xml"/><Relationship Id="rId13" Type="http://schemas.openxmlformats.org/officeDocument/2006/relationships/image" Target="../media/image1.emf"/><Relationship Id="rId3" Type="http://schemas.openxmlformats.org/officeDocument/2006/relationships/tags" Target="../tags/tag180.xml"/><Relationship Id="rId7" Type="http://schemas.openxmlformats.org/officeDocument/2006/relationships/tags" Target="../tags/tag184.xml"/><Relationship Id="rId12" Type="http://schemas.openxmlformats.org/officeDocument/2006/relationships/oleObject" Target="../embeddings/oleObject24.bin"/><Relationship Id="rId2" Type="http://schemas.openxmlformats.org/officeDocument/2006/relationships/tags" Target="../tags/tag179.xml"/><Relationship Id="rId1" Type="http://schemas.openxmlformats.org/officeDocument/2006/relationships/vmlDrawing" Target="../drawings/vmlDrawing24.vml"/><Relationship Id="rId6" Type="http://schemas.openxmlformats.org/officeDocument/2006/relationships/tags" Target="../tags/tag18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82.xml"/><Relationship Id="rId10" Type="http://schemas.openxmlformats.org/officeDocument/2006/relationships/tags" Target="../tags/tag187.xml"/><Relationship Id="rId4" Type="http://schemas.openxmlformats.org/officeDocument/2006/relationships/tags" Target="../tags/tag181.xml"/><Relationship Id="rId9" Type="http://schemas.openxmlformats.org/officeDocument/2006/relationships/tags" Target="../tags/tag186.xml"/><Relationship Id="rId14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194.xml"/><Relationship Id="rId13" Type="http://schemas.openxmlformats.org/officeDocument/2006/relationships/image" Target="../media/image2.png"/><Relationship Id="rId3" Type="http://schemas.openxmlformats.org/officeDocument/2006/relationships/tags" Target="../tags/tag189.xml"/><Relationship Id="rId7" Type="http://schemas.openxmlformats.org/officeDocument/2006/relationships/tags" Target="../tags/tag193.xml"/><Relationship Id="rId12" Type="http://schemas.openxmlformats.org/officeDocument/2006/relationships/image" Target="../media/image3.emf"/><Relationship Id="rId2" Type="http://schemas.openxmlformats.org/officeDocument/2006/relationships/tags" Target="../tags/tag188.xml"/><Relationship Id="rId1" Type="http://schemas.openxmlformats.org/officeDocument/2006/relationships/vmlDrawing" Target="../drawings/vmlDrawing25.vml"/><Relationship Id="rId6" Type="http://schemas.openxmlformats.org/officeDocument/2006/relationships/tags" Target="../tags/tag192.xml"/><Relationship Id="rId11" Type="http://schemas.openxmlformats.org/officeDocument/2006/relationships/oleObject" Target="../embeddings/oleObject25.bin"/><Relationship Id="rId5" Type="http://schemas.openxmlformats.org/officeDocument/2006/relationships/tags" Target="../tags/tag19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90.xml"/><Relationship Id="rId9" Type="http://schemas.openxmlformats.org/officeDocument/2006/relationships/tags" Target="../tags/tag195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202.xml"/><Relationship Id="rId13" Type="http://schemas.openxmlformats.org/officeDocument/2006/relationships/image" Target="../media/image2.png"/><Relationship Id="rId3" Type="http://schemas.openxmlformats.org/officeDocument/2006/relationships/tags" Target="../tags/tag197.xml"/><Relationship Id="rId7" Type="http://schemas.openxmlformats.org/officeDocument/2006/relationships/tags" Target="../tags/tag201.xml"/><Relationship Id="rId12" Type="http://schemas.openxmlformats.org/officeDocument/2006/relationships/image" Target="../media/image1.emf"/><Relationship Id="rId2" Type="http://schemas.openxmlformats.org/officeDocument/2006/relationships/tags" Target="../tags/tag196.xml"/><Relationship Id="rId1" Type="http://schemas.openxmlformats.org/officeDocument/2006/relationships/vmlDrawing" Target="../drawings/vmlDrawing26.vml"/><Relationship Id="rId6" Type="http://schemas.openxmlformats.org/officeDocument/2006/relationships/tags" Target="../tags/tag200.xml"/><Relationship Id="rId11" Type="http://schemas.openxmlformats.org/officeDocument/2006/relationships/oleObject" Target="../embeddings/oleObject26.bin"/><Relationship Id="rId5" Type="http://schemas.openxmlformats.org/officeDocument/2006/relationships/tags" Target="../tags/tag199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98.xml"/><Relationship Id="rId9" Type="http://schemas.openxmlformats.org/officeDocument/2006/relationships/tags" Target="../tags/tag203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210.xml"/><Relationship Id="rId13" Type="http://schemas.openxmlformats.org/officeDocument/2006/relationships/image" Target="../media/image2.png"/><Relationship Id="rId3" Type="http://schemas.openxmlformats.org/officeDocument/2006/relationships/tags" Target="../tags/tag205.xml"/><Relationship Id="rId7" Type="http://schemas.openxmlformats.org/officeDocument/2006/relationships/tags" Target="../tags/tag209.xml"/><Relationship Id="rId12" Type="http://schemas.openxmlformats.org/officeDocument/2006/relationships/image" Target="../media/image3.emf"/><Relationship Id="rId2" Type="http://schemas.openxmlformats.org/officeDocument/2006/relationships/tags" Target="../tags/tag204.xml"/><Relationship Id="rId1" Type="http://schemas.openxmlformats.org/officeDocument/2006/relationships/vmlDrawing" Target="../drawings/vmlDrawing27.vml"/><Relationship Id="rId6" Type="http://schemas.openxmlformats.org/officeDocument/2006/relationships/tags" Target="../tags/tag208.xml"/><Relationship Id="rId11" Type="http://schemas.openxmlformats.org/officeDocument/2006/relationships/oleObject" Target="../embeddings/oleObject27.bin"/><Relationship Id="rId5" Type="http://schemas.openxmlformats.org/officeDocument/2006/relationships/tags" Target="../tags/tag207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206.xml"/><Relationship Id="rId9" Type="http://schemas.openxmlformats.org/officeDocument/2006/relationships/tags" Target="../tags/tag21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218.xml"/><Relationship Id="rId13" Type="http://schemas.microsoft.com/office/2007/relationships/hdphoto" Target="../media/hdphoto1.wdp"/><Relationship Id="rId3" Type="http://schemas.openxmlformats.org/officeDocument/2006/relationships/tags" Target="../tags/tag213.xml"/><Relationship Id="rId7" Type="http://schemas.openxmlformats.org/officeDocument/2006/relationships/tags" Target="../tags/tag217.xml"/><Relationship Id="rId12" Type="http://schemas.openxmlformats.org/officeDocument/2006/relationships/image" Target="../media/image8.png"/><Relationship Id="rId2" Type="http://schemas.openxmlformats.org/officeDocument/2006/relationships/tags" Target="../tags/tag212.xml"/><Relationship Id="rId1" Type="http://schemas.openxmlformats.org/officeDocument/2006/relationships/vmlDrawing" Target="../drawings/vmlDrawing28.vml"/><Relationship Id="rId6" Type="http://schemas.openxmlformats.org/officeDocument/2006/relationships/tags" Target="../tags/tag216.xml"/><Relationship Id="rId11" Type="http://schemas.openxmlformats.org/officeDocument/2006/relationships/image" Target="../media/image3.emf"/><Relationship Id="rId5" Type="http://schemas.openxmlformats.org/officeDocument/2006/relationships/tags" Target="../tags/tag215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214.xml"/><Relationship Id="rId9" Type="http://schemas.openxmlformats.org/officeDocument/2006/relationships/slideMaster" Target="../slideMasters/slideMaster2.xml"/><Relationship Id="rId14" Type="http://schemas.openxmlformats.org/officeDocument/2006/relationships/image" Target="../media/image9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20.xml"/><Relationship Id="rId7" Type="http://schemas.openxmlformats.org/officeDocument/2006/relationships/oleObject" Target="../embeddings/oleObject29.bin"/><Relationship Id="rId2" Type="http://schemas.openxmlformats.org/officeDocument/2006/relationships/tags" Target="../tags/tag219.xml"/><Relationship Id="rId1" Type="http://schemas.openxmlformats.org/officeDocument/2006/relationships/vmlDrawing" Target="../drawings/vmlDrawing29.vml"/><Relationship Id="rId6" Type="http://schemas.openxmlformats.org/officeDocument/2006/relationships/slideMaster" Target="../slideMasters/slideMaster2.xml"/><Relationship Id="rId11" Type="http://schemas.openxmlformats.org/officeDocument/2006/relationships/image" Target="../media/image9.png"/><Relationship Id="rId5" Type="http://schemas.openxmlformats.org/officeDocument/2006/relationships/tags" Target="../tags/tag222.xml"/><Relationship Id="rId10" Type="http://schemas.microsoft.com/office/2007/relationships/hdphoto" Target="../media/hdphoto1.wdp"/><Relationship Id="rId4" Type="http://schemas.openxmlformats.org/officeDocument/2006/relationships/tags" Target="../tags/tag221.xml"/><Relationship Id="rId9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224.xml"/><Relationship Id="rId7" Type="http://schemas.openxmlformats.org/officeDocument/2006/relationships/image" Target="../media/image8.png"/><Relationship Id="rId2" Type="http://schemas.openxmlformats.org/officeDocument/2006/relationships/tags" Target="../tags/tag223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0.bin"/><Relationship Id="rId4" Type="http://schemas.openxmlformats.org/officeDocument/2006/relationships/slideMaster" Target="../slideMasters/slideMaster2.xml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035941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014"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" name="Rectangle 5">
            <a:extLst>
              <a:ext uri="{FF2B5EF4-FFF2-40B4-BE49-F238E27FC236}">
                <a16:creationId xmlns:a16="http://schemas.microsoft.com/office/drawing/2014/main" id="{4C137221-03EE-458F-8675-457345158FDD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441483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50800" y="5997223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1941" y="4498766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1941" y="2630978"/>
            <a:ext cx="9726795" cy="6771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A21C3FC3-E727-45E6-B6F0-89EF4F3A53E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364727" y="326000"/>
            <a:ext cx="2015735" cy="1569504"/>
          </a:xfrm>
          <a:prstGeom prst="rect">
            <a:avLst/>
          </a:prstGeom>
        </p:spPr>
      </p:pic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BA51EBF2-75C0-4DA3-8978-FFE28E789D1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C91AC2D-B6E1-4430-9EB9-A76C1AA73CCB}" type="datetime1">
              <a:rPr lang="fr-FR" cap="all" smtClean="0"/>
              <a:t>29/01/2021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54305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538365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131"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198166"/>
            <a:ext cx="10120883" cy="384721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516380" y="599001"/>
            <a:ext cx="10120883" cy="276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1638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E717AE98-9C20-485D-AAB2-4384AD4AE6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0C643F6-0E6A-4F40-BCCD-F79CBF4548CA}" type="datetime1">
              <a:rPr lang="fr-FR" cap="all" smtClean="0"/>
              <a:t>29/01/2021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160822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193821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382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69494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E2D5DBB-C1B8-4A27-836D-C2E6D553234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1003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C9716002-B3F6-44A8-92E2-E6286449F3A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F3DB5135-8A93-418D-8B66-D7A5E39B9F36}" type="datetime1">
              <a:rPr lang="fr-FR" cap="all" smtClean="0"/>
              <a:t>29/01/2021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852498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573516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500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C0D33C43-5B9F-44B4-82FA-BAAD11A7FB8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0302BB65-7E34-402E-BA82-996F92D8DD4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C31E6BE-614B-4F5D-B7F6-E1DC6E328D15}" type="datetime1">
              <a:rPr lang="fr-FR" cap="all" smtClean="0"/>
              <a:t>29/01/2021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079707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669670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314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5">
            <a:extLst>
              <a:ext uri="{FF2B5EF4-FFF2-40B4-BE49-F238E27FC236}">
                <a16:creationId xmlns:a16="http://schemas.microsoft.com/office/drawing/2014/main" id="{4184A791-6F08-4A6F-9D72-D8E56EAF463C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2670047"/>
          </a:xfrm>
          <a:prstGeom prst="rect">
            <a:avLst/>
          </a:prstGeom>
          <a:solidFill>
            <a:srgbClr val="0A009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2240305"/>
            <a:ext cx="11082528" cy="677108"/>
          </a:xfrm>
        </p:spPr>
        <p:txBody>
          <a:bodyPr vert="horz" anchor="ctr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B871FE09-BB6E-4334-B0EA-E52395AA61B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07367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26533CC6-43D1-4148-8060-78C91267D58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D9A96176-27B8-4C7F-B66B-DA1E7283D192}" type="datetime1">
              <a:rPr lang="fr-FR" cap="all" smtClean="0"/>
              <a:pPr/>
              <a:t>29/01/2021</a:t>
            </a:fld>
            <a:endParaRPr lang="fr-FR" cap="all" dirty="0"/>
          </a:p>
        </p:txBody>
      </p:sp>
      <p:cxnSp>
        <p:nvCxnSpPr>
          <p:cNvPr id="11" name="BottomLine">
            <a:extLst>
              <a:ext uri="{FF2B5EF4-FFF2-40B4-BE49-F238E27FC236}">
                <a16:creationId xmlns:a16="http://schemas.microsoft.com/office/drawing/2014/main" id="{B2C311C7-C3C4-4FD2-B608-5FAA88B42521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 bwMode="ltGray"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063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503983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524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97195F4E-ECA7-41A9-AFF3-0C4DAD103DA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24AAFB4-DB46-4A71-906C-D9C34D938D2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47BA75B-B3A0-451C-A24E-509CF7CB93E1}" type="datetime1">
              <a:rPr lang="fr-FR" cap="all" smtClean="0"/>
              <a:t>29/01/2021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24116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174097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121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6647A441-8DE4-4236-BCC7-B694B2C59E00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25B2DE14-9B3F-4199-B082-9FEB12CE57E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3362" y="41597"/>
            <a:ext cx="1555012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113EEB6-E29F-47E8-B54A-8496523BBCE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EA4F80C-8BEB-4278-BA54-BEA445AD31AD}" type="datetime1">
              <a:rPr lang="fr-FR" cap="all" smtClean="0"/>
              <a:t>29/01/2021</a:t>
            </a:fld>
            <a:endParaRPr lang="fr-FR" cap="all" dirty="0"/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E52AC364-311C-4359-ABF3-7AA0243E87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C0124A4-D024-4024-9440-E1117FA58ADB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2515364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3">
            <a:extLst>
              <a:ext uri="{FF2B5EF4-FFF2-40B4-BE49-F238E27FC236}">
                <a16:creationId xmlns:a16="http://schemas.microsoft.com/office/drawing/2014/main" id="{05F085EA-7825-4EA9-9B33-FA19DBBC98F6}"/>
              </a:ext>
            </a:extLst>
          </p:cNvPr>
          <p:cNvCxnSpPr>
            <a:cxnSpLocks/>
          </p:cNvCxnSpPr>
          <p:nvPr userDrawn="1"/>
        </p:nvCxnSpPr>
        <p:spPr>
          <a:xfrm>
            <a:off x="3715757" y="1086644"/>
            <a:ext cx="792150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41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464411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143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4EF89F43-35C6-451B-BBE8-87D2B8B83F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DA204BE1-D5C8-4D03-9090-21D41FEC78E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28" y="41597"/>
            <a:ext cx="2513484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9CD56C46-4675-4259-887B-BD63BA7F927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9E5CCC4-4C9D-43F1-9578-1B4356F6C402}" type="datetime1">
              <a:rPr lang="fr-FR" cap="all" smtClean="0"/>
              <a:t>29/01/2021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51A5CA2F-3D76-4B0D-A191-5D57AA93FF0A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3466338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269CD9B0-BF4F-4BD6-90BC-69E681722F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09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696037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166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10036" y="198166"/>
            <a:ext cx="4109919" cy="769441"/>
          </a:xfrm>
        </p:spPr>
        <p:txBody>
          <a:bodyPr vert="horz" wrap="square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10036" y="603350"/>
            <a:ext cx="410991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B908E6E-6D8C-493D-9C1C-7BC13DD6A0D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5C78158-6429-45A6-BE73-90F52F3E3D53}" type="datetime1">
              <a:rPr lang="fr-FR" cap="all" smtClean="0"/>
              <a:t>29/01/2021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67CB9D62-F0CC-4D18-A354-6518B4D5F204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5065983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0DB8961-30F1-4580-9585-4140DE043FC9}"/>
              </a:ext>
            </a:extLst>
          </p:cNvPr>
          <p:cNvCxnSpPr>
            <a:cxnSpLocks/>
          </p:cNvCxnSpPr>
          <p:nvPr userDrawn="1"/>
        </p:nvCxnSpPr>
        <p:spPr>
          <a:xfrm>
            <a:off x="6572054" y="1086644"/>
            <a:ext cx="506521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1" name="Image 5">
            <a:extLst>
              <a:ext uri="{FF2B5EF4-FFF2-40B4-BE49-F238E27FC236}">
                <a16:creationId xmlns:a16="http://schemas.microsoft.com/office/drawing/2014/main" id="{57E945B2-5CD1-4D0C-9583-2B6EA919A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sp>
        <p:nvSpPr>
          <p:cNvPr id="279" name="1. On-page tracker">
            <a:extLst>
              <a:ext uri="{FF2B5EF4-FFF2-40B4-BE49-F238E27FC236}">
                <a16:creationId xmlns:a16="http://schemas.microsoft.com/office/drawing/2014/main" id="{969467FC-6A4F-473A-8D1E-E32AF25B2A4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27" y="41597"/>
            <a:ext cx="413314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354096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475675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92" name="think-cell Slide" r:id="rId11" imgW="572" imgH="588" progId="TCLayout.ActiveDocument.1">
                  <p:embed/>
                </p:oleObj>
              </mc:Choice>
              <mc:Fallback>
                <p:oleObj name="think-cell Slide" r:id="rId11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06836" y="198166"/>
            <a:ext cx="6017317" cy="384721"/>
          </a:xfrm>
        </p:spPr>
        <p:txBody>
          <a:bodyPr vert="horz" wrap="square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6836" y="604453"/>
            <a:ext cx="6017317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36" y="41597"/>
            <a:ext cx="3606409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6D4920F1-BF31-41CE-BE56-E587A0A4E18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715627E8-4CBF-42B3-930A-815EB672D7C3}" type="datetime1">
              <a:rPr lang="fr-FR" cap="all" smtClean="0"/>
              <a:t>29/01/2021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A42BBDC9-153F-409F-B470-F5728D2F5423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69684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5F407A3-15EF-4600-8CF0-99A9343411AF}"/>
              </a:ext>
            </a:extLst>
          </p:cNvPr>
          <p:cNvCxnSpPr>
            <a:cxnSpLocks/>
          </p:cNvCxnSpPr>
          <p:nvPr userDrawn="1"/>
        </p:nvCxnSpPr>
        <p:spPr>
          <a:xfrm>
            <a:off x="8171527" y="1086644"/>
            <a:ext cx="346573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942FA6C5-2AE0-412B-9F54-0F3D4831A7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8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694122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15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06836" y="198166"/>
            <a:ext cx="7151389" cy="384721"/>
          </a:xfrm>
        </p:spPr>
        <p:txBody>
          <a:bodyPr vert="horz" wrap="square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6836" y="597295"/>
            <a:ext cx="715138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949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BDE6C0AD-0CC7-4AF8-908D-C431E96E8B8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EFF68C05-B2D9-4AD3-AA13-218CD5FC663D}" type="datetime1">
              <a:rPr lang="fr-FR" cap="all" smtClean="0"/>
              <a:t>29/01/2021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B0FF1584-BE3C-4912-B2F3-169496925416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792228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A0FFB41-41EE-4D0F-A1BE-22A535986E9E}"/>
              </a:ext>
            </a:extLst>
          </p:cNvPr>
          <p:cNvCxnSpPr>
            <a:cxnSpLocks/>
          </p:cNvCxnSpPr>
          <p:nvPr userDrawn="1"/>
        </p:nvCxnSpPr>
        <p:spPr>
          <a:xfrm>
            <a:off x="9196575" y="1086644"/>
            <a:ext cx="2440689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Image 5">
            <a:extLst>
              <a:ext uri="{FF2B5EF4-FFF2-40B4-BE49-F238E27FC236}">
                <a16:creationId xmlns:a16="http://schemas.microsoft.com/office/drawing/2014/main" id="{87EEDA00-1746-4932-8BC1-46F6678363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68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775441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36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293090" y="198166"/>
            <a:ext cx="10344936" cy="384721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81E2484B-3E40-408C-A350-5EB40C8A09F0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34E139E4-4505-4B60-9765-33A13DAEEDC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2B4C26C-D6E0-42C2-93D7-0936110A76F8}" type="datetime1">
              <a:rPr lang="fr-FR" cap="all" smtClean="0"/>
              <a:t>29/01/2021</a:t>
            </a:fld>
            <a:endParaRPr lang="fr-FR" cap="all" dirty="0"/>
          </a:p>
        </p:txBody>
      </p:sp>
      <p:cxnSp>
        <p:nvCxnSpPr>
          <p:cNvPr id="12" name="BottomLine">
            <a:extLst>
              <a:ext uri="{FF2B5EF4-FFF2-40B4-BE49-F238E27FC236}">
                <a16:creationId xmlns:a16="http://schemas.microsoft.com/office/drawing/2014/main" id="{B82BE116-6441-42BD-8B19-AA668033CE6A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5">
            <a:extLst>
              <a:ext uri="{FF2B5EF4-FFF2-40B4-BE49-F238E27FC236}">
                <a16:creationId xmlns:a16="http://schemas.microsoft.com/office/drawing/2014/main" id="{1F5A5DB6-577E-405B-A76E-E7FAC8D0D0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824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670126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29"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09F9A864-CDB7-4063-BBF8-591908AA18D0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AA6609C0-956C-440C-924D-509B5BDA223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0088102-4A5E-4AF8-AE27-6D6F7E3C83C9}" type="datetime1">
              <a:rPr lang="fr-FR" cap="all" smtClean="0"/>
              <a:t>29/01/2021</a:t>
            </a:fld>
            <a:endParaRPr lang="fr-FR" cap="all" dirty="0"/>
          </a:p>
        </p:txBody>
      </p:sp>
      <p:pic>
        <p:nvPicPr>
          <p:cNvPr id="10" name="Image 12">
            <a:extLst>
              <a:ext uri="{FF2B5EF4-FFF2-40B4-BE49-F238E27FC236}">
                <a16:creationId xmlns:a16="http://schemas.microsoft.com/office/drawing/2014/main" id="{2D2BCE37-C639-47E8-ADFE-A0A1454E53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554736" y="179071"/>
            <a:ext cx="624250" cy="42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00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561634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453"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8849DF3C-3E9F-4046-B785-C223FD7E1B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676275" y="195486"/>
            <a:ext cx="3982058" cy="340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47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932128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148"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5">
            <a:extLst>
              <a:ext uri="{FF2B5EF4-FFF2-40B4-BE49-F238E27FC236}">
                <a16:creationId xmlns:a16="http://schemas.microsoft.com/office/drawing/2014/main" id="{C1728D89-DA76-4CF4-B6C3-4A5668E0403D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441483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2E7C6E1-5B50-4AAE-A1BC-71B7D944C87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281D2BC9-B23E-4CB2-B4A1-D46C68FDA3F4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3CE4C0A-F236-4469-A16E-5B6CBF95865D}" type="datetime1">
              <a:rPr lang="fr-FR" cap="all" smtClean="0"/>
              <a:t>29/01/2021</a:t>
            </a:fld>
            <a:endParaRPr lang="fr-FR" cap="all" dirty="0"/>
          </a:p>
        </p:txBody>
      </p:sp>
      <p:sp>
        <p:nvSpPr>
          <p:cNvPr id="8" name="Documenttype">
            <a:extLst>
              <a:ext uri="{FF2B5EF4-FFF2-40B4-BE49-F238E27FC236}">
                <a16:creationId xmlns:a16="http://schemas.microsoft.com/office/drawing/2014/main" id="{E8CFDDAC-AF64-44C0-BEB0-5257BA0C7D1C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50800" y="5997223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Edit date or title/role</a:t>
            </a:r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5C8CABA7-7178-4F4F-BA2D-41EB6608F7E2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1941" y="4498766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2E6F47CE-9544-4D6B-B130-16EF96F52C79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1941" y="2630978"/>
            <a:ext cx="9726795" cy="6771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77D32A-8AD0-452A-91A9-BCDA8D7611B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4727" y="326000"/>
            <a:ext cx="2017951" cy="1572904"/>
          </a:xfrm>
          <a:prstGeom prst="rect">
            <a:avLst/>
          </a:prstGeom>
        </p:spPr>
      </p:pic>
      <p:pic>
        <p:nvPicPr>
          <p:cNvPr id="11" name="Image 8">
            <a:extLst>
              <a:ext uri="{FF2B5EF4-FFF2-40B4-BE49-F238E27FC236}">
                <a16:creationId xmlns:a16="http://schemas.microsoft.com/office/drawing/2014/main" id="{9184DD3B-23F9-480B-A36F-78DF1CF0BE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542925" y="508634"/>
            <a:ext cx="493395" cy="1771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85933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900231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52"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08760" y="198166"/>
            <a:ext cx="10129266" cy="384721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508760" y="597295"/>
            <a:ext cx="1012926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0CC39C66-1ED1-4BBF-87FB-6C74C9A461B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087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C96B02D7-A110-4AB9-BD2D-6C793B7CA24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4669E9AB-3710-4369-9602-9EFC42123E31}" type="datetime1">
              <a:rPr lang="fr-FR" cap="all" smtClean="0"/>
              <a:t>29/01/2021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854515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562185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406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86177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33F722E2-991C-4728-97C9-8D281DB3C594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2247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2727F8DC-4C96-4D06-BDD8-8782BA4C0162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EDA51FB-0A24-406B-88F6-4C6575D943F0}" type="datetime1">
              <a:rPr lang="fr-FR" cap="all" smtClean="0"/>
              <a:t>29/01/2021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9219664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09647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548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677DA9EB-F148-4622-AB71-9F38D348578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A7E114E9-090D-4A92-9A16-2CC831518DE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245DDCD-046E-4350-B6A9-3631F1B677B3}" type="datetime1">
              <a:rPr lang="fr-FR" cap="all" smtClean="0"/>
              <a:t>29/01/2021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5282945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12441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572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4580468"/>
            <a:ext cx="11082528" cy="677108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4376B40D-309A-4442-81B2-638CDEBB2F7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57C246B1-E46E-436C-AEBB-97DB654CCDC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C3462F4-95AD-4BFE-9149-EF7C1C937998}" type="datetime1">
              <a:rPr lang="fr-FR" cap="all" smtClean="0"/>
              <a:t>29/01/2021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7750153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95183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477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5. Source" hidden="1">
            <a:extLst>
              <a:ext uri="{FF2B5EF4-FFF2-40B4-BE49-F238E27FC236}">
                <a16:creationId xmlns:a16="http://schemas.microsoft.com/office/drawing/2014/main" id="{C5FBD0AF-1EDD-41EB-9A6E-173435ADFFE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960D6D50-3BEA-4AAB-841E-2FEA55E4E50F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1A88E110-9B0D-4158-8774-4E235A6993FA}" type="datetime1">
              <a:rPr lang="fr-FR" cap="all" smtClean="0"/>
              <a:t>29/01/2021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23126788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699032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63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064AC035-5239-45FF-8383-33CBCD30D33E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408877" y="41597"/>
            <a:ext cx="1660459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57820234-9161-4701-AB1D-123A3E240F9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FB5DBE4F-71CF-451B-827C-998DF7AE3FE6}" type="datetime1">
              <a:rPr lang="fr-FR" cap="all" smtClean="0"/>
              <a:t>29/01/2021</a:t>
            </a:fld>
            <a:endParaRPr lang="fr-FR" cap="all" dirty="0"/>
          </a:p>
        </p:txBody>
      </p:sp>
      <p:cxnSp>
        <p:nvCxnSpPr>
          <p:cNvPr id="189" name="Connecteur droit 13">
            <a:extLst>
              <a:ext uri="{FF2B5EF4-FFF2-40B4-BE49-F238E27FC236}">
                <a16:creationId xmlns:a16="http://schemas.microsoft.com/office/drawing/2014/main" id="{63F43E54-2A93-4651-BB23-207E52D2EDBE}"/>
              </a:ext>
            </a:extLst>
          </p:cNvPr>
          <p:cNvCxnSpPr>
            <a:cxnSpLocks/>
          </p:cNvCxnSpPr>
          <p:nvPr userDrawn="1"/>
        </p:nvCxnSpPr>
        <p:spPr>
          <a:xfrm>
            <a:off x="3717281" y="1086644"/>
            <a:ext cx="791998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3" name="Image 5">
            <a:extLst>
              <a:ext uri="{FF2B5EF4-FFF2-40B4-BE49-F238E27FC236}">
                <a16:creationId xmlns:a16="http://schemas.microsoft.com/office/drawing/2014/main" id="{7828F507-3E60-489D-85C4-D4C3AE2029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94" name="Connecteur droit 13">
            <a:extLst>
              <a:ext uri="{FF2B5EF4-FFF2-40B4-BE49-F238E27FC236}">
                <a16:creationId xmlns:a16="http://schemas.microsoft.com/office/drawing/2014/main" id="{06D1E901-E363-4C43-9BBA-2F844EB61451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2514601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818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002902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88" name="think-cell Slide" r:id="rId12" imgW="413" imgH="416" progId="TCLayout.ActiveDocument.1">
                  <p:embed/>
                </p:oleObj>
              </mc:Choice>
              <mc:Fallback>
                <p:oleObj name="think-cell Slide" r:id="rId12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wrap="square" anchor="b">
            <a:noAutofit/>
          </a:bodyPr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5" name="5. Source" hidden="1">
            <a:extLst>
              <a:ext uri="{FF2B5EF4-FFF2-40B4-BE49-F238E27FC236}">
                <a16:creationId xmlns:a16="http://schemas.microsoft.com/office/drawing/2014/main" id="{6BA86AD8-0ECF-4EA8-B346-D8EA2716E80C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29904" y="41597"/>
            <a:ext cx="249040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AB1A60DA-6A91-41B0-ABF3-5DCECA80B8AA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83561CCB-65DB-4E86-A2B3-A567F61BDEAA}" type="datetime1">
              <a:rPr lang="fr-FR" cap="all" smtClean="0"/>
              <a:t>29/01/2021</a:t>
            </a:fld>
            <a:endParaRPr lang="fr-FR" cap="all" dirty="0"/>
          </a:p>
        </p:txBody>
      </p:sp>
      <p:grpSp>
        <p:nvGrpSpPr>
          <p:cNvPr id="13" name="Grid">
            <a:extLst>
              <a:ext uri="{FF2B5EF4-FFF2-40B4-BE49-F238E27FC236}">
                <a16:creationId xmlns:a16="http://schemas.microsoft.com/office/drawing/2014/main" id="{DAC371C6-F241-4EAC-91B7-ADD5A591C9E0}"/>
              </a:ext>
            </a:extLst>
          </p:cNvPr>
          <p:cNvGrpSpPr/>
          <p:nvPr userDrawn="1">
            <p:custDataLst>
              <p:tags r:id="rId10"/>
            </p:custDataLst>
          </p:nvPr>
        </p:nvGrpSpPr>
        <p:grpSpPr>
          <a:xfrm>
            <a:off x="1524" y="0"/>
            <a:ext cx="12190476" cy="6858000"/>
            <a:chOff x="0" y="0"/>
            <a:chExt cx="12190476" cy="6858000"/>
          </a:xfrm>
        </p:grpSpPr>
        <p:sp>
          <p:nvSpPr>
            <p:cNvPr id="14" name="slide margin">
              <a:extLst>
                <a:ext uri="{FF2B5EF4-FFF2-40B4-BE49-F238E27FC236}">
                  <a16:creationId xmlns:a16="http://schemas.microsoft.com/office/drawing/2014/main" id="{CACC7A24-FECE-4A43-9EBE-83EF97FC52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981C139-0A03-42F8-9CB0-6C32664C046C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B55CC6C-BD3F-4100-91C7-222B0999876E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4532726-B8B1-4770-8BAB-F4F76D14BEC8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D1837BF-2875-4C8E-B927-28387394028D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0D8386-4774-426A-B68F-1404970E2738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EFA2ACD-BBEE-4628-A962-BE2F61B83368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AF5071-4BA5-4FCC-B8CE-E6885B54DB06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D7E0DF8-D0B5-4CE7-9F3D-A907D4B45303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AE037CC-9592-4812-AFA0-9D799C9AE5A5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0411CF8-46F5-4F4D-B29D-3742D0165837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BF0908C-C337-494A-B84F-93B7A5DAA89E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CB2A7AA-C852-4CF6-BA4E-5EA44DD2AAC5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2D37C4C-94C5-440D-8661-B237A711112B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63A106C-749D-4C33-AA8C-7B7D1F44602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0563639-CE3B-44C5-9212-CF2298C60646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351A963-21AC-4941-B761-11C14E750CFF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D29426B-6745-41CF-B64A-BE4F847A8673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F5057A6-56F1-4EA8-926D-63F0DE34C115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94D2669-BDF0-48EF-A5D4-E042CFCDEC30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79B3421-4FA0-473E-95FA-9EB7A4E3E5F9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9ACACB0-ACAC-466D-B973-CD59603F224B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87C7869-73C6-4FAE-AF8E-BB4D5F8F63C0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9BFA6E7-02CF-44B4-B808-3F8CCF656AC2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7521D38-F517-41EF-A5F0-83575547794E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4BD7691-2C2B-4068-B5AA-2E63D0C45FE6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C007320-717E-4838-AA63-1B96040FB1CA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D0CB492-EB13-4710-934C-41A60F34E24B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6ABF595-D566-4E68-A2CF-BC25A724530F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0538F94-750A-4FE2-8B6E-04124212EB9D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8A4AE36-3885-4E0F-B102-6FDCDA22C9AC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CDB26E7-8D59-46C9-82ED-2DA68EED45FA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8CD886A-121A-44CA-AB5F-6EA1C4A10FFF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3399E29-3AB6-4E77-A85D-7CA32F778D4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3D3DBFA-EE65-4FE6-A9C4-52AA221CF1CC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04888CF-178A-4066-B854-B7C7B816DD7A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2881A34-47FB-429D-9278-7E6D51E133A6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484CFA9-CE8F-4F3C-8993-FB8CC0E3EAB3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C21E5D4-EFA6-4CA0-A91E-7776A88CD6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4A29505-07E7-4E43-8642-8E7EC5BEA46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8785F02-9E4D-4988-8010-5506410094C7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4D26F2B-C771-4F47-B1C1-8D59720648F1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7964E60F-B2A8-4FD2-A6A6-BD7346930EB5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6E6801D-73D8-4545-AC57-60896AA09844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56FB766-335D-451C-AA3F-4DE01370922A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F652FFD-9F65-4860-A18C-315F5FC2391F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5FD7E2B-5268-45A9-A2A6-E732CBDFA5FF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462A83D0-EEAB-46FE-B2C4-A74DC14AB77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B83B6EC8-3605-4179-9512-4D4999FE6647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E7562BB-D858-4BAA-9596-A12EFBCBD035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CB3BFDFC-EB2D-4681-88A9-DBAEB6505250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4792E37-8D78-4B6E-AE97-B58A39D61E63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BC03C6D-6953-4224-BE0B-1923EACDC497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3A91EBB-33D7-4707-B527-9EAE8FDC1B6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2CDEC8D-1DD5-4351-9D00-0906034FDE02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C347575-D1EA-4FB0-B862-FAFBEBD2AD1B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D21C2697-56FF-4BC9-8CDF-C610F08D81A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F3137312-1D17-44EC-8DF6-BF86A42C765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E29DFA6-0897-4A29-8E99-ED23EFFB0483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895A8CF1-A2B6-4F19-9E81-B86EEE81C9C7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7AD46834-2CD8-4425-B642-2B3ED1FCE88B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44FE20B-9C62-4436-A2CC-4D15619FC4A9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B3F7F441-9183-4A11-A0A5-119E10043B7F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2A1B32F-3EDF-4306-94D2-ADE20383952A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7F3990A8-462E-4A33-8A6D-8EAD423939A8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A1065D27-4F35-4E57-9150-2B9CBF50405E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BEEEF997-608C-4AB5-8DFB-18B036005B7B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EFCF4B60-1D39-4BE4-898F-C46AD255C3DC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0B11EC16-04EC-419C-8F57-BED90564D1F0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C41AC553-583C-46C7-B1EB-C7636052A32F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D5FBF4D3-4182-4345-B712-B6755E790123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830A4003-DBB7-4641-B35E-2296C3BCF7F1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7B78B758-0264-460B-A9D5-F51229AB3CCA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429B0AA-A73D-4B07-B736-A192B218825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7C4A73B-4D56-4BEB-950F-28236C605842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585E8017-C3DD-4B90-B5E6-BDB2F82596E2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DC6E3CF-D12C-468E-95B1-F41DA111A62D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646D282-2A68-4996-9703-7997CCC1C043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54C34EF-9611-4747-99B2-589C1B16DD8B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B6762F5-672A-4B32-847B-B8E190251760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89BDDAD-FC21-4452-91B1-BEE0E06F3895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3D3B7F39-FE15-404A-B493-C0875040BDFD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main body box">
              <a:extLst>
                <a:ext uri="{FF2B5EF4-FFF2-40B4-BE49-F238E27FC236}">
                  <a16:creationId xmlns:a16="http://schemas.microsoft.com/office/drawing/2014/main" id="{5583EB12-38CD-4BEE-9DBE-30799A7F235B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F675CE1B-06C7-4449-9BD9-869EAFC34C6E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8DC10E96-12AD-484D-95B5-77B3BCD519F1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cxnSp>
        <p:nvCxnSpPr>
          <p:cNvPr id="103" name="Connecteur droit 13">
            <a:extLst>
              <a:ext uri="{FF2B5EF4-FFF2-40B4-BE49-F238E27FC236}">
                <a16:creationId xmlns:a16="http://schemas.microsoft.com/office/drawing/2014/main" id="{EF550D3B-644C-446B-AEB4-E2278ACA44D6}"/>
              </a:ext>
            </a:extLst>
          </p:cNvPr>
          <p:cNvCxnSpPr>
            <a:cxnSpLocks/>
          </p:cNvCxnSpPr>
          <p:nvPr userDrawn="1"/>
        </p:nvCxnSpPr>
        <p:spPr>
          <a:xfrm>
            <a:off x="4669380" y="1086644"/>
            <a:ext cx="6967884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Image 5">
            <a:extLst>
              <a:ext uri="{FF2B5EF4-FFF2-40B4-BE49-F238E27FC236}">
                <a16:creationId xmlns:a16="http://schemas.microsoft.com/office/drawing/2014/main" id="{58DC6C91-4FEA-4E20-AD83-52C9A11A60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8" name="Connecteur droit 13">
            <a:extLst>
              <a:ext uri="{FF2B5EF4-FFF2-40B4-BE49-F238E27FC236}">
                <a16:creationId xmlns:a16="http://schemas.microsoft.com/office/drawing/2014/main" id="{7F86CB24-CCD0-421C-87E7-0711173E571C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3465575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952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65342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12" name="think-cell Slide" r:id="rId11" imgW="592" imgH="591" progId="TCLayout.ActiveDocument.1">
                  <p:embed/>
                </p:oleObj>
              </mc:Choice>
              <mc:Fallback>
                <p:oleObj name="think-cell Slide" r:id="rId11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08360" y="198166"/>
            <a:ext cx="4113119" cy="76944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8360" y="598201"/>
            <a:ext cx="411311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5. Source" hidden="1">
            <a:extLst>
              <a:ext uri="{FF2B5EF4-FFF2-40B4-BE49-F238E27FC236}">
                <a16:creationId xmlns:a16="http://schemas.microsoft.com/office/drawing/2014/main" id="{4F4B7457-0497-46CF-9E9B-69EB8E74CC1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8360" y="41597"/>
            <a:ext cx="354139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4E8B1916-63AC-408D-BE47-888A1AD7804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B45F3705-ED14-4DB7-B339-65CB549F6E1F}" type="datetime1">
              <a:rPr lang="fr-FR" cap="all" smtClean="0"/>
              <a:t>29/01/2021</a:t>
            </a:fld>
            <a:endParaRPr lang="fr-FR" cap="all" dirty="0"/>
          </a:p>
        </p:txBody>
      </p:sp>
      <p:cxnSp>
        <p:nvCxnSpPr>
          <p:cNvPr id="103" name="Connecteur droit 13">
            <a:extLst>
              <a:ext uri="{FF2B5EF4-FFF2-40B4-BE49-F238E27FC236}">
                <a16:creationId xmlns:a16="http://schemas.microsoft.com/office/drawing/2014/main" id="{607586CC-3A3F-417F-8CE6-79B93C5C0BC4}"/>
              </a:ext>
            </a:extLst>
          </p:cNvPr>
          <p:cNvCxnSpPr>
            <a:cxnSpLocks/>
          </p:cNvCxnSpPr>
          <p:nvPr userDrawn="1"/>
        </p:nvCxnSpPr>
        <p:spPr>
          <a:xfrm>
            <a:off x="6573578" y="1086644"/>
            <a:ext cx="5063686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Image 5">
            <a:extLst>
              <a:ext uri="{FF2B5EF4-FFF2-40B4-BE49-F238E27FC236}">
                <a16:creationId xmlns:a16="http://schemas.microsoft.com/office/drawing/2014/main" id="{B9C530F1-FEB6-4827-84A6-1E9234851D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8" name="Connecteur droit 13">
            <a:extLst>
              <a:ext uri="{FF2B5EF4-FFF2-40B4-BE49-F238E27FC236}">
                <a16:creationId xmlns:a16="http://schemas.microsoft.com/office/drawing/2014/main" id="{BEDB9D89-011E-4E06-98C7-2074F3DA7783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5066744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7398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95033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36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08360" y="198166"/>
            <a:ext cx="6020517" cy="38472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8360" y="601611"/>
            <a:ext cx="6020517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5. Source" hidden="1">
            <a:extLst>
              <a:ext uri="{FF2B5EF4-FFF2-40B4-BE49-F238E27FC236}">
                <a16:creationId xmlns:a16="http://schemas.microsoft.com/office/drawing/2014/main" id="{143701BF-655B-4E75-9AF7-14445CDB19B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83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61C779D-5627-46C9-93CF-7361578AEFB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102605FF-4315-4B75-B53D-5F982C7A77A8}" type="datetime1">
              <a:rPr lang="fr-FR" cap="all" smtClean="0"/>
              <a:t>29/01/2021</a:t>
            </a:fld>
            <a:endParaRPr lang="fr-FR" cap="all" dirty="0"/>
          </a:p>
        </p:txBody>
      </p:sp>
      <p:pic>
        <p:nvPicPr>
          <p:cNvPr id="103" name="Image 5">
            <a:extLst>
              <a:ext uri="{FF2B5EF4-FFF2-40B4-BE49-F238E27FC236}">
                <a16:creationId xmlns:a16="http://schemas.microsoft.com/office/drawing/2014/main" id="{66AD52A6-E60F-4E7E-96F1-78BDE94FD8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4" name="Connecteur droit 13">
            <a:extLst>
              <a:ext uri="{FF2B5EF4-FFF2-40B4-BE49-F238E27FC236}">
                <a16:creationId xmlns:a16="http://schemas.microsoft.com/office/drawing/2014/main" id="{3701FA19-E2EB-4102-94D2-3575234F37AA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6967729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3">
            <a:extLst>
              <a:ext uri="{FF2B5EF4-FFF2-40B4-BE49-F238E27FC236}">
                <a16:creationId xmlns:a16="http://schemas.microsoft.com/office/drawing/2014/main" id="{44AA9480-B633-4B4C-BD60-95F85C07E17C}"/>
              </a:ext>
            </a:extLst>
          </p:cNvPr>
          <p:cNvCxnSpPr>
            <a:cxnSpLocks/>
          </p:cNvCxnSpPr>
          <p:nvPr userDrawn="1"/>
        </p:nvCxnSpPr>
        <p:spPr>
          <a:xfrm>
            <a:off x="8173051" y="1086644"/>
            <a:ext cx="346421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4228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353460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60" name="think-cell Slide" r:id="rId11" imgW="473" imgH="473" progId="TCLayout.ActiveDocument.1">
                  <p:embed/>
                </p:oleObj>
              </mc:Choice>
              <mc:Fallback>
                <p:oleObj name="think-cell Slide" r:id="rId11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11560" y="198166"/>
            <a:ext cx="6966216" cy="38472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11560" y="597295"/>
            <a:ext cx="6966216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5. Source" hidden="1">
            <a:extLst>
              <a:ext uri="{FF2B5EF4-FFF2-40B4-BE49-F238E27FC236}">
                <a16:creationId xmlns:a16="http://schemas.microsoft.com/office/drawing/2014/main" id="{4F4B7457-0497-46CF-9E9B-69EB8E74CC1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1CBB082E-6093-4935-AD2D-7E1DDFED335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AAB64353-721F-4402-B20A-F477A61C80AD}" type="datetime1">
              <a:rPr lang="fr-FR" cap="all" smtClean="0"/>
              <a:t>29/01/2021</a:t>
            </a:fld>
            <a:endParaRPr lang="fr-FR" cap="all" dirty="0"/>
          </a:p>
        </p:txBody>
      </p:sp>
      <p:pic>
        <p:nvPicPr>
          <p:cNvPr id="104" name="Image 5">
            <a:extLst>
              <a:ext uri="{FF2B5EF4-FFF2-40B4-BE49-F238E27FC236}">
                <a16:creationId xmlns:a16="http://schemas.microsoft.com/office/drawing/2014/main" id="{E66452B4-83B7-4BDC-ACBB-933BE99A42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5" name="Connecteur droit 13">
            <a:extLst>
              <a:ext uri="{FF2B5EF4-FFF2-40B4-BE49-F238E27FC236}">
                <a16:creationId xmlns:a16="http://schemas.microsoft.com/office/drawing/2014/main" id="{C75FFABA-3BA1-49C7-ADF2-889206B05779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7923041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3">
            <a:extLst>
              <a:ext uri="{FF2B5EF4-FFF2-40B4-BE49-F238E27FC236}">
                <a16:creationId xmlns:a16="http://schemas.microsoft.com/office/drawing/2014/main" id="{C7D82A27-6A0E-4204-87CD-273BFA4778EE}"/>
              </a:ext>
            </a:extLst>
          </p:cNvPr>
          <p:cNvCxnSpPr>
            <a:cxnSpLocks/>
          </p:cNvCxnSpPr>
          <p:nvPr userDrawn="1"/>
        </p:nvCxnSpPr>
        <p:spPr>
          <a:xfrm>
            <a:off x="9125150" y="1086644"/>
            <a:ext cx="2512114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11823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334773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81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11560" y="198166"/>
            <a:ext cx="10126466" cy="384721"/>
          </a:xfrm>
        </p:spPr>
        <p:txBody>
          <a:bodyPr vert="horz" wrap="square">
            <a:sp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7B1A162-B59D-4B89-B39B-FBDD9E751175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2535A951-01B5-4FAB-91EF-4935B002D85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F7EE0E30-0BBF-4DC4-9AB2-54928F12106A}" type="datetime1">
              <a:rPr lang="fr-FR" cap="all" smtClean="0"/>
              <a:t>29/01/2021</a:t>
            </a:fld>
            <a:endParaRPr lang="fr-FR" cap="all" dirty="0"/>
          </a:p>
        </p:txBody>
      </p:sp>
      <p:cxnSp>
        <p:nvCxnSpPr>
          <p:cNvPr id="12" name="BottomLine">
            <a:extLst>
              <a:ext uri="{FF2B5EF4-FFF2-40B4-BE49-F238E27FC236}">
                <a16:creationId xmlns:a16="http://schemas.microsoft.com/office/drawing/2014/main" id="{68C74BE9-C5A7-4A08-9EC9-7026C4834A50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3FF033A7-411C-47D8-8179-B0453A3133D2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E4E9256-70F5-4595-9483-383A9E0B2680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BB1940C-0201-4D48-987B-859FE915CB16}"/>
                </a:ext>
              </a:extLst>
            </p:cNvPr>
            <p:cNvPicPr>
              <a:picLocks/>
            </p:cNvPicPr>
            <p:nvPr userDrawn="1"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7" name="Image 8">
              <a:extLst>
                <a:ext uri="{FF2B5EF4-FFF2-40B4-BE49-F238E27FC236}">
                  <a16:creationId xmlns:a16="http://schemas.microsoft.com/office/drawing/2014/main" id="{456A3FD5-5F9B-4861-A12E-57A450B39C9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7321634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494998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359"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48684DB6-320C-4E95-A29C-791B412C8164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28C70E85-EBCC-4FA7-B18C-7829C44A2EE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DAF07CA-87C2-44CE-BB2B-2189DAE7D1E1}" type="datetime1">
              <a:rPr lang="fr-FR" cap="all" smtClean="0"/>
              <a:t>29/01/2021</a:t>
            </a:fld>
            <a:endParaRPr lang="fr-FR" cap="all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2A7771-4BE2-4497-BF75-66F8D48D3E93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B8C5CF5-1F83-42D8-B383-350C695ACE83}"/>
                </a:ext>
              </a:extLst>
            </p:cNvPr>
            <p:cNvPicPr>
              <a:picLocks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3" name="Image 8">
              <a:extLst>
                <a:ext uri="{FF2B5EF4-FFF2-40B4-BE49-F238E27FC236}">
                  <a16:creationId xmlns:a16="http://schemas.microsoft.com/office/drawing/2014/main" id="{8B16B179-99D0-4027-A5F8-2E1194D52AD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196490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160316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337"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9EECB0-79D8-4436-B36E-94E36D77F9B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749" y="185961"/>
            <a:ext cx="4405047" cy="3433540"/>
          </a:xfrm>
          <a:prstGeom prst="rect">
            <a:avLst/>
          </a:prstGeom>
        </p:spPr>
      </p:pic>
      <p:pic>
        <p:nvPicPr>
          <p:cNvPr id="6" name="Image 8">
            <a:extLst>
              <a:ext uri="{FF2B5EF4-FFF2-40B4-BE49-F238E27FC236}">
                <a16:creationId xmlns:a16="http://schemas.microsoft.com/office/drawing/2014/main" id="{F208D575-37D1-49EC-971C-033D2EA848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659657" y="567000"/>
            <a:ext cx="1130036" cy="4057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790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3.xml"/><Relationship Id="rId26" Type="http://schemas.openxmlformats.org/officeDocument/2006/relationships/tags" Target="../tags/tag11.xml"/><Relationship Id="rId39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6.xml"/><Relationship Id="rId34" Type="http://schemas.openxmlformats.org/officeDocument/2006/relationships/tags" Target="../tags/tag19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2.xml"/><Relationship Id="rId25" Type="http://schemas.openxmlformats.org/officeDocument/2006/relationships/tags" Target="../tags/tag10.xml"/><Relationship Id="rId33" Type="http://schemas.openxmlformats.org/officeDocument/2006/relationships/tags" Target="../tags/tag18.xml"/><Relationship Id="rId38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vmlDrawing" Target="../drawings/vmlDrawing1.vml"/><Relationship Id="rId20" Type="http://schemas.openxmlformats.org/officeDocument/2006/relationships/tags" Target="../tags/tag5.xml"/><Relationship Id="rId29" Type="http://schemas.openxmlformats.org/officeDocument/2006/relationships/tags" Target="../tags/tag1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9.xml"/><Relationship Id="rId32" Type="http://schemas.openxmlformats.org/officeDocument/2006/relationships/tags" Target="../tags/tag17.xml"/><Relationship Id="rId37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23" Type="http://schemas.openxmlformats.org/officeDocument/2006/relationships/tags" Target="../tags/tag8.xml"/><Relationship Id="rId28" Type="http://schemas.openxmlformats.org/officeDocument/2006/relationships/tags" Target="../tags/tag13.xml"/><Relationship Id="rId36" Type="http://schemas.openxmlformats.org/officeDocument/2006/relationships/tags" Target="../tags/tag21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4.xml"/><Relationship Id="rId31" Type="http://schemas.openxmlformats.org/officeDocument/2006/relationships/tags" Target="../tags/tag1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7.xml"/><Relationship Id="rId27" Type="http://schemas.openxmlformats.org/officeDocument/2006/relationships/tags" Target="../tags/tag12.xml"/><Relationship Id="rId30" Type="http://schemas.openxmlformats.org/officeDocument/2006/relationships/tags" Target="../tags/tag15.xml"/><Relationship Id="rId35" Type="http://schemas.openxmlformats.org/officeDocument/2006/relationships/tags" Target="../tags/tag2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tags" Target="../tags/tag114.xml"/><Relationship Id="rId26" Type="http://schemas.openxmlformats.org/officeDocument/2006/relationships/tags" Target="../tags/tag122.xml"/><Relationship Id="rId39" Type="http://schemas.openxmlformats.org/officeDocument/2006/relationships/image" Target="../media/image3.emf"/><Relationship Id="rId3" Type="http://schemas.openxmlformats.org/officeDocument/2006/relationships/slideLayout" Target="../slideLayouts/slideLayout17.xml"/><Relationship Id="rId21" Type="http://schemas.openxmlformats.org/officeDocument/2006/relationships/tags" Target="../tags/tag117.xml"/><Relationship Id="rId34" Type="http://schemas.openxmlformats.org/officeDocument/2006/relationships/tags" Target="../tags/tag130.xml"/><Relationship Id="rId42" Type="http://schemas.openxmlformats.org/officeDocument/2006/relationships/image" Target="../media/image9.png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ags" Target="../tags/tag113.xml"/><Relationship Id="rId25" Type="http://schemas.openxmlformats.org/officeDocument/2006/relationships/tags" Target="../tags/tag121.xml"/><Relationship Id="rId33" Type="http://schemas.openxmlformats.org/officeDocument/2006/relationships/tags" Target="../tags/tag129.xml"/><Relationship Id="rId38" Type="http://schemas.openxmlformats.org/officeDocument/2006/relationships/oleObject" Target="../embeddings/oleObject16.bin"/><Relationship Id="rId2" Type="http://schemas.openxmlformats.org/officeDocument/2006/relationships/slideLayout" Target="../slideLayouts/slideLayout16.xml"/><Relationship Id="rId16" Type="http://schemas.openxmlformats.org/officeDocument/2006/relationships/vmlDrawing" Target="../drawings/vmlDrawing16.vml"/><Relationship Id="rId20" Type="http://schemas.openxmlformats.org/officeDocument/2006/relationships/tags" Target="../tags/tag116.xml"/><Relationship Id="rId29" Type="http://schemas.openxmlformats.org/officeDocument/2006/relationships/tags" Target="../tags/tag125.xml"/><Relationship Id="rId41" Type="http://schemas.microsoft.com/office/2007/relationships/hdphoto" Target="../media/hdphoto1.wdp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tags" Target="../tags/tag120.xml"/><Relationship Id="rId32" Type="http://schemas.openxmlformats.org/officeDocument/2006/relationships/tags" Target="../tags/tag128.xml"/><Relationship Id="rId37" Type="http://schemas.openxmlformats.org/officeDocument/2006/relationships/tags" Target="../tags/tag133.xml"/><Relationship Id="rId40" Type="http://schemas.openxmlformats.org/officeDocument/2006/relationships/image" Target="../media/image8.png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23" Type="http://schemas.openxmlformats.org/officeDocument/2006/relationships/tags" Target="../tags/tag119.xml"/><Relationship Id="rId28" Type="http://schemas.openxmlformats.org/officeDocument/2006/relationships/tags" Target="../tags/tag124.xml"/><Relationship Id="rId36" Type="http://schemas.openxmlformats.org/officeDocument/2006/relationships/tags" Target="../tags/tag132.xml"/><Relationship Id="rId10" Type="http://schemas.openxmlformats.org/officeDocument/2006/relationships/slideLayout" Target="../slideLayouts/slideLayout24.xml"/><Relationship Id="rId19" Type="http://schemas.openxmlformats.org/officeDocument/2006/relationships/tags" Target="../tags/tag115.xml"/><Relationship Id="rId31" Type="http://schemas.openxmlformats.org/officeDocument/2006/relationships/tags" Target="../tags/tag12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tags" Target="../tags/tag118.xml"/><Relationship Id="rId27" Type="http://schemas.openxmlformats.org/officeDocument/2006/relationships/tags" Target="../tags/tag123.xml"/><Relationship Id="rId30" Type="http://schemas.openxmlformats.org/officeDocument/2006/relationships/tags" Target="../tags/tag126.xml"/><Relationship Id="rId35" Type="http://schemas.openxmlformats.org/officeDocument/2006/relationships/tags" Target="../tags/tag1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329206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651" name="think-cell Slide" r:id="rId37" imgW="413" imgH="416" progId="TCLayout.ActiveDocument.1">
                  <p:embed/>
                </p:oleObj>
              </mc:Choice>
              <mc:Fallback>
                <p:oleObj name="think-cell Slide" r:id="rId37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19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1506828" y="198166"/>
            <a:ext cx="10130435" cy="3847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59" name="Grid" hidden="1">
            <a:extLst>
              <a:ext uri="{FF2B5EF4-FFF2-40B4-BE49-F238E27FC236}">
                <a16:creationId xmlns:a16="http://schemas.microsoft.com/office/drawing/2014/main" id="{D35250B8-D61E-4F1A-9ACD-6E1BB958B78E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60" name="slide margin">
              <a:extLst>
                <a:ext uri="{FF2B5EF4-FFF2-40B4-BE49-F238E27FC236}">
                  <a16:creationId xmlns:a16="http://schemas.microsoft.com/office/drawing/2014/main" id="{B96EBE04-E01D-4922-8601-F1AD43DC4D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CA037B0-2A91-4357-A969-80F65F949266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1BD7C67-EF90-4AA0-BA50-51299E7EEE4C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719564A-5227-44A7-ABC0-4C6BBC1E2D6F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FD85D0C-74E8-4603-86B8-FCC481122CE8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F8BF8BD-68B4-4717-8162-382FFCC9BC9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9DB0B65-FCD8-4DD7-833A-DEED6A420E2A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18151F3-D51F-4302-95BF-AE8E806F628D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5A6B330-5ACC-486B-8131-B7F5407825B2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A5DE7AD-CCFE-4A85-9421-C7CEA9F80DEC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E2A9A81-75D1-41A9-9821-54FC36E753C1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6FE52AA-2DD1-4D00-A984-41CDC38B2D7F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C9FC50-7177-43E6-9E56-DC9A2E6B7E6E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C97F85A-62E2-4591-B8D0-4F068B177B5D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F4B967A-CF91-473D-8A35-2BE771F9F59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AC41621-77EA-4492-8E68-0BE34108294A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1A06AD2-A9EA-45D9-B15C-089884A54107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A7B39CC-379F-4224-9E59-81B1690088A0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8002ACB-1459-4214-B28A-B38E8A1FF8A6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1D59E94-AA3C-4DE0-8345-20C71667A205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05F09B-786C-43E4-8288-B1AAF94C8ADE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B23B6E-567C-4896-8B32-DA4C452B4AE7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92231-972E-4476-BAF2-761E10463BA8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08370B7-3D11-4F78-B977-D8F0DE2694ED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11EA99D-D15D-43C2-BF4E-36554B346AB6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A72B2F6-0AFF-4E6E-AFFF-60767DB3FA63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68F8E74-3AE4-4AF9-9F36-63344C9076D2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1D5F169-E1D4-48A3-AE5B-F5F1BEF2E7CF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30F928-F9B2-4955-9800-74DE09DCE6F2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7C829A9-6808-4531-8C12-A84988E6DEE1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FA5964C-E9C5-4C2F-BD6E-47BAFB5B6D17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168D8D-76CE-4BE5-BE95-79B96300EA3F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749465C-813A-45F9-8C3E-5D06C8584929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3894C26-2473-4C24-B082-48DD1E92241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FDA0320-8435-46CA-B1B3-5203F54A419F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42721E4-5D12-459C-AC2E-7CE148AF9062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BF7D46B-3779-49D0-BCB4-F2DCE091958D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4464F0-BD7F-4488-85F0-EC20C24BECA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B54541-0CDD-4724-8101-AABFF12070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5070398-8D55-4EE2-8CA4-47428E2AF03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2166891-56D0-4EBC-B681-501401DEF9D4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3A87E3-D106-41FF-A8CD-C27DABF0103D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164477D-838D-4C70-ADD7-37AD79A844AA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2B193C0-8980-4BB2-8E91-7A1C9ABE0B6C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1A94AAA-1D98-4233-842E-2A2F52812358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21F2B43-A2DC-42F4-8EA4-A8A4DA6D6FA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60F0923-6896-405D-AD16-F097448F3E3D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C70D5B1-47D7-451F-B83A-973A26731A2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FD9A464-81FE-4829-A1C5-5CCEE42448B3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F55CAB0-53A2-417F-9F66-C0437933E98B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547EE77-7495-47CB-BEC9-D5C742DF2B2C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A942184-696A-4A78-BB9D-3D619B990987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B5F4EE6-4D4C-4488-80DE-36C83D54076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D3A42E3-1ED2-4BBE-8B0B-CEA491522F0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4162AD8-9037-4220-B19F-7B3A0F44E941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20FB70-03E4-4D7E-BA41-546EAAB33089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84D3C92-FDAE-47DB-9457-A9B216922E9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5DF0860-265F-4ABC-9F65-0C1D385DAA1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878D1D5-E6E5-4FA6-AF6E-95E8AF796777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11FF29A-4B39-4335-9BD5-ED902309BF79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A82A803-5E70-4523-9F20-67F308765C7E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4208CB2-5882-4416-87C9-284BDAF3367A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BD4116CD-6422-4E26-9703-D3F7C10FCD56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1AB3A35-E2FF-4178-896B-F08E77092825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79C539-DD6F-48AA-8F80-27BC682014AF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784004E-3271-4D1C-B1EA-CA1E334E0D03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657725E-FBF6-491D-9BA1-E6A9727F4F2D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1244567-76A7-47AF-9353-403D05D533F0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EC47A2A-ED3B-4AD0-ACD5-F8ED92644229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3E01E5-F569-4020-BCB0-083537701AB0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1121A42-5912-44C8-B9A3-FDEC8EA70284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9B1DE7-25C8-4743-8284-FA656D339F55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26249F1-59FB-44FC-8AF9-D7F90AFBEE2C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6D42779-D977-4405-A149-D8DE5B52134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EE8A2F-6AD9-4AE7-B04B-7892891F84AC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8F4A59A-16C3-4C3A-AB79-FE22721EA641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CA3A6CC-1A49-42F6-A318-99D9224BDC91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DC3484E-5EF8-49C4-B1F6-75C854D50C80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3461A54-E77E-414D-B7E0-7364070D9566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9C48517-171B-43FD-A41C-58C9B531BDB5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429932A-1238-48FC-B171-20A3AA531D40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BED7651-AF04-41D4-9476-5A43476D85BB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main body box">
              <a:extLst>
                <a:ext uri="{FF2B5EF4-FFF2-40B4-BE49-F238E27FC236}">
                  <a16:creationId xmlns:a16="http://schemas.microsoft.com/office/drawing/2014/main" id="{100DE417-9DB9-4840-8370-B716FFA2776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93A1E2B-8C80-482F-83BE-384344D09839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EAB22C5-0A46-4041-9158-6DC76EA2F350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4" name="Sticker" hidden="1">
            <a:extLst>
              <a:ext uri="{FF2B5EF4-FFF2-40B4-BE49-F238E27FC236}">
                <a16:creationId xmlns:a16="http://schemas.microsoft.com/office/drawing/2014/main" id="{F9BB011A-568C-4B05-AE57-EB000B2FD8BB}"/>
              </a:ext>
            </a:extLst>
          </p:cNvPr>
          <p:cNvSpPr txBox="1"/>
          <p:nvPr userDrawn="1"/>
        </p:nvSpPr>
        <p:spPr>
          <a:xfrm>
            <a:off x="538600" y="1241437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1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b="0" dirty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70" name="LegendLines" hidden="1">
            <a:extLst>
              <a:ext uri="{FF2B5EF4-FFF2-40B4-BE49-F238E27FC236}">
                <a16:creationId xmlns:a16="http://schemas.microsoft.com/office/drawing/2014/main" id="{AD7E59F0-D426-4E62-A472-F84774F8AC8B}"/>
              </a:ext>
            </a:extLst>
          </p:cNvPr>
          <p:cNvGrpSpPr/>
          <p:nvPr userDrawn="1"/>
        </p:nvGrpSpPr>
        <p:grpSpPr>
          <a:xfrm>
            <a:off x="10317304" y="3150223"/>
            <a:ext cx="1319960" cy="958286"/>
            <a:chOff x="10162879" y="3243772"/>
            <a:chExt cx="1319960" cy="958286"/>
          </a:xfrm>
        </p:grpSpPr>
        <p:sp>
          <p:nvSpPr>
            <p:cNvPr id="171" name="Legend1" hidden="1">
              <a:extLst>
                <a:ext uri="{FF2B5EF4-FFF2-40B4-BE49-F238E27FC236}">
                  <a16:creationId xmlns:a16="http://schemas.microsoft.com/office/drawing/2014/main" id="{BB8F37CE-3E53-45DF-B8AC-765F531E1A99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72" name="Legend2" hidden="1">
              <a:extLst>
                <a:ext uri="{FF2B5EF4-FFF2-40B4-BE49-F238E27FC236}">
                  <a16:creationId xmlns:a16="http://schemas.microsoft.com/office/drawing/2014/main" id="{560003F2-D11B-454F-B67F-B14E9440BB72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73" name="Legend3" hidden="1">
              <a:extLst>
                <a:ext uri="{FF2B5EF4-FFF2-40B4-BE49-F238E27FC236}">
                  <a16:creationId xmlns:a16="http://schemas.microsoft.com/office/drawing/2014/main" id="{7697110C-9407-49FC-B1D3-31E152073456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74" name="LineLegend3" hidden="1">
              <a:extLst>
                <a:ext uri="{FF2B5EF4-FFF2-40B4-BE49-F238E27FC236}">
                  <a16:creationId xmlns:a16="http://schemas.microsoft.com/office/drawing/2014/main" id="{B716F6D9-5B3D-44B6-B252-22C0368C8F1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175" name="LineLegend2" hidden="1">
              <a:extLst>
                <a:ext uri="{FF2B5EF4-FFF2-40B4-BE49-F238E27FC236}">
                  <a16:creationId xmlns:a16="http://schemas.microsoft.com/office/drawing/2014/main" id="{947D8390-A89F-40C2-A6E2-730EF2B1C01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176" name="LineLegend1" hidden="1">
              <a:extLst>
                <a:ext uri="{FF2B5EF4-FFF2-40B4-BE49-F238E27FC236}">
                  <a16:creationId xmlns:a16="http://schemas.microsoft.com/office/drawing/2014/main" id="{7C47454C-AADC-4817-A701-6C7A732D184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en-US" sz="1400" baseline="0" dirty="0">
                <a:ea typeface="+mn-ea"/>
              </a:endParaRPr>
            </a:p>
          </p:txBody>
        </p:sp>
      </p:grpSp>
      <p:grpSp>
        <p:nvGrpSpPr>
          <p:cNvPr id="177" name="LegendMoons" hidden="1">
            <a:extLst>
              <a:ext uri="{FF2B5EF4-FFF2-40B4-BE49-F238E27FC236}">
                <a16:creationId xmlns:a16="http://schemas.microsoft.com/office/drawing/2014/main" id="{F5A8AEB0-3FA2-4EF0-96C7-4F57EA90404E}"/>
              </a:ext>
            </a:extLst>
          </p:cNvPr>
          <p:cNvGrpSpPr/>
          <p:nvPr userDrawn="1"/>
        </p:nvGrpSpPr>
        <p:grpSpPr>
          <a:xfrm>
            <a:off x="10688315" y="1145373"/>
            <a:ext cx="948949" cy="1731859"/>
            <a:chOff x="7723680" y="1702457"/>
            <a:chExt cx="948949" cy="1731859"/>
          </a:xfrm>
        </p:grpSpPr>
        <p:sp>
          <p:nvSpPr>
            <p:cNvPr id="178" name="Legend1" hidden="1">
              <a:extLst>
                <a:ext uri="{FF2B5EF4-FFF2-40B4-BE49-F238E27FC236}">
                  <a16:creationId xmlns:a16="http://schemas.microsoft.com/office/drawing/2014/main" id="{17ECB99A-1EF0-4005-AA32-27D519A82AF7}"/>
                </a:ext>
              </a:extLst>
            </p:cNvPr>
            <p:cNvSpPr txBox="1"/>
            <p:nvPr/>
          </p:nvSpPr>
          <p:spPr>
            <a:xfrm>
              <a:off x="8076312" y="1709816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86" name="Legend2" hidden="1">
              <a:extLst>
                <a:ext uri="{FF2B5EF4-FFF2-40B4-BE49-F238E27FC236}">
                  <a16:creationId xmlns:a16="http://schemas.microsoft.com/office/drawing/2014/main" id="{6AE05C57-20FD-4E11-BE0B-90B845F916E7}"/>
                </a:ext>
              </a:extLst>
            </p:cNvPr>
            <p:cNvSpPr txBox="1"/>
            <p:nvPr/>
          </p:nvSpPr>
          <p:spPr>
            <a:xfrm>
              <a:off x="8076312" y="2085275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98" name="Legend3" hidden="1">
              <a:extLst>
                <a:ext uri="{FF2B5EF4-FFF2-40B4-BE49-F238E27FC236}">
                  <a16:creationId xmlns:a16="http://schemas.microsoft.com/office/drawing/2014/main" id="{EF934FD4-82A2-48C6-BD02-D3A6B6B797F8}"/>
                </a:ext>
              </a:extLst>
            </p:cNvPr>
            <p:cNvSpPr txBox="1"/>
            <p:nvPr/>
          </p:nvSpPr>
          <p:spPr>
            <a:xfrm>
              <a:off x="8076312" y="246073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99" name="Legend4" hidden="1">
              <a:extLst>
                <a:ext uri="{FF2B5EF4-FFF2-40B4-BE49-F238E27FC236}">
                  <a16:creationId xmlns:a16="http://schemas.microsoft.com/office/drawing/2014/main" id="{FE0758CD-FA8C-4195-A1BD-610E62F6CDF6}"/>
                </a:ext>
              </a:extLst>
            </p:cNvPr>
            <p:cNvSpPr txBox="1"/>
            <p:nvPr/>
          </p:nvSpPr>
          <p:spPr>
            <a:xfrm>
              <a:off x="8076312" y="2836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00" name="Legend5" hidden="1">
              <a:extLst>
                <a:ext uri="{FF2B5EF4-FFF2-40B4-BE49-F238E27FC236}">
                  <a16:creationId xmlns:a16="http://schemas.microsoft.com/office/drawing/2014/main" id="{F2A4CC4D-394E-42DA-871A-2CBD0021F1D5}"/>
                </a:ext>
              </a:extLst>
            </p:cNvPr>
            <p:cNvSpPr txBox="1"/>
            <p:nvPr/>
          </p:nvSpPr>
          <p:spPr>
            <a:xfrm>
              <a:off x="8076312" y="321165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grpSp>
          <p:nvGrpSpPr>
            <p:cNvPr id="201" name="MoonLegend1" hidden="1">
              <a:extLst>
                <a:ext uri="{FF2B5EF4-FFF2-40B4-BE49-F238E27FC236}">
                  <a16:creationId xmlns:a16="http://schemas.microsoft.com/office/drawing/2014/main" id="{79E41D2E-8DA0-4B7B-86C6-9A35EFB38627}"/>
                </a:ext>
              </a:extLst>
            </p:cNvPr>
            <p:cNvGrpSpPr>
              <a:grpSpLocks noChangeAspect="1"/>
            </p:cNvGrpSpPr>
            <p:nvPr>
              <p:custDataLst>
                <p:tags r:id="rId22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214" name="Oval 213" hidden="1">
                <a:extLst>
                  <a:ext uri="{FF2B5EF4-FFF2-40B4-BE49-F238E27FC236}">
                    <a16:creationId xmlns:a16="http://schemas.microsoft.com/office/drawing/2014/main" id="{4656DDFC-1AF1-4A24-BCE4-B3814732D419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Arc 214" hidden="1">
                <a:extLst>
                  <a:ext uri="{FF2B5EF4-FFF2-40B4-BE49-F238E27FC236}">
                    <a16:creationId xmlns:a16="http://schemas.microsoft.com/office/drawing/2014/main" id="{C104FE89-2C5E-4644-9A67-05B51D8DE993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2" name="MoonLegend2" hidden="1">
              <a:extLst>
                <a:ext uri="{FF2B5EF4-FFF2-40B4-BE49-F238E27FC236}">
                  <a16:creationId xmlns:a16="http://schemas.microsoft.com/office/drawing/2014/main" id="{224ADC82-F922-43C5-A9F2-767488E02C1F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212" name="Oval 211" hidden="1">
                <a:extLst>
                  <a:ext uri="{FF2B5EF4-FFF2-40B4-BE49-F238E27FC236}">
                    <a16:creationId xmlns:a16="http://schemas.microsoft.com/office/drawing/2014/main" id="{779C3AFC-F8BF-48EB-8D46-891198387832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Arc 212" hidden="1">
                <a:extLst>
                  <a:ext uri="{FF2B5EF4-FFF2-40B4-BE49-F238E27FC236}">
                    <a16:creationId xmlns:a16="http://schemas.microsoft.com/office/drawing/2014/main" id="{18F71D0D-2B4F-4880-9D90-C99A126B2A33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3" name="MoonLegend3" hidden="1">
              <a:extLst>
                <a:ext uri="{FF2B5EF4-FFF2-40B4-BE49-F238E27FC236}">
                  <a16:creationId xmlns:a16="http://schemas.microsoft.com/office/drawing/2014/main" id="{02343DA7-886D-45BA-AD97-6FACC45C00F8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210" name="Oval 209" hidden="1">
                <a:extLst>
                  <a:ext uri="{FF2B5EF4-FFF2-40B4-BE49-F238E27FC236}">
                    <a16:creationId xmlns:a16="http://schemas.microsoft.com/office/drawing/2014/main" id="{1C6FCAFF-48FE-412A-8CBD-E4914CBDC49C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Arc 210" hidden="1">
                <a:extLst>
                  <a:ext uri="{FF2B5EF4-FFF2-40B4-BE49-F238E27FC236}">
                    <a16:creationId xmlns:a16="http://schemas.microsoft.com/office/drawing/2014/main" id="{C693DD76-965B-4B62-9983-BF3874A17159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4" name="MoonLegend4" hidden="1">
              <a:extLst>
                <a:ext uri="{FF2B5EF4-FFF2-40B4-BE49-F238E27FC236}">
                  <a16:creationId xmlns:a16="http://schemas.microsoft.com/office/drawing/2014/main" id="{805AF359-C9D3-4AF8-87EB-C31A85A9FB56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208" name="Oval 207" hidden="1">
                <a:extLst>
                  <a:ext uri="{FF2B5EF4-FFF2-40B4-BE49-F238E27FC236}">
                    <a16:creationId xmlns:a16="http://schemas.microsoft.com/office/drawing/2014/main" id="{9CD6793F-D294-4982-8106-7A9AEC6D63F2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Arc 208" hidden="1">
                <a:extLst>
                  <a:ext uri="{FF2B5EF4-FFF2-40B4-BE49-F238E27FC236}">
                    <a16:creationId xmlns:a16="http://schemas.microsoft.com/office/drawing/2014/main" id="{5AC6E7F6-5719-4288-BBC4-E9F7BA766314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5" name="MoonLegend5" hidden="1">
              <a:extLst>
                <a:ext uri="{FF2B5EF4-FFF2-40B4-BE49-F238E27FC236}">
                  <a16:creationId xmlns:a16="http://schemas.microsoft.com/office/drawing/2014/main" id="{ABD56F0E-E00B-43B9-9B92-2D212934143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206" name="Oval 205" hidden="1">
                <a:extLst>
                  <a:ext uri="{FF2B5EF4-FFF2-40B4-BE49-F238E27FC236}">
                    <a16:creationId xmlns:a16="http://schemas.microsoft.com/office/drawing/2014/main" id="{AC3ECE83-1F79-46C0-8189-36B97D037AB2}"/>
                  </a:ext>
                </a:extLst>
              </p:cNvPr>
              <p:cNvSpPr/>
              <p:nvPr>
                <p:custDataLst>
                  <p:tags r:id="rId2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Arc 206" hidden="1">
                <a:extLst>
                  <a:ext uri="{FF2B5EF4-FFF2-40B4-BE49-F238E27FC236}">
                    <a16:creationId xmlns:a16="http://schemas.microsoft.com/office/drawing/2014/main" id="{2D2C1248-7883-4B71-9ED2-191E65BDBC7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</p:grpSp>
      <p:grpSp>
        <p:nvGrpSpPr>
          <p:cNvPr id="216" name="LegendBoxes" hidden="1">
            <a:extLst>
              <a:ext uri="{FF2B5EF4-FFF2-40B4-BE49-F238E27FC236}">
                <a16:creationId xmlns:a16="http://schemas.microsoft.com/office/drawing/2014/main" id="{34BEF368-E19D-4584-A811-FFCFE38B8276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652400" y="4322824"/>
            <a:chExt cx="922463" cy="1717282"/>
          </a:xfrm>
        </p:grpSpPr>
        <p:sp>
          <p:nvSpPr>
            <p:cNvPr id="217" name="RectangleLegend1" hidden="1">
              <a:extLst>
                <a:ext uri="{FF2B5EF4-FFF2-40B4-BE49-F238E27FC236}">
                  <a16:creationId xmlns:a16="http://schemas.microsoft.com/office/drawing/2014/main" id="{1DB4FEFB-B39D-4CE2-8272-A1BE32628E7F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18" name="RectangleLegend2" hidden="1">
              <a:extLst>
                <a:ext uri="{FF2B5EF4-FFF2-40B4-BE49-F238E27FC236}">
                  <a16:creationId xmlns:a16="http://schemas.microsoft.com/office/drawing/2014/main" id="{C6718CD5-889B-4E6C-AA3B-4D92BBA88C10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19" name="RectangleLegend3" hidden="1">
              <a:extLst>
                <a:ext uri="{FF2B5EF4-FFF2-40B4-BE49-F238E27FC236}">
                  <a16:creationId xmlns:a16="http://schemas.microsoft.com/office/drawing/2014/main" id="{8EBCC24D-38BF-47FA-AF8F-7B940E058B68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0" name="RectangleLegend4" hidden="1">
              <a:extLst>
                <a:ext uri="{FF2B5EF4-FFF2-40B4-BE49-F238E27FC236}">
                  <a16:creationId xmlns:a16="http://schemas.microsoft.com/office/drawing/2014/main" id="{046D301A-3750-4CEB-8CCC-8F048591C4B1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1" name="RectangleLegend5" hidden="1">
              <a:extLst>
                <a:ext uri="{FF2B5EF4-FFF2-40B4-BE49-F238E27FC236}">
                  <a16:creationId xmlns:a16="http://schemas.microsoft.com/office/drawing/2014/main" id="{2B2A20CB-697F-43CE-867E-906A2E7A4CA3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2" name="Legend1" hidden="1">
              <a:extLst>
                <a:ext uri="{FF2B5EF4-FFF2-40B4-BE49-F238E27FC236}">
                  <a16:creationId xmlns:a16="http://schemas.microsoft.com/office/drawing/2014/main" id="{E7109D70-D530-4BD7-A2D1-E1AA3804E6F3}"/>
                </a:ext>
              </a:extLst>
            </p:cNvPr>
            <p:cNvSpPr txBox="1"/>
            <p:nvPr/>
          </p:nvSpPr>
          <p:spPr>
            <a:xfrm>
              <a:off x="1097854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3" name="Legend2" hidden="1">
              <a:extLst>
                <a:ext uri="{FF2B5EF4-FFF2-40B4-BE49-F238E27FC236}">
                  <a16:creationId xmlns:a16="http://schemas.microsoft.com/office/drawing/2014/main" id="{E8487358-FDA7-4434-BBE0-A7B306A25A94}"/>
                </a:ext>
              </a:extLst>
            </p:cNvPr>
            <p:cNvSpPr txBox="1"/>
            <p:nvPr/>
          </p:nvSpPr>
          <p:spPr>
            <a:xfrm>
              <a:off x="1097854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4" name="Legend3" hidden="1">
              <a:extLst>
                <a:ext uri="{FF2B5EF4-FFF2-40B4-BE49-F238E27FC236}">
                  <a16:creationId xmlns:a16="http://schemas.microsoft.com/office/drawing/2014/main" id="{E6E9BC12-3F60-46CC-B0CB-8432163574A1}"/>
                </a:ext>
              </a:extLst>
            </p:cNvPr>
            <p:cNvSpPr txBox="1"/>
            <p:nvPr/>
          </p:nvSpPr>
          <p:spPr>
            <a:xfrm>
              <a:off x="1097854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5" name="Legend4" hidden="1">
              <a:extLst>
                <a:ext uri="{FF2B5EF4-FFF2-40B4-BE49-F238E27FC236}">
                  <a16:creationId xmlns:a16="http://schemas.microsoft.com/office/drawing/2014/main" id="{29355602-9CB3-4427-89FD-06643576BE25}"/>
                </a:ext>
              </a:extLst>
            </p:cNvPr>
            <p:cNvSpPr txBox="1"/>
            <p:nvPr/>
          </p:nvSpPr>
          <p:spPr>
            <a:xfrm>
              <a:off x="1097854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6" name="Legend5" hidden="1">
              <a:extLst>
                <a:ext uri="{FF2B5EF4-FFF2-40B4-BE49-F238E27FC236}">
                  <a16:creationId xmlns:a16="http://schemas.microsoft.com/office/drawing/2014/main" id="{3F3CD601-5A2F-41F4-9FB4-61CDBFFA3A85}"/>
                </a:ext>
              </a:extLst>
            </p:cNvPr>
            <p:cNvSpPr txBox="1"/>
            <p:nvPr/>
          </p:nvSpPr>
          <p:spPr>
            <a:xfrm>
              <a:off x="1097854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</p:grpSp>
      <p:sp>
        <p:nvSpPr>
          <p:cNvPr id="151" name="Espace réservé de la date 3">
            <a:extLst>
              <a:ext uri="{FF2B5EF4-FFF2-40B4-BE49-F238E27FC236}">
                <a16:creationId xmlns:a16="http://schemas.microsoft.com/office/drawing/2014/main" id="{F379AE69-F9BA-4C73-A3BB-23ED3A205A6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6960297-850F-44B2-9F21-8AA04D21A6CB}" type="datetime1">
              <a:rPr lang="fr-FR" cap="all" smtClean="0"/>
              <a:t>29/01/2021</a:t>
            </a:fld>
            <a:endParaRPr lang="fr-FR" cap="all" dirty="0"/>
          </a:p>
        </p:txBody>
      </p:sp>
      <p:pic>
        <p:nvPicPr>
          <p:cNvPr id="148" name="Image 5">
            <a:extLst>
              <a:ext uri="{FF2B5EF4-FFF2-40B4-BE49-F238E27FC236}">
                <a16:creationId xmlns:a16="http://schemas.microsoft.com/office/drawing/2014/main" id="{27B7EC4F-9DEC-4AA4-B154-681CB1EFEF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52" name="Connecteur droit 13">
            <a:extLst>
              <a:ext uri="{FF2B5EF4-FFF2-40B4-BE49-F238E27FC236}">
                <a16:creationId xmlns:a16="http://schemas.microsoft.com/office/drawing/2014/main" id="{082C0393-0949-4794-A7BA-B7574E9622FF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22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654" r:id="rId2"/>
    <p:sldLayoutId id="2147483807" r:id="rId3"/>
    <p:sldLayoutId id="2147483800" r:id="rId4"/>
    <p:sldLayoutId id="2147483659" r:id="rId5"/>
    <p:sldLayoutId id="2147483804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706" r:id="rId13"/>
    <p:sldLayoutId id="2147483718" r:id="rId14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913" indent="-21431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8488" indent="-15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563" indent="-1476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40B17A4-151A-442A-85BB-61D97FD47CD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8851778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912" name="think-cell Slide" r:id="rId38" imgW="592" imgH="591" progId="TCLayout.ActiveDocument.1">
                  <p:embed/>
                </p:oleObj>
              </mc:Choice>
              <mc:Fallback>
                <p:oleObj name="think-cell Slide" r:id="rId38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FB3399E7-290D-4CE6-AA08-2DA0CF307E1C}"/>
              </a:ext>
            </a:extLst>
          </p:cNvPr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3" name="2. Slide Title">
            <a:extLst>
              <a:ext uri="{FF2B5EF4-FFF2-40B4-BE49-F238E27FC236}">
                <a16:creationId xmlns:a16="http://schemas.microsoft.com/office/drawing/2014/main" id="{7C8D601E-A2E1-4979-AE83-B694B9829662}"/>
              </a:ext>
            </a:extLst>
          </p:cNvPr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1295400" y="172212"/>
            <a:ext cx="10341864" cy="3847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55" name="Grid" hidden="1">
            <a:extLst>
              <a:ext uri="{FF2B5EF4-FFF2-40B4-BE49-F238E27FC236}">
                <a16:creationId xmlns:a16="http://schemas.microsoft.com/office/drawing/2014/main" id="{DEFB2FD9-7CD8-4FAE-9553-EBB1883173D8}"/>
              </a:ext>
            </a:extLst>
          </p:cNvPr>
          <p:cNvGrpSpPr/>
          <p:nvPr userDrawn="1">
            <p:custDataLst>
              <p:tags r:id="rId20"/>
            </p:custDataLst>
          </p:nvPr>
        </p:nvGrpSpPr>
        <p:grpSpPr>
          <a:xfrm>
            <a:off x="1524" y="0"/>
            <a:ext cx="12190476" cy="6858000"/>
            <a:chOff x="0" y="0"/>
            <a:chExt cx="12190476" cy="6858000"/>
          </a:xfrm>
        </p:grpSpPr>
        <p:sp>
          <p:nvSpPr>
            <p:cNvPr id="56" name="slide margin">
              <a:extLst>
                <a:ext uri="{FF2B5EF4-FFF2-40B4-BE49-F238E27FC236}">
                  <a16:creationId xmlns:a16="http://schemas.microsoft.com/office/drawing/2014/main" id="{38DD344F-AD20-46A3-A11B-2D82C3344FEC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C7601CF-5E5B-457D-847F-427610DA2FB7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31F3C21-0066-454F-858F-CF8DE7C15746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2C2F96-141D-4584-8AFC-7B03AC967AD5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FFAB406-01C7-4D16-B756-95AABF69356F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C0947A7-511E-40BC-89AC-7FB57EB8253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E13BF7D-FE79-4AD9-BD1E-86E33F888F0B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39CD20B4-6A15-49A2-A59E-FCCFB641E09C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8C9107F-AE78-4984-826C-0B2406DAF134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34F056F-D81A-4196-9B3A-AE8FD5591CB2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4C1E84A-C73C-43D4-BA3C-8DBC74530EF8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E85AE8D-58C3-4AA0-B6F0-E5B277CA7900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7C36F9C0-4B83-4C02-9FB8-FE87C7414EE2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3B3485C-D98D-4843-9430-BAB5037871BA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4711F5E-C124-4817-92AB-CA50490512E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87B4A93-F9FF-464C-9429-7F0508C752D8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30BD8E3-A9FF-4CAF-AFCE-78BAF967AB1A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8DFD3D7-8227-4BAE-92E3-7A8D1D9D120B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1BDBD63-521E-429E-88F1-146A189AC445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0B0088A-AB05-469E-9D5A-008850E9B532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9BCFA35-14ED-4686-918B-E003CB0183E0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2C9479A-9B75-4DAD-BD6F-ACA06F40053D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E502045-AFEE-46BD-82EF-7FDCA210A972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331B978-23AB-4D1C-BDEB-D3F9BEDAA2DB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B5C2958A-8756-4F5D-9D2E-8609AF3FE7F3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05E51A7-0B73-4EDC-8853-4C4885C3CD12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655BB02-C70B-4783-95E3-349A9749DE81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F414889-E577-40C3-8CDF-DA20200FC4BB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0578B73-0DC8-40FE-8A21-280C0818D286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A3EAB8C-6F2A-4487-A2BB-0984642F92BD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7D70175-6613-45BC-AF43-015C72F13A7B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B942F25-6CDB-4981-97B7-D7BDEBE5ADF5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1315AFB-F00B-4517-B2CA-2588A030EFF4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2EAC9B8-160B-4F7F-8029-F358F771D704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2671AAA-F5BF-4B8E-9B20-12F8E97A3021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3FB4F88-2E32-42AF-931D-73EEE391186B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4A1769F-CE92-4633-87B1-DDCB8F121456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B597847-9D21-4E79-A3C1-CD09A72ED17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4475F4C-A18C-4D1A-BA57-171FB0889ED5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B668352-A3AB-4B2E-9A58-3447022124C4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FB43971-E513-473C-A51D-9EE94E61083C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5DF1BF3-81AD-4891-9BB0-2F7A0C9D4E46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0BDB8E3-D6DD-4760-8A19-73C078A70F87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CF12D775-122F-40DE-9D53-9EE07EEAA8F5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D2CAD56-BA05-4C75-8034-7BE3F452236F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790E0245-1DD4-47DE-874E-81EEEC5BC8F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1CFFCCA0-3335-4A1D-ABE0-05033DB06A2E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F4D72CB9-C1AD-44DE-9701-7AC2B6FF96CE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89B3321-C5E9-4805-BC66-EA0432C4C15B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7ACEEB3E-3F13-47FD-9363-059ECF85CA24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73AB56B-1DBC-4E4B-A722-E8BD0ECD1B41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7406E6C7-24A3-4B83-8726-B30607709EF5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ABF470C1-8F17-46A7-9CF6-68959FCC27C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BDFB440D-CD6D-4896-879A-A739507A9DA0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213BC5EF-1845-45CB-A034-F5C2FECB524D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52206814-DAB9-4959-9312-D81139D2AED1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863072DF-59FF-4A0A-BAA0-5A11E1D2E4E3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A4BE5F7-9CDA-49D9-BFEC-F2B196770FC3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CC5C0C16-0A28-498B-9C6F-5032271897D0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91131945-8EE6-4545-BF8A-AF353687BEB3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75DD299-052D-4F8E-A9FE-D093F95B0FF2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58EBC29A-6A7B-40D5-897C-5DEEBEE6A4B2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C66B5FDD-F1EC-4F2C-B392-BC178AD8DA90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D93E83BE-872E-48AC-9FFE-A9F5597742DF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9D1C528-2748-4906-ABB1-D32D60EC43E0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982271F-16E6-4B46-8B36-C850AA36014C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8A678F6B-D7A6-4C5F-A60A-68F375965733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B1F16AAE-3D56-49D9-B1F8-CF0D668C4625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46BA71-43F2-4516-96BC-46C1F7150D1F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6B2820DA-E0D5-407B-9227-F00335F2855C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A6A61357-206A-4A6B-82AD-45174279B301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6FD4E7D7-1920-4CDF-8C8E-2C8843C3234E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B6B52954-99B2-4CA1-BC58-BC2CE3144C2E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A58B8F17-F2CF-4C8B-9384-4763AEB46266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BF4D57F3-3690-4C8F-9DD3-6514140E8449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F1248E6-58FC-4800-A342-F266640388C0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B8011EA-A67B-4792-899C-6F30861FB41B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4E187538-C1B6-4AB3-9E92-1CBE573E39EA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725F436-5B17-4F6D-B174-9FD6324175C9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DD99996-2943-48E4-B56E-D3F05FDFEC4F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8B8D663-5E52-4EA2-8D3F-41F6121FAE3C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1F6EC2A-C5C1-4266-92CE-81F84B827556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main body box">
              <a:extLst>
                <a:ext uri="{FF2B5EF4-FFF2-40B4-BE49-F238E27FC236}">
                  <a16:creationId xmlns:a16="http://schemas.microsoft.com/office/drawing/2014/main" id="{B218B8DC-43D2-4BF0-8019-414A6C978B5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F8A6CBCB-2578-43F1-B7A4-69F595E6E013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62E19C48-49CD-490C-82AF-6A807F4A91F8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45" name="4. Footnote" hidden="1">
            <a:extLst>
              <a:ext uri="{FF2B5EF4-FFF2-40B4-BE49-F238E27FC236}">
                <a16:creationId xmlns:a16="http://schemas.microsoft.com/office/drawing/2014/main" id="{56E3DC21-21DB-42FE-8721-1BC0E89F13AE}"/>
              </a:ext>
            </a:extLst>
          </p:cNvPr>
          <p:cNvSpPr txBox="1"/>
          <p:nvPr userDrawn="1">
            <p:custDataLst>
              <p:tags r:id="rId21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176" name="Sticker" hidden="1">
            <a:extLst>
              <a:ext uri="{FF2B5EF4-FFF2-40B4-BE49-F238E27FC236}">
                <a16:creationId xmlns:a16="http://schemas.microsoft.com/office/drawing/2014/main" id="{F05F3D84-B1F2-4969-91DD-7BB0F78A4159}"/>
              </a:ext>
            </a:extLst>
          </p:cNvPr>
          <p:cNvSpPr txBox="1"/>
          <p:nvPr userDrawn="1"/>
        </p:nvSpPr>
        <p:spPr>
          <a:xfrm>
            <a:off x="549522" y="1219714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sp>
        <p:nvSpPr>
          <p:cNvPr id="207" name="ACET" hidden="1">
            <a:extLst>
              <a:ext uri="{FF2B5EF4-FFF2-40B4-BE49-F238E27FC236}">
                <a16:creationId xmlns:a16="http://schemas.microsoft.com/office/drawing/2014/main" id="{9C1AB688-8E46-4BED-871D-3FE073C183F2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b="0" dirty="0"/>
              <a:t>Unit of Measure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8BC65-10CC-4404-9B17-2797DDA47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46" name="LegendBoxes" hidden="1">
            <a:extLst>
              <a:ext uri="{FF2B5EF4-FFF2-40B4-BE49-F238E27FC236}">
                <a16:creationId xmlns:a16="http://schemas.microsoft.com/office/drawing/2014/main" id="{CF94D31B-FDB7-4D4D-AB59-2DEA2B54ABFC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554770" y="4322824"/>
            <a:chExt cx="922463" cy="1717282"/>
          </a:xfrm>
        </p:grpSpPr>
        <p:sp>
          <p:nvSpPr>
            <p:cNvPr id="147" name="RectangleLegend1" hidden="1">
              <a:extLst>
                <a:ext uri="{FF2B5EF4-FFF2-40B4-BE49-F238E27FC236}">
                  <a16:creationId xmlns:a16="http://schemas.microsoft.com/office/drawing/2014/main" id="{57883214-8AB7-430C-B6F8-7E4B9372D615}"/>
                </a:ext>
              </a:extLst>
            </p:cNvPr>
            <p:cNvSpPr/>
            <p:nvPr/>
          </p:nvSpPr>
          <p:spPr>
            <a:xfrm>
              <a:off x="1055477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48" name="RectangleLegend2" hidden="1">
              <a:extLst>
                <a:ext uri="{FF2B5EF4-FFF2-40B4-BE49-F238E27FC236}">
                  <a16:creationId xmlns:a16="http://schemas.microsoft.com/office/drawing/2014/main" id="{37A89F65-BB4C-4635-876C-EF41D10FBE39}"/>
                </a:ext>
              </a:extLst>
            </p:cNvPr>
            <p:cNvSpPr/>
            <p:nvPr/>
          </p:nvSpPr>
          <p:spPr>
            <a:xfrm>
              <a:off x="1055477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49" name="RectangleLegend3" hidden="1">
              <a:extLst>
                <a:ext uri="{FF2B5EF4-FFF2-40B4-BE49-F238E27FC236}">
                  <a16:creationId xmlns:a16="http://schemas.microsoft.com/office/drawing/2014/main" id="{6817B186-28BD-4418-BD59-AE25AC3DE959}"/>
                </a:ext>
              </a:extLst>
            </p:cNvPr>
            <p:cNvSpPr/>
            <p:nvPr/>
          </p:nvSpPr>
          <p:spPr>
            <a:xfrm>
              <a:off x="1055477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50" name="RectangleLegend4" hidden="1">
              <a:extLst>
                <a:ext uri="{FF2B5EF4-FFF2-40B4-BE49-F238E27FC236}">
                  <a16:creationId xmlns:a16="http://schemas.microsoft.com/office/drawing/2014/main" id="{69B0D5D3-E7D2-4A7B-A057-631883C01076}"/>
                </a:ext>
              </a:extLst>
            </p:cNvPr>
            <p:cNvSpPr/>
            <p:nvPr/>
          </p:nvSpPr>
          <p:spPr>
            <a:xfrm>
              <a:off x="1055477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51" name="RectangleLegend5" hidden="1">
              <a:extLst>
                <a:ext uri="{FF2B5EF4-FFF2-40B4-BE49-F238E27FC236}">
                  <a16:creationId xmlns:a16="http://schemas.microsoft.com/office/drawing/2014/main" id="{6454ED78-1BA3-455F-9AD0-B91FBFBDBDB8}"/>
                </a:ext>
              </a:extLst>
            </p:cNvPr>
            <p:cNvSpPr/>
            <p:nvPr/>
          </p:nvSpPr>
          <p:spPr>
            <a:xfrm>
              <a:off x="1055477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52" name="Legend1" hidden="1">
              <a:extLst>
                <a:ext uri="{FF2B5EF4-FFF2-40B4-BE49-F238E27FC236}">
                  <a16:creationId xmlns:a16="http://schemas.microsoft.com/office/drawing/2014/main" id="{C3815CC3-E4AC-4759-BC0C-3B3AFB4840D5}"/>
                </a:ext>
              </a:extLst>
            </p:cNvPr>
            <p:cNvSpPr txBox="1"/>
            <p:nvPr/>
          </p:nvSpPr>
          <p:spPr>
            <a:xfrm>
              <a:off x="1088091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3" name="Legend2" hidden="1">
              <a:extLst>
                <a:ext uri="{FF2B5EF4-FFF2-40B4-BE49-F238E27FC236}">
                  <a16:creationId xmlns:a16="http://schemas.microsoft.com/office/drawing/2014/main" id="{A6D1A2D0-9E82-411B-B420-30A4688FDC9F}"/>
                </a:ext>
              </a:extLst>
            </p:cNvPr>
            <p:cNvSpPr txBox="1"/>
            <p:nvPr/>
          </p:nvSpPr>
          <p:spPr>
            <a:xfrm>
              <a:off x="1088091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54" name="Legend3" hidden="1">
              <a:extLst>
                <a:ext uri="{FF2B5EF4-FFF2-40B4-BE49-F238E27FC236}">
                  <a16:creationId xmlns:a16="http://schemas.microsoft.com/office/drawing/2014/main" id="{F53F02E1-6462-401D-9EB8-963E07F16E7C}"/>
                </a:ext>
              </a:extLst>
            </p:cNvPr>
            <p:cNvSpPr txBox="1"/>
            <p:nvPr/>
          </p:nvSpPr>
          <p:spPr>
            <a:xfrm>
              <a:off x="1088091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5" name="Legend4" hidden="1">
              <a:extLst>
                <a:ext uri="{FF2B5EF4-FFF2-40B4-BE49-F238E27FC236}">
                  <a16:creationId xmlns:a16="http://schemas.microsoft.com/office/drawing/2014/main" id="{6F4AB0D0-0497-4F55-B3DA-A1007E97B080}"/>
                </a:ext>
              </a:extLst>
            </p:cNvPr>
            <p:cNvSpPr txBox="1"/>
            <p:nvPr/>
          </p:nvSpPr>
          <p:spPr>
            <a:xfrm>
              <a:off x="1088091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6" name="Legend5" hidden="1">
              <a:extLst>
                <a:ext uri="{FF2B5EF4-FFF2-40B4-BE49-F238E27FC236}">
                  <a16:creationId xmlns:a16="http://schemas.microsoft.com/office/drawing/2014/main" id="{E3EF5426-98FB-4851-A230-9E3A0037D822}"/>
                </a:ext>
              </a:extLst>
            </p:cNvPr>
            <p:cNvSpPr txBox="1"/>
            <p:nvPr/>
          </p:nvSpPr>
          <p:spPr>
            <a:xfrm>
              <a:off x="1088091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</p:grpSp>
      <p:grpSp>
        <p:nvGrpSpPr>
          <p:cNvPr id="157" name="LegendLines" hidden="1">
            <a:extLst>
              <a:ext uri="{FF2B5EF4-FFF2-40B4-BE49-F238E27FC236}">
                <a16:creationId xmlns:a16="http://schemas.microsoft.com/office/drawing/2014/main" id="{918D7AC9-6A42-4EDA-BEBA-0572CE89552F}"/>
              </a:ext>
            </a:extLst>
          </p:cNvPr>
          <p:cNvGrpSpPr/>
          <p:nvPr userDrawn="1"/>
        </p:nvGrpSpPr>
        <p:grpSpPr>
          <a:xfrm>
            <a:off x="10317304" y="3150831"/>
            <a:ext cx="1319960" cy="958286"/>
            <a:chOff x="10162879" y="3243772"/>
            <a:chExt cx="1319960" cy="958286"/>
          </a:xfrm>
        </p:grpSpPr>
        <p:sp>
          <p:nvSpPr>
            <p:cNvPr id="158" name="Legend1" hidden="1">
              <a:extLst>
                <a:ext uri="{FF2B5EF4-FFF2-40B4-BE49-F238E27FC236}">
                  <a16:creationId xmlns:a16="http://schemas.microsoft.com/office/drawing/2014/main" id="{2257CA01-D2D9-4096-8B25-EE32EF91BCA4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9" name="Legend2" hidden="1">
              <a:extLst>
                <a:ext uri="{FF2B5EF4-FFF2-40B4-BE49-F238E27FC236}">
                  <a16:creationId xmlns:a16="http://schemas.microsoft.com/office/drawing/2014/main" id="{A9507277-2AB6-4BDA-A23C-76A5FC59A45F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0" name="Legend3" hidden="1">
              <a:extLst>
                <a:ext uri="{FF2B5EF4-FFF2-40B4-BE49-F238E27FC236}">
                  <a16:creationId xmlns:a16="http://schemas.microsoft.com/office/drawing/2014/main" id="{5BEE3A19-2F95-433F-A7EC-FCEABC004D0B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1" name="LineLegend3" hidden="1">
              <a:extLst>
                <a:ext uri="{FF2B5EF4-FFF2-40B4-BE49-F238E27FC236}">
                  <a16:creationId xmlns:a16="http://schemas.microsoft.com/office/drawing/2014/main" id="{DE0F2DAD-8B16-4AD8-AFA6-270F6CCD67FF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latin typeface="+mn-lt"/>
                <a:ea typeface="+mn-ea"/>
              </a:endParaRPr>
            </a:p>
          </p:txBody>
        </p:sp>
        <p:sp>
          <p:nvSpPr>
            <p:cNvPr id="162" name="LineLegend2" hidden="1">
              <a:extLst>
                <a:ext uri="{FF2B5EF4-FFF2-40B4-BE49-F238E27FC236}">
                  <a16:creationId xmlns:a16="http://schemas.microsoft.com/office/drawing/2014/main" id="{C4D12D1D-43F1-4BE3-BA00-28252255D11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latin typeface="+mn-lt"/>
                <a:ea typeface="+mn-ea"/>
              </a:endParaRPr>
            </a:p>
          </p:txBody>
        </p:sp>
        <p:sp>
          <p:nvSpPr>
            <p:cNvPr id="163" name="LineLegend1" hidden="1">
              <a:extLst>
                <a:ext uri="{FF2B5EF4-FFF2-40B4-BE49-F238E27FC236}">
                  <a16:creationId xmlns:a16="http://schemas.microsoft.com/office/drawing/2014/main" id="{CD3DE7B3-0AFC-4775-A0B2-6DC5F8201869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latin typeface="+mn-lt"/>
                <a:ea typeface="+mn-ea"/>
              </a:endParaRPr>
            </a:p>
          </p:txBody>
        </p:sp>
      </p:grpSp>
      <p:grpSp>
        <p:nvGrpSpPr>
          <p:cNvPr id="164" name="LegendMoons" hidden="1">
            <a:extLst>
              <a:ext uri="{FF2B5EF4-FFF2-40B4-BE49-F238E27FC236}">
                <a16:creationId xmlns:a16="http://schemas.microsoft.com/office/drawing/2014/main" id="{22EE4304-6153-493C-A262-E18A100648CF}"/>
              </a:ext>
            </a:extLst>
          </p:cNvPr>
          <p:cNvGrpSpPr/>
          <p:nvPr userDrawn="1"/>
        </p:nvGrpSpPr>
        <p:grpSpPr>
          <a:xfrm>
            <a:off x="10684859" y="1146588"/>
            <a:ext cx="948949" cy="1731859"/>
            <a:chOff x="7716535" y="2630582"/>
            <a:chExt cx="948949" cy="1731859"/>
          </a:xfrm>
        </p:grpSpPr>
        <p:sp>
          <p:nvSpPr>
            <p:cNvPr id="165" name="Legend1" hidden="1">
              <a:extLst>
                <a:ext uri="{FF2B5EF4-FFF2-40B4-BE49-F238E27FC236}">
                  <a16:creationId xmlns:a16="http://schemas.microsoft.com/office/drawing/2014/main" id="{552CD735-205A-45C1-8F8F-1B0DC1803784}"/>
                </a:ext>
              </a:extLst>
            </p:cNvPr>
            <p:cNvSpPr txBox="1"/>
            <p:nvPr/>
          </p:nvSpPr>
          <p:spPr>
            <a:xfrm>
              <a:off x="8069167" y="26379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6" name="Legend2" hidden="1">
              <a:extLst>
                <a:ext uri="{FF2B5EF4-FFF2-40B4-BE49-F238E27FC236}">
                  <a16:creationId xmlns:a16="http://schemas.microsoft.com/office/drawing/2014/main" id="{96F11976-B2A3-4DEE-B466-FC41C999A286}"/>
                </a:ext>
              </a:extLst>
            </p:cNvPr>
            <p:cNvSpPr txBox="1"/>
            <p:nvPr/>
          </p:nvSpPr>
          <p:spPr>
            <a:xfrm>
              <a:off x="8069167" y="301340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7" name="Legend3" hidden="1">
              <a:extLst>
                <a:ext uri="{FF2B5EF4-FFF2-40B4-BE49-F238E27FC236}">
                  <a16:creationId xmlns:a16="http://schemas.microsoft.com/office/drawing/2014/main" id="{238D795F-3813-455F-A0AE-80DDBB804430}"/>
                </a:ext>
              </a:extLst>
            </p:cNvPr>
            <p:cNvSpPr txBox="1"/>
            <p:nvPr/>
          </p:nvSpPr>
          <p:spPr>
            <a:xfrm>
              <a:off x="8069167" y="3388859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08" name="Legend4" hidden="1">
              <a:extLst>
                <a:ext uri="{FF2B5EF4-FFF2-40B4-BE49-F238E27FC236}">
                  <a16:creationId xmlns:a16="http://schemas.microsoft.com/office/drawing/2014/main" id="{8CE53E58-E252-4282-93B2-8558196F6494}"/>
                </a:ext>
              </a:extLst>
            </p:cNvPr>
            <p:cNvSpPr txBox="1"/>
            <p:nvPr/>
          </p:nvSpPr>
          <p:spPr>
            <a:xfrm>
              <a:off x="8069167" y="3764318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09" name="Legend5" hidden="1">
              <a:extLst>
                <a:ext uri="{FF2B5EF4-FFF2-40B4-BE49-F238E27FC236}">
                  <a16:creationId xmlns:a16="http://schemas.microsoft.com/office/drawing/2014/main" id="{1B43950C-92E6-4691-8611-EB9D1B5B3673}"/>
                </a:ext>
              </a:extLst>
            </p:cNvPr>
            <p:cNvSpPr txBox="1"/>
            <p:nvPr/>
          </p:nvSpPr>
          <p:spPr>
            <a:xfrm>
              <a:off x="8069167" y="4139779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grpSp>
          <p:nvGrpSpPr>
            <p:cNvPr id="210" name="MoonLegend1" hidden="1">
              <a:extLst>
                <a:ext uri="{FF2B5EF4-FFF2-40B4-BE49-F238E27FC236}">
                  <a16:creationId xmlns:a16="http://schemas.microsoft.com/office/drawing/2014/main" id="{BA031B31-8A27-43BA-B32F-AB3848D81964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16535" y="2630582"/>
              <a:ext cx="228600" cy="228600"/>
              <a:chOff x="762000" y="1270000"/>
              <a:chExt cx="254000" cy="254000"/>
            </a:xfrm>
          </p:grpSpPr>
          <p:sp>
            <p:nvSpPr>
              <p:cNvPr id="223" name="Oval 222" hidden="1">
                <a:extLst>
                  <a:ext uri="{FF2B5EF4-FFF2-40B4-BE49-F238E27FC236}">
                    <a16:creationId xmlns:a16="http://schemas.microsoft.com/office/drawing/2014/main" id="{F7E608CA-C4B6-4E97-96EB-15ABB778BE21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4" name="Arc 223" hidden="1">
                <a:extLst>
                  <a:ext uri="{FF2B5EF4-FFF2-40B4-BE49-F238E27FC236}">
                    <a16:creationId xmlns:a16="http://schemas.microsoft.com/office/drawing/2014/main" id="{A598AF25-AE9E-434C-B64C-1F77F6D1753D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1" name="MoonLegend2" hidden="1">
              <a:extLst>
                <a:ext uri="{FF2B5EF4-FFF2-40B4-BE49-F238E27FC236}">
                  <a16:creationId xmlns:a16="http://schemas.microsoft.com/office/drawing/2014/main" id="{5B919E00-E6B7-43FF-9A4B-F1568D632901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16535" y="3006395"/>
              <a:ext cx="228600" cy="228600"/>
              <a:chOff x="762000" y="1270000"/>
              <a:chExt cx="254000" cy="254000"/>
            </a:xfrm>
          </p:grpSpPr>
          <p:sp>
            <p:nvSpPr>
              <p:cNvPr id="221" name="Oval 220" hidden="1">
                <a:extLst>
                  <a:ext uri="{FF2B5EF4-FFF2-40B4-BE49-F238E27FC236}">
                    <a16:creationId xmlns:a16="http://schemas.microsoft.com/office/drawing/2014/main" id="{07B118C7-807E-4561-BE98-DDDA449B6CED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2" name="Arc 221" hidden="1">
                <a:extLst>
                  <a:ext uri="{FF2B5EF4-FFF2-40B4-BE49-F238E27FC236}">
                    <a16:creationId xmlns:a16="http://schemas.microsoft.com/office/drawing/2014/main" id="{E69A0E0C-CA03-4A1E-AF5A-5AEF14DB702E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2" name="MoonLegend3" hidden="1">
              <a:extLst>
                <a:ext uri="{FF2B5EF4-FFF2-40B4-BE49-F238E27FC236}">
                  <a16:creationId xmlns:a16="http://schemas.microsoft.com/office/drawing/2014/main" id="{9AAE23E9-F738-477B-B88C-D182A119F470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16535" y="3382210"/>
              <a:ext cx="228600" cy="228600"/>
              <a:chOff x="762000" y="1270000"/>
              <a:chExt cx="254000" cy="254000"/>
            </a:xfrm>
          </p:grpSpPr>
          <p:sp>
            <p:nvSpPr>
              <p:cNvPr id="219" name="Oval 218" hidden="1">
                <a:extLst>
                  <a:ext uri="{FF2B5EF4-FFF2-40B4-BE49-F238E27FC236}">
                    <a16:creationId xmlns:a16="http://schemas.microsoft.com/office/drawing/2014/main" id="{E2CC14E9-EEBA-453A-94A3-4A3381F7631D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0" name="Arc 219" hidden="1">
                <a:extLst>
                  <a:ext uri="{FF2B5EF4-FFF2-40B4-BE49-F238E27FC236}">
                    <a16:creationId xmlns:a16="http://schemas.microsoft.com/office/drawing/2014/main" id="{260BE0DC-436B-418C-B464-BD0C5F58DCB0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3" name="MoonLegend4" hidden="1">
              <a:extLst>
                <a:ext uri="{FF2B5EF4-FFF2-40B4-BE49-F238E27FC236}">
                  <a16:creationId xmlns:a16="http://schemas.microsoft.com/office/drawing/2014/main" id="{8A04773C-1844-4E61-92CD-6CDAE3F427A4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16535" y="3758025"/>
              <a:ext cx="228600" cy="228600"/>
              <a:chOff x="762000" y="1270000"/>
              <a:chExt cx="254000" cy="254000"/>
            </a:xfrm>
          </p:grpSpPr>
          <p:sp>
            <p:nvSpPr>
              <p:cNvPr id="217" name="Oval 216" hidden="1">
                <a:extLst>
                  <a:ext uri="{FF2B5EF4-FFF2-40B4-BE49-F238E27FC236}">
                    <a16:creationId xmlns:a16="http://schemas.microsoft.com/office/drawing/2014/main" id="{D6A04746-E203-49EA-BBE5-E491FF999242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8" name="Arc 217" hidden="1">
                <a:extLst>
                  <a:ext uri="{FF2B5EF4-FFF2-40B4-BE49-F238E27FC236}">
                    <a16:creationId xmlns:a16="http://schemas.microsoft.com/office/drawing/2014/main" id="{F7DACD89-6F8B-4282-892B-4463090E3718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4" name="MoonLegend5" hidden="1">
              <a:extLst>
                <a:ext uri="{FF2B5EF4-FFF2-40B4-BE49-F238E27FC236}">
                  <a16:creationId xmlns:a16="http://schemas.microsoft.com/office/drawing/2014/main" id="{C2EE2D57-3825-4507-A8DE-1757C72D1E9E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16535" y="4133841"/>
              <a:ext cx="228600" cy="228600"/>
              <a:chOff x="762000" y="1270000"/>
              <a:chExt cx="254000" cy="254000"/>
            </a:xfrm>
          </p:grpSpPr>
          <p:sp>
            <p:nvSpPr>
              <p:cNvPr id="215" name="Oval 214" hidden="1">
                <a:extLst>
                  <a:ext uri="{FF2B5EF4-FFF2-40B4-BE49-F238E27FC236}">
                    <a16:creationId xmlns:a16="http://schemas.microsoft.com/office/drawing/2014/main" id="{32116BD0-E52D-430A-82AC-D7D3D1751305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6" name="Arc 215" hidden="1">
                <a:extLst>
                  <a:ext uri="{FF2B5EF4-FFF2-40B4-BE49-F238E27FC236}">
                    <a16:creationId xmlns:a16="http://schemas.microsoft.com/office/drawing/2014/main" id="{23E21F8A-DA6F-411B-937D-EBD30703B576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</p:grpSp>
      <p:sp>
        <p:nvSpPr>
          <p:cNvPr id="144" name="Espace réservé de la date 3">
            <a:extLst>
              <a:ext uri="{FF2B5EF4-FFF2-40B4-BE49-F238E27FC236}">
                <a16:creationId xmlns:a16="http://schemas.microsoft.com/office/drawing/2014/main" id="{9C3E0D1B-5E15-47BD-A473-BB1A41C628A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194BA19-8ED1-4B49-BB3E-F62F457484A4}" type="datetime1">
              <a:rPr lang="fr-FR" cap="all" smtClean="0"/>
              <a:t>29/01/2021</a:t>
            </a:fld>
            <a:endParaRPr lang="fr-FR" cap="all" dirty="0"/>
          </a:p>
        </p:txBody>
      </p:sp>
      <p:cxnSp>
        <p:nvCxnSpPr>
          <p:cNvPr id="172" name="Connecteur droit 13">
            <a:extLst>
              <a:ext uri="{FF2B5EF4-FFF2-40B4-BE49-F238E27FC236}">
                <a16:creationId xmlns:a16="http://schemas.microsoft.com/office/drawing/2014/main" id="{F9729F31-B2EC-4BBE-8B69-7CF8A80CF01D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2E93A667-E388-4A4C-9B27-1BD1B8EBF046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id="{17A9E494-2EC0-4EFC-A705-04A0A069A2C1}"/>
                </a:ext>
              </a:extLst>
            </p:cNvPr>
            <p:cNvPicPr>
              <a:picLocks/>
            </p:cNvPicPr>
            <p:nvPr userDrawn="1"/>
          </p:nvPicPr>
          <p:blipFill>
            <a:blip r:embed="rId40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68" name="Image 8">
              <a:extLst>
                <a:ext uri="{FF2B5EF4-FFF2-40B4-BE49-F238E27FC236}">
                  <a16:creationId xmlns:a16="http://schemas.microsoft.com/office/drawing/2014/main" id="{EB0B530F-8C6E-4C39-B1C6-A2FF5C4A3A2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386525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70" r:id="rId5"/>
    <p:sldLayoutId id="2147483871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  <p:sldLayoutId id="2147483877" r:id="rId13"/>
    <p:sldLayoutId id="2147483878" r:id="rId14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442913" indent="-21431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598488" indent="-15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817563" indent="-1476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226.xml"/><Relationship Id="rId7" Type="http://schemas.openxmlformats.org/officeDocument/2006/relationships/image" Target="../media/image12.emf"/><Relationship Id="rId2" Type="http://schemas.openxmlformats.org/officeDocument/2006/relationships/tags" Target="../tags/tag225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31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238.xml"/><Relationship Id="rId18" Type="http://schemas.openxmlformats.org/officeDocument/2006/relationships/tags" Target="../tags/tag243.xml"/><Relationship Id="rId26" Type="http://schemas.openxmlformats.org/officeDocument/2006/relationships/tags" Target="../tags/tag251.xml"/><Relationship Id="rId39" Type="http://schemas.openxmlformats.org/officeDocument/2006/relationships/tags" Target="../tags/tag264.xml"/><Relationship Id="rId21" Type="http://schemas.openxmlformats.org/officeDocument/2006/relationships/tags" Target="../tags/tag246.xml"/><Relationship Id="rId34" Type="http://schemas.openxmlformats.org/officeDocument/2006/relationships/tags" Target="../tags/tag259.xml"/><Relationship Id="rId42" Type="http://schemas.openxmlformats.org/officeDocument/2006/relationships/tags" Target="../tags/tag267.xml"/><Relationship Id="rId47" Type="http://schemas.openxmlformats.org/officeDocument/2006/relationships/tags" Target="../tags/tag272.xml"/><Relationship Id="rId50" Type="http://schemas.openxmlformats.org/officeDocument/2006/relationships/tags" Target="../tags/tag275.xml"/><Relationship Id="rId55" Type="http://schemas.openxmlformats.org/officeDocument/2006/relationships/tags" Target="../tags/tag280.xml"/><Relationship Id="rId63" Type="http://schemas.openxmlformats.org/officeDocument/2006/relationships/tags" Target="../tags/tag288.xml"/><Relationship Id="rId68" Type="http://schemas.openxmlformats.org/officeDocument/2006/relationships/tags" Target="../tags/tag293.xml"/><Relationship Id="rId76" Type="http://schemas.openxmlformats.org/officeDocument/2006/relationships/tags" Target="../tags/tag301.xml"/><Relationship Id="rId7" Type="http://schemas.openxmlformats.org/officeDocument/2006/relationships/tags" Target="../tags/tag232.xml"/><Relationship Id="rId71" Type="http://schemas.openxmlformats.org/officeDocument/2006/relationships/tags" Target="../tags/tag296.xml"/><Relationship Id="rId2" Type="http://schemas.openxmlformats.org/officeDocument/2006/relationships/tags" Target="../tags/tag227.xml"/><Relationship Id="rId16" Type="http://schemas.openxmlformats.org/officeDocument/2006/relationships/tags" Target="../tags/tag241.xml"/><Relationship Id="rId29" Type="http://schemas.openxmlformats.org/officeDocument/2006/relationships/tags" Target="../tags/tag254.xml"/><Relationship Id="rId11" Type="http://schemas.openxmlformats.org/officeDocument/2006/relationships/tags" Target="../tags/tag236.xml"/><Relationship Id="rId24" Type="http://schemas.openxmlformats.org/officeDocument/2006/relationships/tags" Target="../tags/tag249.xml"/><Relationship Id="rId32" Type="http://schemas.openxmlformats.org/officeDocument/2006/relationships/tags" Target="../tags/tag257.xml"/><Relationship Id="rId37" Type="http://schemas.openxmlformats.org/officeDocument/2006/relationships/tags" Target="../tags/tag262.xml"/><Relationship Id="rId40" Type="http://schemas.openxmlformats.org/officeDocument/2006/relationships/tags" Target="../tags/tag265.xml"/><Relationship Id="rId45" Type="http://schemas.openxmlformats.org/officeDocument/2006/relationships/tags" Target="../tags/tag270.xml"/><Relationship Id="rId53" Type="http://schemas.openxmlformats.org/officeDocument/2006/relationships/tags" Target="../tags/tag278.xml"/><Relationship Id="rId58" Type="http://schemas.openxmlformats.org/officeDocument/2006/relationships/tags" Target="../tags/tag283.xml"/><Relationship Id="rId66" Type="http://schemas.openxmlformats.org/officeDocument/2006/relationships/tags" Target="../tags/tag291.xml"/><Relationship Id="rId74" Type="http://schemas.openxmlformats.org/officeDocument/2006/relationships/tags" Target="../tags/tag299.xml"/><Relationship Id="rId79" Type="http://schemas.openxmlformats.org/officeDocument/2006/relationships/tags" Target="../tags/tag304.xml"/><Relationship Id="rId5" Type="http://schemas.openxmlformats.org/officeDocument/2006/relationships/tags" Target="../tags/tag230.xml"/><Relationship Id="rId61" Type="http://schemas.openxmlformats.org/officeDocument/2006/relationships/tags" Target="../tags/tag286.xml"/><Relationship Id="rId82" Type="http://schemas.openxmlformats.org/officeDocument/2006/relationships/image" Target="../media/image12.emf"/><Relationship Id="rId10" Type="http://schemas.openxmlformats.org/officeDocument/2006/relationships/tags" Target="../tags/tag235.xml"/><Relationship Id="rId19" Type="http://schemas.openxmlformats.org/officeDocument/2006/relationships/tags" Target="../tags/tag244.xml"/><Relationship Id="rId31" Type="http://schemas.openxmlformats.org/officeDocument/2006/relationships/tags" Target="../tags/tag256.xml"/><Relationship Id="rId44" Type="http://schemas.openxmlformats.org/officeDocument/2006/relationships/tags" Target="../tags/tag269.xml"/><Relationship Id="rId52" Type="http://schemas.openxmlformats.org/officeDocument/2006/relationships/tags" Target="../tags/tag277.xml"/><Relationship Id="rId60" Type="http://schemas.openxmlformats.org/officeDocument/2006/relationships/tags" Target="../tags/tag285.xml"/><Relationship Id="rId65" Type="http://schemas.openxmlformats.org/officeDocument/2006/relationships/tags" Target="../tags/tag290.xml"/><Relationship Id="rId73" Type="http://schemas.openxmlformats.org/officeDocument/2006/relationships/tags" Target="../tags/tag298.xml"/><Relationship Id="rId78" Type="http://schemas.openxmlformats.org/officeDocument/2006/relationships/tags" Target="../tags/tag303.xml"/><Relationship Id="rId81" Type="http://schemas.openxmlformats.org/officeDocument/2006/relationships/oleObject" Target="../embeddings/oleObject33.bin"/><Relationship Id="rId4" Type="http://schemas.openxmlformats.org/officeDocument/2006/relationships/tags" Target="../tags/tag229.xml"/><Relationship Id="rId9" Type="http://schemas.openxmlformats.org/officeDocument/2006/relationships/tags" Target="../tags/tag234.xml"/><Relationship Id="rId14" Type="http://schemas.openxmlformats.org/officeDocument/2006/relationships/tags" Target="../tags/tag239.xml"/><Relationship Id="rId22" Type="http://schemas.openxmlformats.org/officeDocument/2006/relationships/tags" Target="../tags/tag247.xml"/><Relationship Id="rId27" Type="http://schemas.openxmlformats.org/officeDocument/2006/relationships/tags" Target="../tags/tag252.xml"/><Relationship Id="rId30" Type="http://schemas.openxmlformats.org/officeDocument/2006/relationships/tags" Target="../tags/tag255.xml"/><Relationship Id="rId35" Type="http://schemas.openxmlformats.org/officeDocument/2006/relationships/tags" Target="../tags/tag260.xml"/><Relationship Id="rId43" Type="http://schemas.openxmlformats.org/officeDocument/2006/relationships/tags" Target="../tags/tag268.xml"/><Relationship Id="rId48" Type="http://schemas.openxmlformats.org/officeDocument/2006/relationships/tags" Target="../tags/tag273.xml"/><Relationship Id="rId56" Type="http://schemas.openxmlformats.org/officeDocument/2006/relationships/tags" Target="../tags/tag281.xml"/><Relationship Id="rId64" Type="http://schemas.openxmlformats.org/officeDocument/2006/relationships/tags" Target="../tags/tag289.xml"/><Relationship Id="rId69" Type="http://schemas.openxmlformats.org/officeDocument/2006/relationships/tags" Target="../tags/tag294.xml"/><Relationship Id="rId77" Type="http://schemas.openxmlformats.org/officeDocument/2006/relationships/tags" Target="../tags/tag302.xml"/><Relationship Id="rId8" Type="http://schemas.openxmlformats.org/officeDocument/2006/relationships/tags" Target="../tags/tag233.xml"/><Relationship Id="rId51" Type="http://schemas.openxmlformats.org/officeDocument/2006/relationships/tags" Target="../tags/tag276.xml"/><Relationship Id="rId72" Type="http://schemas.openxmlformats.org/officeDocument/2006/relationships/tags" Target="../tags/tag297.xml"/><Relationship Id="rId80" Type="http://schemas.openxmlformats.org/officeDocument/2006/relationships/slideLayout" Target="../slideLayouts/slideLayout2.xml"/><Relationship Id="rId3" Type="http://schemas.openxmlformats.org/officeDocument/2006/relationships/tags" Target="../tags/tag228.xml"/><Relationship Id="rId12" Type="http://schemas.openxmlformats.org/officeDocument/2006/relationships/tags" Target="../tags/tag237.xml"/><Relationship Id="rId17" Type="http://schemas.openxmlformats.org/officeDocument/2006/relationships/tags" Target="../tags/tag242.xml"/><Relationship Id="rId25" Type="http://schemas.openxmlformats.org/officeDocument/2006/relationships/tags" Target="../tags/tag250.xml"/><Relationship Id="rId33" Type="http://schemas.openxmlformats.org/officeDocument/2006/relationships/tags" Target="../tags/tag258.xml"/><Relationship Id="rId38" Type="http://schemas.openxmlformats.org/officeDocument/2006/relationships/tags" Target="../tags/tag263.xml"/><Relationship Id="rId46" Type="http://schemas.openxmlformats.org/officeDocument/2006/relationships/tags" Target="../tags/tag271.xml"/><Relationship Id="rId59" Type="http://schemas.openxmlformats.org/officeDocument/2006/relationships/tags" Target="../tags/tag284.xml"/><Relationship Id="rId67" Type="http://schemas.openxmlformats.org/officeDocument/2006/relationships/tags" Target="../tags/tag292.xml"/><Relationship Id="rId20" Type="http://schemas.openxmlformats.org/officeDocument/2006/relationships/tags" Target="../tags/tag245.xml"/><Relationship Id="rId41" Type="http://schemas.openxmlformats.org/officeDocument/2006/relationships/tags" Target="../tags/tag266.xml"/><Relationship Id="rId54" Type="http://schemas.openxmlformats.org/officeDocument/2006/relationships/tags" Target="../tags/tag279.xml"/><Relationship Id="rId62" Type="http://schemas.openxmlformats.org/officeDocument/2006/relationships/tags" Target="../tags/tag287.xml"/><Relationship Id="rId70" Type="http://schemas.openxmlformats.org/officeDocument/2006/relationships/tags" Target="../tags/tag295.xml"/><Relationship Id="rId75" Type="http://schemas.openxmlformats.org/officeDocument/2006/relationships/tags" Target="../tags/tag300.xml"/><Relationship Id="rId83" Type="http://schemas.openxmlformats.org/officeDocument/2006/relationships/chart" Target="../charts/chart1.xml"/><Relationship Id="rId1" Type="http://schemas.openxmlformats.org/officeDocument/2006/relationships/vmlDrawing" Target="../drawings/vmlDrawing32.vml"/><Relationship Id="rId6" Type="http://schemas.openxmlformats.org/officeDocument/2006/relationships/tags" Target="../tags/tag231.xml"/><Relationship Id="rId15" Type="http://schemas.openxmlformats.org/officeDocument/2006/relationships/tags" Target="../tags/tag240.xml"/><Relationship Id="rId23" Type="http://schemas.openxmlformats.org/officeDocument/2006/relationships/tags" Target="../tags/tag248.xml"/><Relationship Id="rId28" Type="http://schemas.openxmlformats.org/officeDocument/2006/relationships/tags" Target="../tags/tag253.xml"/><Relationship Id="rId36" Type="http://schemas.openxmlformats.org/officeDocument/2006/relationships/tags" Target="../tags/tag261.xml"/><Relationship Id="rId49" Type="http://schemas.openxmlformats.org/officeDocument/2006/relationships/tags" Target="../tags/tag274.xml"/><Relationship Id="rId57" Type="http://schemas.openxmlformats.org/officeDocument/2006/relationships/tags" Target="../tags/tag282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tags" Target="../tags/tag329.xml"/><Relationship Id="rId117" Type="http://schemas.openxmlformats.org/officeDocument/2006/relationships/image" Target="../media/image12.emf"/><Relationship Id="rId21" Type="http://schemas.openxmlformats.org/officeDocument/2006/relationships/tags" Target="../tags/tag324.xml"/><Relationship Id="rId42" Type="http://schemas.openxmlformats.org/officeDocument/2006/relationships/tags" Target="../tags/tag345.xml"/><Relationship Id="rId47" Type="http://schemas.openxmlformats.org/officeDocument/2006/relationships/tags" Target="../tags/tag350.xml"/><Relationship Id="rId63" Type="http://schemas.openxmlformats.org/officeDocument/2006/relationships/tags" Target="../tags/tag366.xml"/><Relationship Id="rId68" Type="http://schemas.openxmlformats.org/officeDocument/2006/relationships/tags" Target="../tags/tag371.xml"/><Relationship Id="rId84" Type="http://schemas.openxmlformats.org/officeDocument/2006/relationships/tags" Target="../tags/tag387.xml"/><Relationship Id="rId89" Type="http://schemas.openxmlformats.org/officeDocument/2006/relationships/tags" Target="../tags/tag392.xml"/><Relationship Id="rId112" Type="http://schemas.openxmlformats.org/officeDocument/2006/relationships/tags" Target="../tags/tag415.xml"/><Relationship Id="rId16" Type="http://schemas.openxmlformats.org/officeDocument/2006/relationships/tags" Target="../tags/tag319.xml"/><Relationship Id="rId107" Type="http://schemas.openxmlformats.org/officeDocument/2006/relationships/tags" Target="../tags/tag410.xml"/><Relationship Id="rId11" Type="http://schemas.openxmlformats.org/officeDocument/2006/relationships/tags" Target="../tags/tag314.xml"/><Relationship Id="rId24" Type="http://schemas.openxmlformats.org/officeDocument/2006/relationships/tags" Target="../tags/tag327.xml"/><Relationship Id="rId32" Type="http://schemas.openxmlformats.org/officeDocument/2006/relationships/tags" Target="../tags/tag335.xml"/><Relationship Id="rId37" Type="http://schemas.openxmlformats.org/officeDocument/2006/relationships/tags" Target="../tags/tag340.xml"/><Relationship Id="rId40" Type="http://schemas.openxmlformats.org/officeDocument/2006/relationships/tags" Target="../tags/tag343.xml"/><Relationship Id="rId45" Type="http://schemas.openxmlformats.org/officeDocument/2006/relationships/tags" Target="../tags/tag348.xml"/><Relationship Id="rId53" Type="http://schemas.openxmlformats.org/officeDocument/2006/relationships/tags" Target="../tags/tag356.xml"/><Relationship Id="rId58" Type="http://schemas.openxmlformats.org/officeDocument/2006/relationships/tags" Target="../tags/tag361.xml"/><Relationship Id="rId66" Type="http://schemas.openxmlformats.org/officeDocument/2006/relationships/tags" Target="../tags/tag369.xml"/><Relationship Id="rId74" Type="http://schemas.openxmlformats.org/officeDocument/2006/relationships/tags" Target="../tags/tag377.xml"/><Relationship Id="rId79" Type="http://schemas.openxmlformats.org/officeDocument/2006/relationships/tags" Target="../tags/tag382.xml"/><Relationship Id="rId87" Type="http://schemas.openxmlformats.org/officeDocument/2006/relationships/tags" Target="../tags/tag390.xml"/><Relationship Id="rId102" Type="http://schemas.openxmlformats.org/officeDocument/2006/relationships/tags" Target="../tags/tag405.xml"/><Relationship Id="rId110" Type="http://schemas.openxmlformats.org/officeDocument/2006/relationships/tags" Target="../tags/tag413.xml"/><Relationship Id="rId115" Type="http://schemas.openxmlformats.org/officeDocument/2006/relationships/slideLayout" Target="../slideLayouts/slideLayout2.xml"/><Relationship Id="rId5" Type="http://schemas.openxmlformats.org/officeDocument/2006/relationships/tags" Target="../tags/tag308.xml"/><Relationship Id="rId61" Type="http://schemas.openxmlformats.org/officeDocument/2006/relationships/tags" Target="../tags/tag364.xml"/><Relationship Id="rId82" Type="http://schemas.openxmlformats.org/officeDocument/2006/relationships/tags" Target="../tags/tag385.xml"/><Relationship Id="rId90" Type="http://schemas.openxmlformats.org/officeDocument/2006/relationships/tags" Target="../tags/tag393.xml"/><Relationship Id="rId95" Type="http://schemas.openxmlformats.org/officeDocument/2006/relationships/tags" Target="../tags/tag398.xml"/><Relationship Id="rId19" Type="http://schemas.openxmlformats.org/officeDocument/2006/relationships/tags" Target="../tags/tag322.xml"/><Relationship Id="rId14" Type="http://schemas.openxmlformats.org/officeDocument/2006/relationships/tags" Target="../tags/tag317.xml"/><Relationship Id="rId22" Type="http://schemas.openxmlformats.org/officeDocument/2006/relationships/tags" Target="../tags/tag325.xml"/><Relationship Id="rId27" Type="http://schemas.openxmlformats.org/officeDocument/2006/relationships/tags" Target="../tags/tag330.xml"/><Relationship Id="rId30" Type="http://schemas.openxmlformats.org/officeDocument/2006/relationships/tags" Target="../tags/tag333.xml"/><Relationship Id="rId35" Type="http://schemas.openxmlformats.org/officeDocument/2006/relationships/tags" Target="../tags/tag338.xml"/><Relationship Id="rId43" Type="http://schemas.openxmlformats.org/officeDocument/2006/relationships/tags" Target="../tags/tag346.xml"/><Relationship Id="rId48" Type="http://schemas.openxmlformats.org/officeDocument/2006/relationships/tags" Target="../tags/tag351.xml"/><Relationship Id="rId56" Type="http://schemas.openxmlformats.org/officeDocument/2006/relationships/tags" Target="../tags/tag359.xml"/><Relationship Id="rId64" Type="http://schemas.openxmlformats.org/officeDocument/2006/relationships/tags" Target="../tags/tag367.xml"/><Relationship Id="rId69" Type="http://schemas.openxmlformats.org/officeDocument/2006/relationships/tags" Target="../tags/tag372.xml"/><Relationship Id="rId77" Type="http://schemas.openxmlformats.org/officeDocument/2006/relationships/tags" Target="../tags/tag380.xml"/><Relationship Id="rId100" Type="http://schemas.openxmlformats.org/officeDocument/2006/relationships/tags" Target="../tags/tag403.xml"/><Relationship Id="rId105" Type="http://schemas.openxmlformats.org/officeDocument/2006/relationships/tags" Target="../tags/tag408.xml"/><Relationship Id="rId113" Type="http://schemas.openxmlformats.org/officeDocument/2006/relationships/tags" Target="../tags/tag416.xml"/><Relationship Id="rId8" Type="http://schemas.openxmlformats.org/officeDocument/2006/relationships/tags" Target="../tags/tag311.xml"/><Relationship Id="rId51" Type="http://schemas.openxmlformats.org/officeDocument/2006/relationships/tags" Target="../tags/tag354.xml"/><Relationship Id="rId72" Type="http://schemas.openxmlformats.org/officeDocument/2006/relationships/tags" Target="../tags/tag375.xml"/><Relationship Id="rId80" Type="http://schemas.openxmlformats.org/officeDocument/2006/relationships/tags" Target="../tags/tag383.xml"/><Relationship Id="rId85" Type="http://schemas.openxmlformats.org/officeDocument/2006/relationships/tags" Target="../tags/tag388.xml"/><Relationship Id="rId93" Type="http://schemas.openxmlformats.org/officeDocument/2006/relationships/tags" Target="../tags/tag396.xml"/><Relationship Id="rId98" Type="http://schemas.openxmlformats.org/officeDocument/2006/relationships/tags" Target="../tags/tag401.xml"/><Relationship Id="rId3" Type="http://schemas.openxmlformats.org/officeDocument/2006/relationships/tags" Target="../tags/tag306.xml"/><Relationship Id="rId12" Type="http://schemas.openxmlformats.org/officeDocument/2006/relationships/tags" Target="../tags/tag315.xml"/><Relationship Id="rId17" Type="http://schemas.openxmlformats.org/officeDocument/2006/relationships/tags" Target="../tags/tag320.xml"/><Relationship Id="rId25" Type="http://schemas.openxmlformats.org/officeDocument/2006/relationships/tags" Target="../tags/tag328.xml"/><Relationship Id="rId33" Type="http://schemas.openxmlformats.org/officeDocument/2006/relationships/tags" Target="../tags/tag336.xml"/><Relationship Id="rId38" Type="http://schemas.openxmlformats.org/officeDocument/2006/relationships/tags" Target="../tags/tag341.xml"/><Relationship Id="rId46" Type="http://schemas.openxmlformats.org/officeDocument/2006/relationships/tags" Target="../tags/tag349.xml"/><Relationship Id="rId59" Type="http://schemas.openxmlformats.org/officeDocument/2006/relationships/tags" Target="../tags/tag362.xml"/><Relationship Id="rId67" Type="http://schemas.openxmlformats.org/officeDocument/2006/relationships/tags" Target="../tags/tag370.xml"/><Relationship Id="rId103" Type="http://schemas.openxmlformats.org/officeDocument/2006/relationships/tags" Target="../tags/tag406.xml"/><Relationship Id="rId108" Type="http://schemas.openxmlformats.org/officeDocument/2006/relationships/tags" Target="../tags/tag411.xml"/><Relationship Id="rId116" Type="http://schemas.openxmlformats.org/officeDocument/2006/relationships/oleObject" Target="../embeddings/oleObject34.bin"/><Relationship Id="rId20" Type="http://schemas.openxmlformats.org/officeDocument/2006/relationships/tags" Target="../tags/tag323.xml"/><Relationship Id="rId41" Type="http://schemas.openxmlformats.org/officeDocument/2006/relationships/tags" Target="../tags/tag344.xml"/><Relationship Id="rId54" Type="http://schemas.openxmlformats.org/officeDocument/2006/relationships/tags" Target="../tags/tag357.xml"/><Relationship Id="rId62" Type="http://schemas.openxmlformats.org/officeDocument/2006/relationships/tags" Target="../tags/tag365.xml"/><Relationship Id="rId70" Type="http://schemas.openxmlformats.org/officeDocument/2006/relationships/tags" Target="../tags/tag373.xml"/><Relationship Id="rId75" Type="http://schemas.openxmlformats.org/officeDocument/2006/relationships/tags" Target="../tags/tag378.xml"/><Relationship Id="rId83" Type="http://schemas.openxmlformats.org/officeDocument/2006/relationships/tags" Target="../tags/tag386.xml"/><Relationship Id="rId88" Type="http://schemas.openxmlformats.org/officeDocument/2006/relationships/tags" Target="../tags/tag391.xml"/><Relationship Id="rId91" Type="http://schemas.openxmlformats.org/officeDocument/2006/relationships/tags" Target="../tags/tag394.xml"/><Relationship Id="rId96" Type="http://schemas.openxmlformats.org/officeDocument/2006/relationships/tags" Target="../tags/tag399.xml"/><Relationship Id="rId111" Type="http://schemas.openxmlformats.org/officeDocument/2006/relationships/tags" Target="../tags/tag414.xml"/><Relationship Id="rId1" Type="http://schemas.openxmlformats.org/officeDocument/2006/relationships/vmlDrawing" Target="../drawings/vmlDrawing33.vml"/><Relationship Id="rId6" Type="http://schemas.openxmlformats.org/officeDocument/2006/relationships/tags" Target="../tags/tag309.xml"/><Relationship Id="rId15" Type="http://schemas.openxmlformats.org/officeDocument/2006/relationships/tags" Target="../tags/tag318.xml"/><Relationship Id="rId23" Type="http://schemas.openxmlformats.org/officeDocument/2006/relationships/tags" Target="../tags/tag326.xml"/><Relationship Id="rId28" Type="http://schemas.openxmlformats.org/officeDocument/2006/relationships/tags" Target="../tags/tag331.xml"/><Relationship Id="rId36" Type="http://schemas.openxmlformats.org/officeDocument/2006/relationships/tags" Target="../tags/tag339.xml"/><Relationship Id="rId49" Type="http://schemas.openxmlformats.org/officeDocument/2006/relationships/tags" Target="../tags/tag352.xml"/><Relationship Id="rId57" Type="http://schemas.openxmlformats.org/officeDocument/2006/relationships/tags" Target="../tags/tag360.xml"/><Relationship Id="rId106" Type="http://schemas.openxmlformats.org/officeDocument/2006/relationships/tags" Target="../tags/tag409.xml"/><Relationship Id="rId114" Type="http://schemas.openxmlformats.org/officeDocument/2006/relationships/tags" Target="../tags/tag417.xml"/><Relationship Id="rId10" Type="http://schemas.openxmlformats.org/officeDocument/2006/relationships/tags" Target="../tags/tag313.xml"/><Relationship Id="rId31" Type="http://schemas.openxmlformats.org/officeDocument/2006/relationships/tags" Target="../tags/tag334.xml"/><Relationship Id="rId44" Type="http://schemas.openxmlformats.org/officeDocument/2006/relationships/tags" Target="../tags/tag347.xml"/><Relationship Id="rId52" Type="http://schemas.openxmlformats.org/officeDocument/2006/relationships/tags" Target="../tags/tag355.xml"/><Relationship Id="rId60" Type="http://schemas.openxmlformats.org/officeDocument/2006/relationships/tags" Target="../tags/tag363.xml"/><Relationship Id="rId65" Type="http://schemas.openxmlformats.org/officeDocument/2006/relationships/tags" Target="../tags/tag368.xml"/><Relationship Id="rId73" Type="http://schemas.openxmlformats.org/officeDocument/2006/relationships/tags" Target="../tags/tag376.xml"/><Relationship Id="rId78" Type="http://schemas.openxmlformats.org/officeDocument/2006/relationships/tags" Target="../tags/tag381.xml"/><Relationship Id="rId81" Type="http://schemas.openxmlformats.org/officeDocument/2006/relationships/tags" Target="../tags/tag384.xml"/><Relationship Id="rId86" Type="http://schemas.openxmlformats.org/officeDocument/2006/relationships/tags" Target="../tags/tag389.xml"/><Relationship Id="rId94" Type="http://schemas.openxmlformats.org/officeDocument/2006/relationships/tags" Target="../tags/tag397.xml"/><Relationship Id="rId99" Type="http://schemas.openxmlformats.org/officeDocument/2006/relationships/tags" Target="../tags/tag402.xml"/><Relationship Id="rId101" Type="http://schemas.openxmlformats.org/officeDocument/2006/relationships/tags" Target="../tags/tag404.xml"/><Relationship Id="rId4" Type="http://schemas.openxmlformats.org/officeDocument/2006/relationships/tags" Target="../tags/tag307.xml"/><Relationship Id="rId9" Type="http://schemas.openxmlformats.org/officeDocument/2006/relationships/tags" Target="../tags/tag312.xml"/><Relationship Id="rId13" Type="http://schemas.openxmlformats.org/officeDocument/2006/relationships/tags" Target="../tags/tag316.xml"/><Relationship Id="rId18" Type="http://schemas.openxmlformats.org/officeDocument/2006/relationships/tags" Target="../tags/tag321.xml"/><Relationship Id="rId39" Type="http://schemas.openxmlformats.org/officeDocument/2006/relationships/tags" Target="../tags/tag342.xml"/><Relationship Id="rId109" Type="http://schemas.openxmlformats.org/officeDocument/2006/relationships/tags" Target="../tags/tag412.xml"/><Relationship Id="rId34" Type="http://schemas.openxmlformats.org/officeDocument/2006/relationships/tags" Target="../tags/tag337.xml"/><Relationship Id="rId50" Type="http://schemas.openxmlformats.org/officeDocument/2006/relationships/tags" Target="../tags/tag353.xml"/><Relationship Id="rId55" Type="http://schemas.openxmlformats.org/officeDocument/2006/relationships/tags" Target="../tags/tag358.xml"/><Relationship Id="rId76" Type="http://schemas.openxmlformats.org/officeDocument/2006/relationships/tags" Target="../tags/tag379.xml"/><Relationship Id="rId97" Type="http://schemas.openxmlformats.org/officeDocument/2006/relationships/tags" Target="../tags/tag400.xml"/><Relationship Id="rId104" Type="http://schemas.openxmlformats.org/officeDocument/2006/relationships/tags" Target="../tags/tag407.xml"/><Relationship Id="rId7" Type="http://schemas.openxmlformats.org/officeDocument/2006/relationships/tags" Target="../tags/tag310.xml"/><Relationship Id="rId71" Type="http://schemas.openxmlformats.org/officeDocument/2006/relationships/tags" Target="../tags/tag374.xml"/><Relationship Id="rId92" Type="http://schemas.openxmlformats.org/officeDocument/2006/relationships/tags" Target="../tags/tag395.xml"/><Relationship Id="rId2" Type="http://schemas.openxmlformats.org/officeDocument/2006/relationships/tags" Target="../tags/tag305.xml"/><Relationship Id="rId29" Type="http://schemas.openxmlformats.org/officeDocument/2006/relationships/tags" Target="../tags/tag33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424.xml"/><Relationship Id="rId13" Type="http://schemas.openxmlformats.org/officeDocument/2006/relationships/image" Target="../media/image14.svg"/><Relationship Id="rId18" Type="http://schemas.openxmlformats.org/officeDocument/2006/relationships/image" Target="../media/image16.png"/><Relationship Id="rId3" Type="http://schemas.openxmlformats.org/officeDocument/2006/relationships/tags" Target="../tags/tag419.xml"/><Relationship Id="rId7" Type="http://schemas.openxmlformats.org/officeDocument/2006/relationships/tags" Target="../tags/tag423.xml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" Type="http://schemas.openxmlformats.org/officeDocument/2006/relationships/tags" Target="../tags/tag418.xml"/><Relationship Id="rId16" Type="http://schemas.openxmlformats.org/officeDocument/2006/relationships/image" Target="../media/image15.png"/><Relationship Id="rId1" Type="http://schemas.openxmlformats.org/officeDocument/2006/relationships/vmlDrawing" Target="../drawings/vmlDrawing34.vml"/><Relationship Id="rId6" Type="http://schemas.openxmlformats.org/officeDocument/2006/relationships/tags" Target="../tags/tag422.xml"/><Relationship Id="rId11" Type="http://schemas.openxmlformats.org/officeDocument/2006/relationships/image" Target="../media/image12.emf"/><Relationship Id="rId5" Type="http://schemas.openxmlformats.org/officeDocument/2006/relationships/tags" Target="../tags/tag421.xml"/><Relationship Id="rId15" Type="http://schemas.openxmlformats.org/officeDocument/2006/relationships/image" Target="../media/image16.svg"/><Relationship Id="rId10" Type="http://schemas.openxmlformats.org/officeDocument/2006/relationships/oleObject" Target="../embeddings/oleObject35.bin"/><Relationship Id="rId19" Type="http://schemas.openxmlformats.org/officeDocument/2006/relationships/image" Target="../media/image20.svg"/><Relationship Id="rId4" Type="http://schemas.openxmlformats.org/officeDocument/2006/relationships/tags" Target="../tags/tag420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436.xml"/><Relationship Id="rId18" Type="http://schemas.openxmlformats.org/officeDocument/2006/relationships/tags" Target="../tags/tag441.xml"/><Relationship Id="rId26" Type="http://schemas.openxmlformats.org/officeDocument/2006/relationships/tags" Target="../tags/tag449.xml"/><Relationship Id="rId39" Type="http://schemas.openxmlformats.org/officeDocument/2006/relationships/tags" Target="../tags/tag462.xml"/><Relationship Id="rId21" Type="http://schemas.openxmlformats.org/officeDocument/2006/relationships/tags" Target="../tags/tag444.xml"/><Relationship Id="rId34" Type="http://schemas.openxmlformats.org/officeDocument/2006/relationships/tags" Target="../tags/tag457.xml"/><Relationship Id="rId42" Type="http://schemas.openxmlformats.org/officeDocument/2006/relationships/notesSlide" Target="../notesSlides/notesSlide2.xml"/><Relationship Id="rId47" Type="http://schemas.openxmlformats.org/officeDocument/2006/relationships/image" Target="../media/image18.png"/><Relationship Id="rId50" Type="http://schemas.openxmlformats.org/officeDocument/2006/relationships/image" Target="../media/image26.svg"/><Relationship Id="rId55" Type="http://schemas.openxmlformats.org/officeDocument/2006/relationships/image" Target="../media/image22.png"/><Relationship Id="rId7" Type="http://schemas.openxmlformats.org/officeDocument/2006/relationships/tags" Target="../tags/tag430.xml"/><Relationship Id="rId2" Type="http://schemas.openxmlformats.org/officeDocument/2006/relationships/tags" Target="../tags/tag425.xml"/><Relationship Id="rId16" Type="http://schemas.openxmlformats.org/officeDocument/2006/relationships/tags" Target="../tags/tag439.xml"/><Relationship Id="rId20" Type="http://schemas.openxmlformats.org/officeDocument/2006/relationships/tags" Target="../tags/tag443.xml"/><Relationship Id="rId29" Type="http://schemas.openxmlformats.org/officeDocument/2006/relationships/tags" Target="../tags/tag452.xml"/><Relationship Id="rId41" Type="http://schemas.openxmlformats.org/officeDocument/2006/relationships/slideLayout" Target="../slideLayouts/slideLayout2.xml"/><Relationship Id="rId54" Type="http://schemas.openxmlformats.org/officeDocument/2006/relationships/image" Target="../media/image30.svg"/><Relationship Id="rId62" Type="http://schemas.openxmlformats.org/officeDocument/2006/relationships/image" Target="../media/image38.svg"/><Relationship Id="rId1" Type="http://schemas.openxmlformats.org/officeDocument/2006/relationships/vmlDrawing" Target="../drawings/vmlDrawing35.vml"/><Relationship Id="rId6" Type="http://schemas.openxmlformats.org/officeDocument/2006/relationships/tags" Target="../tags/tag429.xml"/><Relationship Id="rId11" Type="http://schemas.openxmlformats.org/officeDocument/2006/relationships/tags" Target="../tags/tag434.xml"/><Relationship Id="rId24" Type="http://schemas.openxmlformats.org/officeDocument/2006/relationships/tags" Target="../tags/tag447.xml"/><Relationship Id="rId32" Type="http://schemas.openxmlformats.org/officeDocument/2006/relationships/tags" Target="../tags/tag455.xml"/><Relationship Id="rId37" Type="http://schemas.openxmlformats.org/officeDocument/2006/relationships/tags" Target="../tags/tag460.xml"/><Relationship Id="rId40" Type="http://schemas.openxmlformats.org/officeDocument/2006/relationships/tags" Target="../tags/tag463.xml"/><Relationship Id="rId45" Type="http://schemas.openxmlformats.org/officeDocument/2006/relationships/image" Target="../media/image17.png"/><Relationship Id="rId53" Type="http://schemas.openxmlformats.org/officeDocument/2006/relationships/image" Target="../media/image21.png"/><Relationship Id="rId58" Type="http://schemas.openxmlformats.org/officeDocument/2006/relationships/image" Target="../media/image34.svg"/><Relationship Id="rId5" Type="http://schemas.openxmlformats.org/officeDocument/2006/relationships/tags" Target="../tags/tag428.xml"/><Relationship Id="rId15" Type="http://schemas.openxmlformats.org/officeDocument/2006/relationships/tags" Target="../tags/tag438.xml"/><Relationship Id="rId23" Type="http://schemas.openxmlformats.org/officeDocument/2006/relationships/tags" Target="../tags/tag446.xml"/><Relationship Id="rId28" Type="http://schemas.openxmlformats.org/officeDocument/2006/relationships/tags" Target="../tags/tag451.xml"/><Relationship Id="rId36" Type="http://schemas.openxmlformats.org/officeDocument/2006/relationships/tags" Target="../tags/tag459.xml"/><Relationship Id="rId49" Type="http://schemas.openxmlformats.org/officeDocument/2006/relationships/image" Target="../media/image19.png"/><Relationship Id="rId57" Type="http://schemas.openxmlformats.org/officeDocument/2006/relationships/image" Target="../media/image23.png"/><Relationship Id="rId61" Type="http://schemas.openxmlformats.org/officeDocument/2006/relationships/image" Target="../media/image25.png"/><Relationship Id="rId10" Type="http://schemas.openxmlformats.org/officeDocument/2006/relationships/tags" Target="../tags/tag433.xml"/><Relationship Id="rId19" Type="http://schemas.openxmlformats.org/officeDocument/2006/relationships/tags" Target="../tags/tag442.xml"/><Relationship Id="rId31" Type="http://schemas.openxmlformats.org/officeDocument/2006/relationships/tags" Target="../tags/tag454.xml"/><Relationship Id="rId44" Type="http://schemas.openxmlformats.org/officeDocument/2006/relationships/image" Target="../media/image3.emf"/><Relationship Id="rId52" Type="http://schemas.openxmlformats.org/officeDocument/2006/relationships/image" Target="../media/image28.svg"/><Relationship Id="rId60" Type="http://schemas.openxmlformats.org/officeDocument/2006/relationships/image" Target="../media/image36.svg"/><Relationship Id="rId4" Type="http://schemas.openxmlformats.org/officeDocument/2006/relationships/tags" Target="../tags/tag427.xml"/><Relationship Id="rId9" Type="http://schemas.openxmlformats.org/officeDocument/2006/relationships/tags" Target="../tags/tag432.xml"/><Relationship Id="rId14" Type="http://schemas.openxmlformats.org/officeDocument/2006/relationships/tags" Target="../tags/tag437.xml"/><Relationship Id="rId22" Type="http://schemas.openxmlformats.org/officeDocument/2006/relationships/tags" Target="../tags/tag445.xml"/><Relationship Id="rId27" Type="http://schemas.openxmlformats.org/officeDocument/2006/relationships/tags" Target="../tags/tag450.xml"/><Relationship Id="rId30" Type="http://schemas.openxmlformats.org/officeDocument/2006/relationships/tags" Target="../tags/tag453.xml"/><Relationship Id="rId35" Type="http://schemas.openxmlformats.org/officeDocument/2006/relationships/tags" Target="../tags/tag458.xml"/><Relationship Id="rId43" Type="http://schemas.openxmlformats.org/officeDocument/2006/relationships/oleObject" Target="../embeddings/oleObject36.bin"/><Relationship Id="rId48" Type="http://schemas.openxmlformats.org/officeDocument/2006/relationships/image" Target="../media/image24.svg"/><Relationship Id="rId56" Type="http://schemas.openxmlformats.org/officeDocument/2006/relationships/image" Target="../media/image32.svg"/><Relationship Id="rId8" Type="http://schemas.openxmlformats.org/officeDocument/2006/relationships/tags" Target="../tags/tag431.xml"/><Relationship Id="rId51" Type="http://schemas.openxmlformats.org/officeDocument/2006/relationships/image" Target="../media/image20.png"/><Relationship Id="rId3" Type="http://schemas.openxmlformats.org/officeDocument/2006/relationships/tags" Target="../tags/tag426.xml"/><Relationship Id="rId12" Type="http://schemas.openxmlformats.org/officeDocument/2006/relationships/tags" Target="../tags/tag435.xml"/><Relationship Id="rId17" Type="http://schemas.openxmlformats.org/officeDocument/2006/relationships/tags" Target="../tags/tag440.xml"/><Relationship Id="rId25" Type="http://schemas.openxmlformats.org/officeDocument/2006/relationships/tags" Target="../tags/tag448.xml"/><Relationship Id="rId33" Type="http://schemas.openxmlformats.org/officeDocument/2006/relationships/tags" Target="../tags/tag456.xml"/><Relationship Id="rId38" Type="http://schemas.openxmlformats.org/officeDocument/2006/relationships/tags" Target="../tags/tag461.xml"/><Relationship Id="rId46" Type="http://schemas.openxmlformats.org/officeDocument/2006/relationships/image" Target="../media/image22.svg"/><Relationship Id="rId5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465.xml"/><Relationship Id="rId7" Type="http://schemas.openxmlformats.org/officeDocument/2006/relationships/image" Target="../media/image12.emf"/><Relationship Id="rId2" Type="http://schemas.openxmlformats.org/officeDocument/2006/relationships/tags" Target="../tags/tag464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37.bin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6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468.xml"/><Relationship Id="rId7" Type="http://schemas.openxmlformats.org/officeDocument/2006/relationships/slideLayout" Target="../slideLayouts/slideLayout9.xml"/><Relationship Id="rId2" Type="http://schemas.openxmlformats.org/officeDocument/2006/relationships/tags" Target="../tags/tag467.xml"/><Relationship Id="rId1" Type="http://schemas.openxmlformats.org/officeDocument/2006/relationships/vmlDrawing" Target="../drawings/vmlDrawing37.vml"/><Relationship Id="rId6" Type="http://schemas.openxmlformats.org/officeDocument/2006/relationships/tags" Target="../tags/tag471.xml"/><Relationship Id="rId5" Type="http://schemas.openxmlformats.org/officeDocument/2006/relationships/tags" Target="../tags/tag470.xml"/><Relationship Id="rId4" Type="http://schemas.openxmlformats.org/officeDocument/2006/relationships/tags" Target="../tags/tag469.xml"/><Relationship Id="rId9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72.xml"/><Relationship Id="rId1" Type="http://schemas.openxmlformats.org/officeDocument/2006/relationships/vmlDrawing" Target="../drawings/vmlDrawing38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3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B96F56E9-DCB1-49C8-8D74-40BCF4CB2C1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945911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431" name="think-cell Slide" r:id="rId6" imgW="395" imgH="396" progId="TCLayout.ActiveDocument.1">
                  <p:embed/>
                </p:oleObj>
              </mc:Choice>
              <mc:Fallback>
                <p:oleObj name="think-cell Slide" r:id="rId6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49B919BE-C198-4E3E-9515-9C4DBF8D9DFE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592106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432" name="think-cell Slide" r:id="rId8" imgW="395" imgH="396" progId="TCLayout.ActiveDocument.1">
                  <p:embed/>
                </p:oleObj>
              </mc:Choice>
              <mc:Fallback>
                <p:oleObj name="think-cell Slide" r:id="rId8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F69D76-7B01-46BE-AAEB-395AEAE8BD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Vendredi 29 janvier 2021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535D4A-2608-4130-9EB3-D8889F1BF0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None/>
            </a:pPr>
            <a:r>
              <a:rPr lang="fr-FR" dirty="0"/>
              <a:t>Réunion professionnels de santé et fédérations hospitalières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55B9BD-1C38-494B-88A0-E7B020CA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941" y="2630978"/>
            <a:ext cx="9726795" cy="1354217"/>
          </a:xfrm>
        </p:spPr>
        <p:txBody>
          <a:bodyPr/>
          <a:lstStyle/>
          <a:p>
            <a:r>
              <a:rPr lang="fr-FR" dirty="0">
                <a:latin typeface="Marianne"/>
                <a:ea typeface="Marianne"/>
                <a:cs typeface="Marianne"/>
              </a:rPr>
              <a:t>Vaccination contre la COVID-19 : </a:t>
            </a:r>
            <a:br>
              <a:rPr lang="fr-FR" dirty="0">
                <a:latin typeface="Marianne"/>
                <a:ea typeface="Marianne"/>
                <a:cs typeface="Marianne"/>
              </a:rPr>
            </a:br>
            <a:r>
              <a:rPr lang="fr-FR" dirty="0">
                <a:latin typeface="Marianne"/>
                <a:ea typeface="Marianne"/>
                <a:cs typeface="Marianne"/>
              </a:rPr>
              <a:t>Stratégie et organisation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1819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2B37BD89-AA8D-4A6C-85D4-499EEB03C4C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609420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837" name="think-cell Slide" r:id="rId81" imgW="395" imgH="396" progId="TCLayout.ActiveDocument.1">
                  <p:embed/>
                </p:oleObj>
              </mc:Choice>
              <mc:Fallback>
                <p:oleObj name="think-cell Slide" r:id="rId81" imgW="395" imgH="39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2B37BD89-AA8D-4A6C-85D4-499EEB03C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" hidden="1">
            <a:extLst>
              <a:ext uri="{FF2B5EF4-FFF2-40B4-BE49-F238E27FC236}">
                <a16:creationId xmlns:a16="http://schemas.microsoft.com/office/drawing/2014/main" id="{94AAF35E-1620-429F-B4BC-3BD752D59E7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400" dirty="0" err="1">
              <a:solidFill>
                <a:schemeClr val="bg1"/>
              </a:solidFill>
              <a:cs typeface="Arial" panose="020B0604020202020204" pitchFamily="34" charset="0"/>
              <a:sym typeface="+mn-lt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73F4F2B4-8551-44B6-82A9-8245C2CE1D2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Synthèse des vaccinations réalisées depuis le 4 janvier</a:t>
            </a:r>
          </a:p>
        </p:txBody>
      </p:sp>
      <p:sp>
        <p:nvSpPr>
          <p:cNvPr id="3" name="3. Subtitle">
            <a:extLst>
              <a:ext uri="{FF2B5EF4-FFF2-40B4-BE49-F238E27FC236}">
                <a16:creationId xmlns:a16="http://schemas.microsoft.com/office/drawing/2014/main" id="{0B433283-DF51-4F28-84CB-B22723C6D330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/>
        <p:txBody>
          <a:bodyPr/>
          <a:lstStyle/>
          <a:p>
            <a:pPr>
              <a:buNone/>
            </a:pPr>
            <a:r>
              <a:rPr lang="fr-FR" dirty="0"/>
              <a:t>Nombre cumulé d’injections, en milliers, janvier 2021</a:t>
            </a:r>
          </a:p>
        </p:txBody>
      </p:sp>
      <p:graphicFrame>
        <p:nvGraphicFramePr>
          <p:cNvPr id="115" name="Chart 114">
            <a:extLst>
              <a:ext uri="{FF2B5EF4-FFF2-40B4-BE49-F238E27FC236}">
                <a16:creationId xmlns:a16="http://schemas.microsoft.com/office/drawing/2014/main" id="{C0F3D5EF-79AC-4497-B5C8-D1C58AEADFE0}"/>
              </a:ext>
            </a:extLst>
          </p:cNvPr>
          <p:cNvGraphicFramePr/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753725856"/>
              </p:ext>
            </p:extLst>
          </p:nvPr>
        </p:nvGraphicFramePr>
        <p:xfrm>
          <a:off x="450850" y="1828800"/>
          <a:ext cx="11269663" cy="4232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3"/>
          </a:graphicData>
        </a:graphic>
      </p:graphicFrame>
      <p:sp>
        <p:nvSpPr>
          <p:cNvPr id="7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601663" y="5870575"/>
            <a:ext cx="149225" cy="212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E6C7F95-4A34-42A7-AF82-C702313EE3E8}" type="datetime'''''1'''''''''''''''''''''''''''''''''''''''''''''''''''''">
              <a:rPr lang="en-GB" altLang="en-US" sz="1400" smtClean="0"/>
              <a:pPr/>
              <a:t>1</a:t>
            </a:fld>
            <a:endParaRPr lang="fr-FR" sz="1400" dirty="0">
              <a:sym typeface="+mn-lt"/>
            </a:endParaRPr>
          </a:p>
        </p:txBody>
      </p:sp>
      <p:sp>
        <p:nvSpPr>
          <p:cNvPr id="58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1046163" y="5864225"/>
            <a:ext cx="149225" cy="212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DC485DC-2502-463D-A64F-9D63261D31D0}" type="datetime'''''''''''''''''''''''''''''5'''''''''''''''''">
              <a:rPr lang="en-GB" altLang="en-US" sz="1400" smtClean="0"/>
              <a:pPr/>
              <a:t>5</a:t>
            </a:fld>
            <a:endParaRPr lang="fr-FR" sz="1400" dirty="0">
              <a:sym typeface="+mn-lt"/>
            </a:endParaRPr>
          </a:p>
        </p:txBody>
      </p:sp>
      <p:sp>
        <p:nvSpPr>
          <p:cNvPr id="128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9837738" y="2432050"/>
            <a:ext cx="49371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15E69CF-89ED-4875-BA55-653C1BE571DF}" type="datetime'1'''''''''''''''''''''''''''''''' 090'''''''''''''''''">
              <a:rPr lang="fr-FR" altLang="en-US" sz="1400" b="1" smtClean="0"/>
              <a:pPr/>
              <a:t>1 090</a:t>
            </a:fld>
            <a:endParaRPr lang="fr-FR" sz="1400" b="1" dirty="0">
              <a:sym typeface="+mn-lt"/>
            </a:endParaRPr>
          </a:p>
        </p:txBody>
      </p:sp>
      <p:sp>
        <p:nvSpPr>
          <p:cNvPr id="78" name="Text Placeholder 4">
            <a:extLst>
              <a:ext uri="{FF2B5EF4-FFF2-40B4-BE49-F238E27FC236}">
                <a16:creationId xmlns:a16="http://schemas.microsoft.com/office/drawing/2014/main" id="{4ECCAAF3-4471-4800-9199-C16EAE230D20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auto">
          <a:xfrm>
            <a:off x="5935663" y="6126163"/>
            <a:ext cx="300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33D0957-AD9C-47ED-9731-177A6AD1B4A6}" type="datetime'''16'''''''''' j''''an''''''''''''v''''''''''''''''''.'''''''">
              <a:rPr lang="fr-FR" altLang="en-US" sz="1000" b="1" smtClean="0">
                <a:cs typeface="+mn-cs"/>
              </a:rPr>
              <a:pPr/>
              <a:t>16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1963738" y="5535613"/>
            <a:ext cx="2476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CDACE760-3C1E-40E5-BBD3-353811CC94ED}" type="datetime'''''''''''''''''''''''''''''''''''''''''''''48'''''''''''">
              <a:rPr lang="en-GB" altLang="en-US" sz="1400" b="1" smtClean="0"/>
              <a:pPr/>
              <a:t>48</a:t>
            </a:fld>
            <a:endParaRPr lang="fr-FR" sz="1400" b="1" dirty="0">
              <a:sym typeface="+mn-lt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auto">
          <a:xfrm>
            <a:off x="1441450" y="6126163"/>
            <a:ext cx="40481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E60B103-A22A-486E-98F2-1C6AEED580B3}" type="datetime'''''''''''''''6'''''''''''' ''ja''''n''''v''.'''''''''''''''''">
              <a:rPr lang="fr-FR" altLang="en-US" sz="1000" b="1" smtClean="0">
                <a:cs typeface="+mn-cs"/>
              </a:rPr>
              <a:pPr/>
              <a:t>6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6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gray">
          <a:xfrm>
            <a:off x="1439863" y="5849938"/>
            <a:ext cx="247650" cy="212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2536392-7D64-4FE8-ADEF-35515799A5E2}" type="datetime'''''''1''''''''''''''''''''''''''''''''''4'''''''''''''''''''">
              <a:rPr lang="en-GB" altLang="en-US" sz="1400" smtClean="0"/>
              <a:pPr/>
              <a:t>14</a:t>
            </a:fld>
            <a:endParaRPr lang="fr-FR" sz="1400" dirty="0">
              <a:sym typeface="+mn-lt"/>
            </a:endParaRPr>
          </a:p>
        </p:txBody>
      </p:sp>
      <p:sp>
        <p:nvSpPr>
          <p:cNvPr id="75" name="Text Placeholder 4">
            <a:extLst>
              <a:ext uri="{FF2B5EF4-FFF2-40B4-BE49-F238E27FC236}">
                <a16:creationId xmlns:a16="http://schemas.microsoft.com/office/drawing/2014/main" id="{B6D03980-99B4-4896-B6D0-5462B6AAACC1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>
            <a:off x="10377488" y="6126163"/>
            <a:ext cx="300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4A05796-D162-4870-BFD0-EEF3DCEE8A89}" type="datetime'''''26'''' ''''''j''''anv''''.'''''''''''''">
              <a:rPr lang="fr-FR" altLang="en-US" sz="1000" b="1" smtClean="0">
                <a:cs typeface="+mn-cs"/>
              </a:rPr>
              <a:pPr/>
              <a:t>26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55" name="Text Placeholder 4">
            <a:extLst>
              <a:ext uri="{FF2B5EF4-FFF2-40B4-BE49-F238E27FC236}">
                <a16:creationId xmlns:a16="http://schemas.microsoft.com/office/drawing/2014/main" id="{73EE2595-D844-49F3-8FCE-83D46911914E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gray">
          <a:xfrm>
            <a:off x="3740150" y="5491163"/>
            <a:ext cx="247650" cy="212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C193269-ECBA-4610-8A9F-D3878606BF83}" type="datetime'''''''''3''''''''''''''''''''0'''''''''''''''''''''''''''''">
              <a:rPr lang="en-GB" altLang="en-US" sz="1400" smtClean="0">
                <a:solidFill>
                  <a:schemeClr val="tx2"/>
                </a:solidFill>
              </a:rPr>
              <a:pPr/>
              <a:t>30</a:t>
            </a:fld>
            <a:endParaRPr lang="fr-FR" sz="14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103" name="Text Placeholder 4">
            <a:extLst>
              <a:ext uri="{FF2B5EF4-FFF2-40B4-BE49-F238E27FC236}">
                <a16:creationId xmlns:a16="http://schemas.microsoft.com/office/drawing/2014/main" id="{176488A3-B539-4EB6-AAA5-2B2ED8A2EFC9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gray">
          <a:xfrm>
            <a:off x="7689850" y="3581400"/>
            <a:ext cx="3460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2C0FDD7-6BAD-4900-926F-E1C2AF58C7F5}" type="datetime'''''''''''''''''''''''''''''''''''''''''''71''''''''6'''''''">
              <a:rPr lang="en-GB" altLang="en-US" sz="1400" b="1" smtClean="0"/>
              <a:pPr/>
              <a:t>716</a:t>
            </a:fld>
            <a:endParaRPr lang="fr-FR" sz="1400" b="1" dirty="0">
              <a:sym typeface="+mn-lt"/>
            </a:endParaRPr>
          </a:p>
        </p:txBody>
      </p:sp>
      <p:sp>
        <p:nvSpPr>
          <p:cNvPr id="5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gray">
          <a:xfrm>
            <a:off x="1204913" y="5854700"/>
            <a:ext cx="149225" cy="212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48262B1-D645-4B8B-A38B-D11586D74F5C}" type="datetime'''''''''''''''''''''''''''''''''''''''''''''''''''2'''">
              <a:rPr lang="en-GB" altLang="en-US" sz="1400" smtClean="0">
                <a:solidFill>
                  <a:schemeClr val="tx2"/>
                </a:solidFill>
              </a:rPr>
              <a:pPr/>
              <a:t>2</a:t>
            </a:fld>
            <a:endParaRPr lang="fr-FR" sz="14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gray">
          <a:xfrm>
            <a:off x="2803525" y="5394325"/>
            <a:ext cx="3460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DF6817F-1E3A-40D5-AA13-7AD5B67400DC}" type="datetime'1''''''''''''''''''''''''''''''''''''''''''''''''0''''''0'''''">
              <a:rPr lang="en-GB" altLang="en-US" sz="1400" b="1" smtClean="0"/>
              <a:pPr/>
              <a:t>100</a:t>
            </a:fld>
            <a:endParaRPr lang="fr-FR" sz="1400" b="1" dirty="0">
              <a:sym typeface="+mn-lt"/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auto">
          <a:xfrm>
            <a:off x="554038" y="6126163"/>
            <a:ext cx="40481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90B7202-C72A-4FE7-B324-3B535ACDA6C1}" type="datetime'''''''''4 ''''''''j''''a''''''''''''''''n''''v''''.'''''''''''">
              <a:rPr lang="fr-FR" altLang="en-US" sz="1000" b="1" smtClean="0">
                <a:cs typeface="+mn-cs"/>
              </a:rPr>
              <a:pPr/>
              <a:t>4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7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gray">
          <a:xfrm>
            <a:off x="760413" y="5868988"/>
            <a:ext cx="149225" cy="212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3F459CE-0381-4A7D-877D-206CBC192560}" type="datetime'''''''''''''''''''''''''''''''''1'''''''''''''''''">
              <a:rPr lang="en-GB" altLang="en-US" sz="1400" smtClean="0">
                <a:solidFill>
                  <a:schemeClr val="tx2"/>
                </a:solidFill>
              </a:rPr>
              <a:pPr/>
              <a:t>1</a:t>
            </a:fld>
            <a:endParaRPr lang="fr-FR" sz="14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auto">
          <a:xfrm>
            <a:off x="998538" y="6126163"/>
            <a:ext cx="40481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33B8AE2-337A-4B3D-90CF-075D0E86783E}" type="datetime'''''''''''''''5'''' ''j''''an''''''v.'''''''''''''''''''''''">
              <a:rPr lang="fr-FR" altLang="en-US" sz="1000" b="1" smtClean="0">
                <a:cs typeface="+mn-cs"/>
              </a:rPr>
              <a:pPr/>
              <a:t>5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83" name="Text Placeholder 4">
            <a:extLst>
              <a:ext uri="{FF2B5EF4-FFF2-40B4-BE49-F238E27FC236}">
                <a16:creationId xmlns:a16="http://schemas.microsoft.com/office/drawing/2014/main" id="{94F06DF2-6EE4-4C2B-BA3B-3B640504FD8E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auto">
          <a:xfrm>
            <a:off x="7713663" y="6126163"/>
            <a:ext cx="300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A8797B6-D305-44B9-BC84-3C7E2F202F62}" type="datetime'''''''''''2''0 ja''''''''''''''''n''v''''.'''">
              <a:rPr lang="fr-FR" altLang="en-US" sz="1000" b="1" smtClean="0">
                <a:cs typeface="+mn-cs"/>
              </a:rPr>
              <a:pPr/>
              <a:t>20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5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gray">
          <a:xfrm>
            <a:off x="1647825" y="5821363"/>
            <a:ext cx="149225" cy="212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EA2F405-CF2F-4380-9E1D-E2A9980FC335}" type="datetime'''''''''''''''''''''''''''''''''''5'''''''''''''''''''">
              <a:rPr lang="en-GB" altLang="en-US" sz="1400" smtClean="0">
                <a:solidFill>
                  <a:schemeClr val="tx2"/>
                </a:solidFill>
              </a:rPr>
              <a:pPr/>
              <a:t>5</a:t>
            </a:fld>
            <a:endParaRPr lang="fr-FR" sz="14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EE487CF5-295F-46E0-9C0A-E9F50A87D47C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auto">
          <a:xfrm>
            <a:off x="4159250" y="6126163"/>
            <a:ext cx="300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8381FC6-4884-4E20-A55C-9E2E0008791F}" type="datetime'''''''''''1''''''''''''''''2'' ja''n''''''''v''''''.'''''''">
              <a:rPr lang="fr-FR" altLang="en-US" sz="1000" b="1" smtClean="0">
                <a:cs typeface="+mn-cs"/>
              </a:rPr>
              <a:pPr/>
              <a:t>12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16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gray">
          <a:xfrm>
            <a:off x="1884363" y="5821363"/>
            <a:ext cx="247650" cy="212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162EE93-8803-4126-B044-6B58F0597065}" type="datetime'''''''''''''''''''''''''''''3''''''''''''''''''4'">
              <a:rPr lang="en-GB" altLang="en-US" sz="1400" smtClean="0"/>
              <a:pPr/>
              <a:t>34</a:t>
            </a:fld>
            <a:endParaRPr lang="en-GB" sz="1400" dirty="0">
              <a:sym typeface="+mn-lt"/>
            </a:endParaRPr>
          </a:p>
        </p:txBody>
      </p:sp>
      <p:sp>
        <p:nvSpPr>
          <p:cNvPr id="6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6"/>
            </p:custDataLst>
          </p:nvPr>
        </p:nvSpPr>
        <p:spPr bwMode="gray">
          <a:xfrm>
            <a:off x="2043113" y="5748338"/>
            <a:ext cx="247650" cy="212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4E43C90-4248-45B5-9F3B-3085894900A5}" type="datetime'''''''''14'''''''''''''''''''''">
              <a:rPr lang="en-GB" altLang="en-US" sz="1400" smtClean="0">
                <a:solidFill>
                  <a:schemeClr val="tx2"/>
                </a:solidFill>
              </a:rPr>
              <a:pPr/>
              <a:t>14</a:t>
            </a:fld>
            <a:endParaRPr lang="fr-FR" sz="14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EEC27658-2C00-4955-B90C-0C2C2ACF791A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auto">
          <a:xfrm>
            <a:off x="1885950" y="6126163"/>
            <a:ext cx="40481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CCCF88E2-81FE-4706-A337-DB94CFC1E5BE}" type="datetime'7'''''' ''''j''''a''''''''''''n''''''''''v''.'''''''''''''''''">
              <a:rPr lang="fr-FR" altLang="en-US" sz="1000" b="1" smtClean="0">
                <a:cs typeface="+mn-cs"/>
              </a:rPr>
              <a:pPr/>
              <a:t>7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gray">
          <a:xfrm>
            <a:off x="2408238" y="5432425"/>
            <a:ext cx="2476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A291336-38EA-47FE-BE27-E2EE8E8B87A0}" type="datetime'''''''''''86'''''''''''''''''">
              <a:rPr lang="en-GB" altLang="en-US" sz="1400" b="1" smtClean="0"/>
              <a:pPr/>
              <a:t>86</a:t>
            </a:fld>
            <a:endParaRPr lang="fr-FR" sz="1400" b="1" dirty="0">
              <a:sym typeface="+mn-lt"/>
            </a:endParaRPr>
          </a:p>
        </p:txBody>
      </p:sp>
      <p:sp>
        <p:nvSpPr>
          <p:cNvPr id="168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gray">
          <a:xfrm>
            <a:off x="2328863" y="5775325"/>
            <a:ext cx="247650" cy="212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75D2E93-5659-481D-BA3E-E049D9EFC0D3}" type="datetime'''''6''''''''''''''''''''''''''''''''''''''''''''''''4'''''''">
              <a:rPr lang="en-GB" altLang="en-US" sz="1400" smtClean="0"/>
              <a:pPr/>
              <a:t>64</a:t>
            </a:fld>
            <a:endParaRPr lang="en-GB" sz="1400" dirty="0">
              <a:sym typeface="+mn-lt"/>
            </a:endParaRPr>
          </a:p>
        </p:txBody>
      </p:sp>
      <p:sp>
        <p:nvSpPr>
          <p:cNvPr id="70" name="Text Placeholder 4">
            <a:extLst>
              <a:ext uri="{FF2B5EF4-FFF2-40B4-BE49-F238E27FC236}">
                <a16:creationId xmlns:a16="http://schemas.microsoft.com/office/drawing/2014/main" id="{0812D85B-5970-49FB-A55A-D689362F96B1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auto">
          <a:xfrm>
            <a:off x="5048250" y="6126163"/>
            <a:ext cx="300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E89537B-C373-4280-8D9E-31D5AF974563}" type="datetime'1''''4'''''''''''''' ''''''''j''''''an''''v.'''''''''''''">
              <a:rPr lang="fr-FR" altLang="en-US" sz="1000" b="1" smtClean="0">
                <a:cs typeface="+mn-cs"/>
              </a:rPr>
              <a:pPr/>
              <a:t>14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63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1"/>
            </p:custDataLst>
          </p:nvPr>
        </p:nvSpPr>
        <p:spPr bwMode="gray">
          <a:xfrm>
            <a:off x="2487613" y="5645150"/>
            <a:ext cx="247650" cy="212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FAFD11E-F5EE-47EC-925B-25699967F862}" type="datetime'''2''''''''''''3'''''''''''''''''''''''''''''''''''''">
              <a:rPr lang="en-GB" altLang="en-US" sz="1400" smtClean="0">
                <a:solidFill>
                  <a:schemeClr val="tx2"/>
                </a:solidFill>
              </a:rPr>
              <a:pPr/>
              <a:t>23</a:t>
            </a:fld>
            <a:endParaRPr lang="fr-FR" sz="14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10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gray">
          <a:xfrm>
            <a:off x="10280650" y="2219325"/>
            <a:ext cx="49371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F3A5C22-6BB2-4338-9ABB-E7FBE99A65EC}" type="datetime'''''''''1'''''''' ''''''1''''''68'''''''''''''''">
              <a:rPr lang="fr-FR" altLang="en-US" sz="1400" b="1" smtClean="0"/>
              <a:pPr/>
              <a:t>1 168</a:t>
            </a:fld>
            <a:endParaRPr lang="fr-FR" sz="1400" b="1" dirty="0">
              <a:sym typeface="+mn-lt"/>
            </a:endParaRPr>
          </a:p>
        </p:txBody>
      </p:sp>
      <p:sp>
        <p:nvSpPr>
          <p:cNvPr id="108" name="Text Placeholder 4">
            <a:extLst>
              <a:ext uri="{FF2B5EF4-FFF2-40B4-BE49-F238E27FC236}">
                <a16:creationId xmlns:a16="http://schemas.microsoft.com/office/drawing/2014/main" id="{3B3981A4-34B9-4670-AE2F-A0FC5EF91A7C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gray">
          <a:xfrm>
            <a:off x="8577263" y="2814638"/>
            <a:ext cx="3460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D684A36-E8E0-4530-AB84-7975BB1C01DB}" type="datetime'''''''''''''''''''''9''''''''''''''''''''''''7''''0'">
              <a:rPr lang="en-GB" altLang="en-US" sz="1400" b="1" smtClean="0"/>
              <a:pPr/>
              <a:t>970</a:t>
            </a:fld>
            <a:endParaRPr lang="fr-FR" sz="1400" b="1" dirty="0">
              <a:sym typeface="+mn-lt"/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AED8944B-1F5E-42FB-84BF-91479CE0524E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auto">
          <a:xfrm>
            <a:off x="2330450" y="6126163"/>
            <a:ext cx="40481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44B03C4-5869-47E4-A38E-E3AAF4B8AF9F}" type="datetime'8'''''''''' ja''''''''''''''n''''''''''v''.'''''''''">
              <a:rPr lang="fr-FR" altLang="en-US" sz="1000" b="1" smtClean="0">
                <a:cs typeface="+mn-cs"/>
              </a:rPr>
              <a:pPr/>
              <a:t>8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gray">
          <a:xfrm>
            <a:off x="1125538" y="5641975"/>
            <a:ext cx="1492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22E9C91-2C7A-4DBB-807B-34B670A07855}" type="datetime'''''''''''''''''''7'''''''''''''''''''''''''''''''''">
              <a:rPr lang="en-GB" altLang="en-US" sz="1400" b="1" smtClean="0"/>
              <a:pPr/>
              <a:t>7</a:t>
            </a:fld>
            <a:endParaRPr lang="fr-FR" sz="1400" b="1" dirty="0">
              <a:sym typeface="+mn-lt"/>
            </a:endParaRPr>
          </a:p>
        </p:txBody>
      </p:sp>
      <p:sp>
        <p:nvSpPr>
          <p:cNvPr id="95" name="Text Placeholder 4">
            <a:extLst>
              <a:ext uri="{FF2B5EF4-FFF2-40B4-BE49-F238E27FC236}">
                <a16:creationId xmlns:a16="http://schemas.microsoft.com/office/drawing/2014/main" id="{EB495DFC-CC52-45C1-ABDA-C85667E65FC3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auto">
          <a:xfrm>
            <a:off x="8601075" y="6126163"/>
            <a:ext cx="300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3F64EAE-C079-4B4F-AC18-1F44357BEE9E}" type="datetime'''22'''''''''' ''''''''''j''anv''''''''''''''''''.'''">
              <a:rPr lang="fr-FR" altLang="en-US" sz="1000" b="1" smtClean="0">
                <a:cs typeface="+mn-cs"/>
              </a:rPr>
              <a:pPr/>
              <a:t>22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80" name="Text Placeholder 4">
            <a:extLst>
              <a:ext uri="{FF2B5EF4-FFF2-40B4-BE49-F238E27FC236}">
                <a16:creationId xmlns:a16="http://schemas.microsoft.com/office/drawing/2014/main" id="{3C2F8D75-F022-421C-AFF5-4EE3E0889ACB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auto">
          <a:xfrm>
            <a:off x="6380163" y="6126163"/>
            <a:ext cx="300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479E59F-EA8C-45F0-8ABC-FB1FD2A5AE17}" type="datetime'17'''''''' ''''''''j''a''n''''''''''''''v''''.'''''''''''">
              <a:rPr lang="fr-FR" altLang="en-US" sz="1000" b="1" smtClean="0">
                <a:cs typeface="+mn-cs"/>
              </a:rPr>
              <a:pPr/>
              <a:t>17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17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8"/>
            </p:custDataLst>
          </p:nvPr>
        </p:nvSpPr>
        <p:spPr bwMode="gray">
          <a:xfrm>
            <a:off x="2773363" y="5757863"/>
            <a:ext cx="247650" cy="212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965C76C-9C2F-40BC-BAEC-0432AC0FEBDF}" type="datetime'''''7''''''''''''''''''''''''''''''''6'''''''''''''''">
              <a:rPr lang="en-GB" altLang="en-US" sz="1400" smtClean="0"/>
              <a:pPr/>
              <a:t>76</a:t>
            </a:fld>
            <a:endParaRPr lang="en-GB" sz="1400" dirty="0">
              <a:sym typeface="+mn-lt"/>
            </a:endParaRPr>
          </a:p>
        </p:txBody>
      </p:sp>
      <p:sp>
        <p:nvSpPr>
          <p:cNvPr id="6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9"/>
            </p:custDataLst>
          </p:nvPr>
        </p:nvSpPr>
        <p:spPr bwMode="gray">
          <a:xfrm>
            <a:off x="2932113" y="5607050"/>
            <a:ext cx="247650" cy="212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D4C1FD6-35E2-4091-840F-300BD0E26768}" type="datetime'2''''''''''''''''4'''''''''''''''''''''''''''''''''''''">
              <a:rPr lang="en-GB" altLang="en-US" sz="1400" smtClean="0">
                <a:solidFill>
                  <a:schemeClr val="tx2"/>
                </a:solidFill>
              </a:rPr>
              <a:pPr/>
              <a:t>24</a:t>
            </a:fld>
            <a:endParaRPr lang="fr-FR" sz="14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82" name="Text Placeholder 4">
            <a:extLst>
              <a:ext uri="{FF2B5EF4-FFF2-40B4-BE49-F238E27FC236}">
                <a16:creationId xmlns:a16="http://schemas.microsoft.com/office/drawing/2014/main" id="{3AEB4493-4F3B-4F8E-BF42-C4DBD7F9D63F}"/>
              </a:ext>
            </a:extLst>
          </p:cNvPr>
          <p:cNvSpPr>
            <a:spLocks noGrp="1"/>
          </p:cNvSpPr>
          <p:nvPr>
            <p:custDataLst>
              <p:tags r:id="rId40"/>
            </p:custDataLst>
          </p:nvPr>
        </p:nvSpPr>
        <p:spPr bwMode="gray">
          <a:xfrm>
            <a:off x="5468938" y="4543425"/>
            <a:ext cx="3460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D59B391-7676-4F18-AA37-45372E78A5DC}" type="datetime'''''''3''''''''''''''''''''''''''''''9''7'">
              <a:rPr lang="en-GB" altLang="en-US" sz="1400" b="1" smtClean="0"/>
              <a:pPr/>
              <a:t>397</a:t>
            </a:fld>
            <a:endParaRPr lang="fr-FR" sz="1400" b="1" dirty="0">
              <a:sym typeface="+mn-lt"/>
            </a:endParaRP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AB95328A-817F-4A7D-9079-FA36D764181D}"/>
              </a:ext>
            </a:extLst>
          </p:cNvPr>
          <p:cNvSpPr>
            <a:spLocks noGrp="1"/>
          </p:cNvSpPr>
          <p:nvPr>
            <p:custDataLst>
              <p:tags r:id="rId41"/>
            </p:custDataLst>
          </p:nvPr>
        </p:nvSpPr>
        <p:spPr bwMode="auto">
          <a:xfrm>
            <a:off x="2774950" y="6126163"/>
            <a:ext cx="40481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31F2601-870C-47E2-921F-5BA8124CEF58}" type="datetime'''''''''''9'''''''''' ''ja''''''''''''''n''v''''''.'''''''">
              <a:rPr lang="fr-FR" altLang="en-US" sz="1000" b="1" smtClean="0">
                <a:cs typeface="+mn-cs"/>
              </a:rPr>
              <a:pPr/>
              <a:t>9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91" name="Text Placeholder 4">
            <a:extLst>
              <a:ext uri="{FF2B5EF4-FFF2-40B4-BE49-F238E27FC236}">
                <a16:creationId xmlns:a16="http://schemas.microsoft.com/office/drawing/2014/main" id="{DE293EDB-91DC-43C8-9FBF-5865E5E7FC7E}"/>
              </a:ext>
            </a:extLst>
          </p:cNvPr>
          <p:cNvSpPr>
            <a:spLocks noGrp="1"/>
          </p:cNvSpPr>
          <p:nvPr>
            <p:custDataLst>
              <p:tags r:id="rId42"/>
            </p:custDataLst>
          </p:nvPr>
        </p:nvSpPr>
        <p:spPr bwMode="gray">
          <a:xfrm>
            <a:off x="5024438" y="4751388"/>
            <a:ext cx="3460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17714F4-A467-4BA3-93D0-A5B41442632D}" type="datetime'''32''''''''''''8'''''''''''''''''''''''''''''''''''''">
              <a:rPr lang="en-GB" altLang="en-US" sz="1400" b="1" smtClean="0"/>
              <a:pPr/>
              <a:t>328</a:t>
            </a:fld>
            <a:endParaRPr lang="fr-FR" sz="1400" b="1" dirty="0">
              <a:sym typeface="+mn-lt"/>
            </a:endParaRPr>
          </a:p>
        </p:txBody>
      </p:sp>
      <p:sp>
        <p:nvSpPr>
          <p:cNvPr id="172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43"/>
            </p:custDataLst>
          </p:nvPr>
        </p:nvSpPr>
        <p:spPr bwMode="gray">
          <a:xfrm>
            <a:off x="3217863" y="5748338"/>
            <a:ext cx="247650" cy="212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C7681292-CB01-4C4D-B479-3CBF4C5770D3}" type="datetime'''8''''''''''''''''''2'''''''''''''''''''">
              <a:rPr lang="en-GB" altLang="en-US" sz="1400" smtClean="0"/>
              <a:pPr/>
              <a:t>82</a:t>
            </a:fld>
            <a:endParaRPr lang="en-GB" sz="1400" dirty="0">
              <a:sym typeface="+mn-lt"/>
            </a:endParaRP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86B37054-2084-4227-904B-95FB4B42BCAD}"/>
              </a:ext>
            </a:extLst>
          </p:cNvPr>
          <p:cNvSpPr>
            <a:spLocks noGrp="1"/>
          </p:cNvSpPr>
          <p:nvPr>
            <p:custDataLst>
              <p:tags r:id="rId44"/>
            </p:custDataLst>
          </p:nvPr>
        </p:nvSpPr>
        <p:spPr bwMode="gray">
          <a:xfrm>
            <a:off x="3376613" y="5588000"/>
            <a:ext cx="247650" cy="212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F10E6F3-C948-4120-9821-1E9C60A96A2C}" type="datetime'''2''''''''''''5'''''''''''''''''''''''">
              <a:rPr lang="en-GB" altLang="en-US" sz="1400" smtClean="0">
                <a:solidFill>
                  <a:schemeClr val="tx2"/>
                </a:solidFill>
              </a:rPr>
              <a:pPr/>
              <a:t>25</a:t>
            </a:fld>
            <a:endParaRPr lang="fr-FR" sz="14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81" name="Text Placeholder 4">
            <a:extLst>
              <a:ext uri="{FF2B5EF4-FFF2-40B4-BE49-F238E27FC236}">
                <a16:creationId xmlns:a16="http://schemas.microsoft.com/office/drawing/2014/main" id="{CFD73C58-E974-44AC-A7E7-7734FA455269}"/>
              </a:ext>
            </a:extLst>
          </p:cNvPr>
          <p:cNvSpPr>
            <a:spLocks noGrp="1"/>
          </p:cNvSpPr>
          <p:nvPr>
            <p:custDataLst>
              <p:tags r:id="rId45"/>
            </p:custDataLst>
          </p:nvPr>
        </p:nvSpPr>
        <p:spPr bwMode="auto">
          <a:xfrm>
            <a:off x="7269163" y="6126163"/>
            <a:ext cx="300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007E9C1-9C8E-4791-B3C0-EC35B5E8301F}" type="datetime'''''''1''9'''''''''''''''''' j''''''''''a''''n''v''.'''''">
              <a:rPr lang="fr-FR" altLang="en-US" sz="1000" b="1" smtClean="0">
                <a:cs typeface="+mn-cs"/>
              </a:rPr>
              <a:pPr/>
              <a:t>19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8FB22CB2-1DBE-4FE8-AA81-F65167A9807B}"/>
              </a:ext>
            </a:extLst>
          </p:cNvPr>
          <p:cNvSpPr>
            <a:spLocks noGrp="1"/>
          </p:cNvSpPr>
          <p:nvPr>
            <p:custDataLst>
              <p:tags r:id="rId46"/>
            </p:custDataLst>
          </p:nvPr>
        </p:nvSpPr>
        <p:spPr bwMode="auto">
          <a:xfrm>
            <a:off x="3271838" y="6126163"/>
            <a:ext cx="300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59FE604-A0B6-47C7-8B47-5D1974CD650D}" type="datetime'10'''''' ''''''j''''''''''''''''''''''''a''''''''''''nv.'''">
              <a:rPr lang="fr-FR" altLang="en-US" sz="1000" b="1" smtClean="0">
                <a:cs typeface="+mn-cs"/>
              </a:rPr>
              <a:pPr/>
              <a:t>10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9713F1A8-110B-4592-9A06-F68F2AF38B75}"/>
              </a:ext>
            </a:extLst>
          </p:cNvPr>
          <p:cNvSpPr>
            <a:spLocks noGrp="1"/>
          </p:cNvSpPr>
          <p:nvPr>
            <p:custDataLst>
              <p:tags r:id="rId47"/>
            </p:custDataLst>
          </p:nvPr>
        </p:nvSpPr>
        <p:spPr bwMode="auto">
          <a:xfrm>
            <a:off x="3714750" y="6126163"/>
            <a:ext cx="300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D9D7E32-8919-4A51-BC83-AB6B8135E8B8}" type="datetime'''''1''''''''''''1'' ''''j''an''v''''.'''">
              <a:rPr lang="fr-FR" altLang="en-US" sz="1000" b="1" smtClean="0">
                <a:cs typeface="+mn-cs"/>
              </a:rPr>
              <a:pPr/>
              <a:t>11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98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48"/>
            </p:custDataLst>
          </p:nvPr>
        </p:nvSpPr>
        <p:spPr bwMode="gray">
          <a:xfrm>
            <a:off x="4184650" y="5341938"/>
            <a:ext cx="247650" cy="212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6A941E3-6945-4D5B-B552-6E895A57D2A9}" type="datetime'''''''''''''''''''''''''''''''4''''''''''''''''4'''''''">
              <a:rPr lang="en-GB" altLang="en-US" sz="1400" smtClean="0">
                <a:solidFill>
                  <a:schemeClr val="tx2"/>
                </a:solidFill>
              </a:rPr>
              <a:pPr/>
              <a:t>44</a:t>
            </a:fld>
            <a:endParaRPr lang="en-GB" sz="14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54" name="Text Placeholder 4">
            <a:extLst>
              <a:ext uri="{FF2B5EF4-FFF2-40B4-BE49-F238E27FC236}">
                <a16:creationId xmlns:a16="http://schemas.microsoft.com/office/drawing/2014/main" id="{F61F69CE-2938-4769-8C94-5D0DB9F21DE0}"/>
              </a:ext>
            </a:extLst>
          </p:cNvPr>
          <p:cNvSpPr>
            <a:spLocks noGrp="1"/>
          </p:cNvSpPr>
          <p:nvPr>
            <p:custDataLst>
              <p:tags r:id="rId49"/>
            </p:custDataLst>
          </p:nvPr>
        </p:nvSpPr>
        <p:spPr bwMode="auto">
          <a:xfrm>
            <a:off x="4603750" y="6126163"/>
            <a:ext cx="300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DB4C05E-C49C-4574-9A6E-946CD015FEAA}" type="datetime'''1''''''3'''''''' ''ja''''''''''''''n''''''''''''v''.'''">
              <a:rPr lang="fr-FR" altLang="en-US" sz="1000" b="1" smtClean="0">
                <a:cs typeface="+mn-cs"/>
              </a:rPr>
              <a:pPr/>
              <a:t>13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52" name="Text Placeholder 4">
            <a:extLst>
              <a:ext uri="{FF2B5EF4-FFF2-40B4-BE49-F238E27FC236}">
                <a16:creationId xmlns:a16="http://schemas.microsoft.com/office/drawing/2014/main" id="{E5CC49AD-E551-46E6-8034-D822EAC1AAAE}"/>
              </a:ext>
            </a:extLst>
          </p:cNvPr>
          <p:cNvSpPr>
            <a:spLocks noGrp="1"/>
          </p:cNvSpPr>
          <p:nvPr>
            <p:custDataLst>
              <p:tags r:id="rId50"/>
            </p:custDataLst>
          </p:nvPr>
        </p:nvSpPr>
        <p:spPr bwMode="gray">
          <a:xfrm>
            <a:off x="4135438" y="5129213"/>
            <a:ext cx="3460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3883E66-08C2-404C-9401-156597F80548}" type="datetime'''''''''''''''''''''''''''''''''''''1''''''''''''''''''''9''8'">
              <a:rPr lang="en-GB" altLang="en-US" sz="1400" b="1" smtClean="0"/>
              <a:pPr/>
              <a:t>198</a:t>
            </a:fld>
            <a:endParaRPr lang="fr-FR" sz="1400" b="1" dirty="0">
              <a:sym typeface="+mn-lt"/>
            </a:endParaRPr>
          </a:p>
        </p:txBody>
      </p:sp>
      <p:sp>
        <p:nvSpPr>
          <p:cNvPr id="72" name="Text Placeholder 4">
            <a:extLst>
              <a:ext uri="{FF2B5EF4-FFF2-40B4-BE49-F238E27FC236}">
                <a16:creationId xmlns:a16="http://schemas.microsoft.com/office/drawing/2014/main" id="{55C7257E-F0E3-4B19-A212-D18F1A41AF69}"/>
              </a:ext>
            </a:extLst>
          </p:cNvPr>
          <p:cNvSpPr>
            <a:spLocks noGrp="1"/>
          </p:cNvSpPr>
          <p:nvPr>
            <p:custDataLst>
              <p:tags r:id="rId51"/>
            </p:custDataLst>
          </p:nvPr>
        </p:nvSpPr>
        <p:spPr bwMode="auto">
          <a:xfrm>
            <a:off x="9490075" y="6126163"/>
            <a:ext cx="300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F95BC2C-5EAC-4D55-B1FE-CE925CA35BF8}" type="datetime'''''''2''''4'''''''' ''''''''j''an''v.'''''''''''''">
              <a:rPr lang="fr-FR" altLang="en-US" sz="1000" b="1" smtClean="0">
                <a:cs typeface="+mn-cs"/>
              </a:rPr>
              <a:pPr/>
              <a:t>24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71" name="Text Placeholder 4">
            <a:extLst>
              <a:ext uri="{FF2B5EF4-FFF2-40B4-BE49-F238E27FC236}">
                <a16:creationId xmlns:a16="http://schemas.microsoft.com/office/drawing/2014/main" id="{7A282777-DEF8-4CE5-B243-1FF9433DA307}"/>
              </a:ext>
            </a:extLst>
          </p:cNvPr>
          <p:cNvSpPr>
            <a:spLocks noGrp="1"/>
          </p:cNvSpPr>
          <p:nvPr>
            <p:custDataLst>
              <p:tags r:id="rId52"/>
            </p:custDataLst>
          </p:nvPr>
        </p:nvSpPr>
        <p:spPr bwMode="auto">
          <a:xfrm>
            <a:off x="5492750" y="6126163"/>
            <a:ext cx="300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E6DE0BB-862C-4887-8EF5-6CA8A3241FB4}" type="datetime'''''''''1''''''5 ''''''''''''j''''an''v.'">
              <a:rPr lang="fr-FR" altLang="en-US" sz="1000" b="1" smtClean="0">
                <a:cs typeface="+mn-cs"/>
              </a:rPr>
              <a:pPr/>
              <a:t>15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85" name="Text Placeholder 4">
            <a:extLst>
              <a:ext uri="{FF2B5EF4-FFF2-40B4-BE49-F238E27FC236}">
                <a16:creationId xmlns:a16="http://schemas.microsoft.com/office/drawing/2014/main" id="{D4E5D643-477C-483A-A708-76B7E581F300}"/>
              </a:ext>
            </a:extLst>
          </p:cNvPr>
          <p:cNvSpPr>
            <a:spLocks noGrp="1"/>
          </p:cNvSpPr>
          <p:nvPr>
            <p:custDataLst>
              <p:tags r:id="rId53"/>
            </p:custDataLst>
          </p:nvPr>
        </p:nvSpPr>
        <p:spPr bwMode="auto">
          <a:xfrm>
            <a:off x="8156575" y="6126163"/>
            <a:ext cx="300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084FB76-E16B-4C20-B346-6C549A0D6DB6}" type="datetime'''''''''''''''21'' ''j''an''''''''''v''''.'''''''''''">
              <a:rPr lang="fr-FR" altLang="en-US" sz="1000" b="1" smtClean="0">
                <a:cs typeface="+mn-cs"/>
              </a:rPr>
              <a:pPr/>
              <a:t>21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113" name="Text Placeholder 4">
            <a:extLst>
              <a:ext uri="{FF2B5EF4-FFF2-40B4-BE49-F238E27FC236}">
                <a16:creationId xmlns:a16="http://schemas.microsoft.com/office/drawing/2014/main" id="{FC621725-8C96-427A-8ECD-11276A3DAD3C}"/>
              </a:ext>
            </a:extLst>
          </p:cNvPr>
          <p:cNvSpPr>
            <a:spLocks noGrp="1"/>
          </p:cNvSpPr>
          <p:nvPr>
            <p:custDataLst>
              <p:tags r:id="rId54"/>
            </p:custDataLst>
          </p:nvPr>
        </p:nvSpPr>
        <p:spPr bwMode="gray">
          <a:xfrm>
            <a:off x="6850063" y="4411663"/>
            <a:ext cx="247650" cy="212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77518CC-D959-4D79-9AD5-695A64919182}" type="datetime'''''''''''''3''''''''''''''''''''''''''''''3'''''''''''''''">
              <a:rPr lang="en-GB" altLang="en-US" sz="1400" smtClean="0">
                <a:solidFill>
                  <a:schemeClr val="tx2"/>
                </a:solidFill>
              </a:rPr>
              <a:pPr/>
              <a:t>33</a:t>
            </a:fld>
            <a:endParaRPr lang="fr-FR" sz="14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94" name="Text Placeholder 4">
            <a:extLst>
              <a:ext uri="{FF2B5EF4-FFF2-40B4-BE49-F238E27FC236}">
                <a16:creationId xmlns:a16="http://schemas.microsoft.com/office/drawing/2014/main" id="{D671777E-7C75-4816-AD5E-C8B53CE20CC7}"/>
              </a:ext>
            </a:extLst>
          </p:cNvPr>
          <p:cNvSpPr>
            <a:spLocks noGrp="1"/>
          </p:cNvSpPr>
          <p:nvPr>
            <p:custDataLst>
              <p:tags r:id="rId55"/>
            </p:custDataLst>
          </p:nvPr>
        </p:nvSpPr>
        <p:spPr bwMode="auto">
          <a:xfrm>
            <a:off x="9934575" y="6126163"/>
            <a:ext cx="300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99C50D9-CC9D-4696-96FD-9E68D7956CE1}" type="datetime'2''''''''5'' ''''j''''''a''''''''''''''n''''''''v.'''''''''''">
              <a:rPr lang="fr-FR" altLang="en-US" sz="1000" b="1" smtClean="0">
                <a:cs typeface="+mn-cs"/>
              </a:rPr>
              <a:pPr/>
              <a:t>25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88" name="Text Placeholder 4">
            <a:extLst>
              <a:ext uri="{FF2B5EF4-FFF2-40B4-BE49-F238E27FC236}">
                <a16:creationId xmlns:a16="http://schemas.microsoft.com/office/drawing/2014/main" id="{4B197101-ED33-4B1A-B995-92A5057ED043}"/>
              </a:ext>
            </a:extLst>
          </p:cNvPr>
          <p:cNvSpPr>
            <a:spLocks noGrp="1"/>
          </p:cNvSpPr>
          <p:nvPr>
            <p:custDataLst>
              <p:tags r:id="rId56"/>
            </p:custDataLst>
          </p:nvPr>
        </p:nvSpPr>
        <p:spPr bwMode="auto">
          <a:xfrm>
            <a:off x="6824663" y="6126163"/>
            <a:ext cx="300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0834180-14DD-47DE-A9B2-5D5CBCAA45F6}" type="datetime'''''1''''8'' ''''ja''n''''''''''''''''''''v''''''.'''''''''''">
              <a:rPr lang="fr-FR" altLang="en-US" sz="1000" b="1" smtClean="0">
                <a:cs typeface="+mn-cs"/>
              </a:rPr>
              <a:pPr/>
              <a:t>18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99" name="Text Placeholder 4">
            <a:extLst>
              <a:ext uri="{FF2B5EF4-FFF2-40B4-BE49-F238E27FC236}">
                <a16:creationId xmlns:a16="http://schemas.microsoft.com/office/drawing/2014/main" id="{92172524-3038-4473-BFC6-30BC3D0312A4}"/>
              </a:ext>
            </a:extLst>
          </p:cNvPr>
          <p:cNvSpPr>
            <a:spLocks noGrp="1"/>
          </p:cNvSpPr>
          <p:nvPr>
            <p:custDataLst>
              <p:tags r:id="rId57"/>
            </p:custDataLst>
          </p:nvPr>
        </p:nvSpPr>
        <p:spPr bwMode="gray">
          <a:xfrm>
            <a:off x="5911850" y="4475163"/>
            <a:ext cx="3460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58DF0F4-235C-4C71-9BF3-6EE7E9395C52}" type="datetime'4''''''''''''1''''''''''''''9'''''''''">
              <a:rPr lang="en-GB" altLang="en-US" sz="1400" b="1" smtClean="0"/>
              <a:pPr/>
              <a:t>419</a:t>
            </a:fld>
            <a:endParaRPr lang="fr-FR" sz="1400" b="1" dirty="0">
              <a:sym typeface="+mn-lt"/>
            </a:endParaRPr>
          </a:p>
        </p:txBody>
      </p:sp>
      <p:sp>
        <p:nvSpPr>
          <p:cNvPr id="84" name="Text Placeholder 4">
            <a:extLst>
              <a:ext uri="{FF2B5EF4-FFF2-40B4-BE49-F238E27FC236}">
                <a16:creationId xmlns:a16="http://schemas.microsoft.com/office/drawing/2014/main" id="{08272CBD-63C1-4D79-882D-2027BDFD92BF}"/>
              </a:ext>
            </a:extLst>
          </p:cNvPr>
          <p:cNvSpPr>
            <a:spLocks noGrp="1"/>
          </p:cNvSpPr>
          <p:nvPr>
            <p:custDataLst>
              <p:tags r:id="rId58"/>
            </p:custDataLst>
          </p:nvPr>
        </p:nvSpPr>
        <p:spPr bwMode="auto">
          <a:xfrm>
            <a:off x="10821988" y="6126163"/>
            <a:ext cx="300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E7063FB-43C3-43EA-AFF6-46998F8E6EA2}" type="datetime'''''''''''2''''''''7'' ''j''''''''''a''''n''''''v''''.'''''''">
              <a:rPr lang="fr-FR" altLang="en-US" sz="1000" b="1" smtClean="0">
                <a:cs typeface="+mn-cs"/>
              </a:rPr>
              <a:pPr/>
              <a:t>27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142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59"/>
            </p:custDataLst>
          </p:nvPr>
        </p:nvSpPr>
        <p:spPr bwMode="gray">
          <a:xfrm>
            <a:off x="9432925" y="2644775"/>
            <a:ext cx="49371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1E2229A-531B-4118-8765-BB7D073FBAE9}" type="datetime'''''''''''''''''''''1'''' ''''0''''''''2''''''''''7'''''''''">
              <a:rPr lang="en-GB" altLang="en-US" sz="1400" b="1" smtClean="0"/>
              <a:pPr/>
              <a:t>1 027</a:t>
            </a:fld>
            <a:endParaRPr lang="en-GB" sz="1400" b="1" dirty="0">
              <a:sym typeface="+mn-lt"/>
            </a:endParaRP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60"/>
            </p:custDataLst>
          </p:nvPr>
        </p:nvSpPr>
        <p:spPr bwMode="gray">
          <a:xfrm>
            <a:off x="681038" y="5656263"/>
            <a:ext cx="1492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FFE7CFC-C946-4C34-B8CB-3B00BBE359BE}" type="datetime'''''''''''''2'''''''''''''''''''''''''''''''''''''''''''''">
              <a:rPr lang="en-GB" altLang="en-US" sz="1400" b="1" smtClean="0"/>
              <a:pPr/>
              <a:t>2</a:t>
            </a:fld>
            <a:endParaRPr lang="fr-FR" sz="1400" b="1" dirty="0">
              <a:sym typeface="+mn-lt"/>
            </a:endParaRP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61"/>
            </p:custDataLst>
          </p:nvPr>
        </p:nvSpPr>
        <p:spPr bwMode="gray">
          <a:xfrm>
            <a:off x="1519238" y="5608638"/>
            <a:ext cx="2476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930D269-32AE-4D84-9D67-6100F05D218C}" type="datetime'''''1''''''''''9'''''''''''''''''''''''''''''''''''''''''''">
              <a:rPr lang="en-GB" altLang="en-US" sz="1400" b="1" smtClean="0"/>
              <a:pPr/>
              <a:t>19</a:t>
            </a:fld>
            <a:endParaRPr lang="fr-FR" sz="1400" b="1" dirty="0">
              <a:sym typeface="+mn-lt"/>
            </a:endParaRP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1660D719-10B1-4B28-8CA0-04C208F27D56}"/>
              </a:ext>
            </a:extLst>
          </p:cNvPr>
          <p:cNvSpPr>
            <a:spLocks noGrp="1"/>
          </p:cNvSpPr>
          <p:nvPr>
            <p:custDataLst>
              <p:tags r:id="rId62"/>
            </p:custDataLst>
          </p:nvPr>
        </p:nvSpPr>
        <p:spPr bwMode="gray">
          <a:xfrm>
            <a:off x="3248025" y="5375275"/>
            <a:ext cx="3460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3383FFE-8968-45F7-85A5-11B0FAAFEBD0}" type="datetime'''1''''''''''''''''''''''''''0''''''''''7'''''''''''''''">
              <a:rPr lang="en-GB" altLang="en-US" sz="1400" b="1" smtClean="0"/>
              <a:pPr/>
              <a:t>107</a:t>
            </a:fld>
            <a:endParaRPr lang="fr-FR" sz="1400" b="1" dirty="0">
              <a:sym typeface="+mn-lt"/>
            </a:endParaRPr>
          </a:p>
        </p:txBody>
      </p:sp>
      <p:sp>
        <p:nvSpPr>
          <p:cNvPr id="7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63"/>
            </p:custDataLst>
          </p:nvPr>
        </p:nvSpPr>
        <p:spPr bwMode="gray">
          <a:xfrm>
            <a:off x="8948738" y="2681288"/>
            <a:ext cx="49371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6E80774-747B-4980-AC2D-528C77A4E0C0}" type="datetime'''''''''''''''1'''''''' ''''''''''''01''''5'''''''''''">
              <a:rPr lang="en-GB" altLang="en-US" sz="1400" b="1" smtClean="0"/>
              <a:pPr/>
              <a:t>1 015</a:t>
            </a:fld>
            <a:endParaRPr lang="en-GB" sz="1400" b="1" dirty="0">
              <a:sym typeface="+mn-lt"/>
            </a:endParaRPr>
          </a:p>
        </p:txBody>
      </p:sp>
      <p:sp>
        <p:nvSpPr>
          <p:cNvPr id="53" name="Text Placeholder 4">
            <a:extLst>
              <a:ext uri="{FF2B5EF4-FFF2-40B4-BE49-F238E27FC236}">
                <a16:creationId xmlns:a16="http://schemas.microsoft.com/office/drawing/2014/main" id="{385A0660-B696-433E-9D6C-4C1FD7D7E992}"/>
              </a:ext>
            </a:extLst>
          </p:cNvPr>
          <p:cNvSpPr>
            <a:spLocks noGrp="1"/>
          </p:cNvSpPr>
          <p:nvPr>
            <p:custDataLst>
              <p:tags r:id="rId64"/>
            </p:custDataLst>
          </p:nvPr>
        </p:nvSpPr>
        <p:spPr bwMode="gray">
          <a:xfrm>
            <a:off x="3690938" y="5278438"/>
            <a:ext cx="3460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6975BC8-616E-4BA8-A79D-350D20AB4FF1}" type="datetime'''''''''''''''''''''''''1''''''''''''''4''''''''''1'">
              <a:rPr lang="en-GB" altLang="en-US" sz="1400" b="1" smtClean="0"/>
              <a:pPr/>
              <a:t>141</a:t>
            </a:fld>
            <a:endParaRPr lang="fr-FR" sz="1400" b="1" dirty="0">
              <a:sym typeface="+mn-lt"/>
            </a:endParaRPr>
          </a:p>
        </p:txBody>
      </p:sp>
      <p:sp>
        <p:nvSpPr>
          <p:cNvPr id="68" name="Text Placeholder 4">
            <a:extLst>
              <a:ext uri="{FF2B5EF4-FFF2-40B4-BE49-F238E27FC236}">
                <a16:creationId xmlns:a16="http://schemas.microsoft.com/office/drawing/2014/main" id="{332B6811-CD76-4A51-9539-A94C9969EBC8}"/>
              </a:ext>
            </a:extLst>
          </p:cNvPr>
          <p:cNvSpPr>
            <a:spLocks noGrp="1"/>
          </p:cNvSpPr>
          <p:nvPr>
            <p:custDataLst>
              <p:tags r:id="rId65"/>
            </p:custDataLst>
          </p:nvPr>
        </p:nvSpPr>
        <p:spPr bwMode="auto">
          <a:xfrm>
            <a:off x="9045575" y="6126163"/>
            <a:ext cx="300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BBB3DD5-316D-43F6-AF5C-A75E4CE6C986}" type="datetime'2''3'''''''' ''j''''''''''a''n''v''''''''.'''">
              <a:rPr lang="fr-FR" altLang="en-US" sz="1000" b="1" smtClean="0">
                <a:cs typeface="+mn-cs"/>
              </a:rPr>
              <a:pPr/>
              <a:t>23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92" name="Text Placeholder 4">
            <a:extLst>
              <a:ext uri="{FF2B5EF4-FFF2-40B4-BE49-F238E27FC236}">
                <a16:creationId xmlns:a16="http://schemas.microsoft.com/office/drawing/2014/main" id="{E2010EF6-2DEA-43E0-BA5D-3ADDAC8F6A17}"/>
              </a:ext>
            </a:extLst>
          </p:cNvPr>
          <p:cNvSpPr>
            <a:spLocks noGrp="1"/>
          </p:cNvSpPr>
          <p:nvPr>
            <p:custDataLst>
              <p:tags r:id="rId66"/>
            </p:custDataLst>
          </p:nvPr>
        </p:nvSpPr>
        <p:spPr bwMode="gray">
          <a:xfrm>
            <a:off x="6356350" y="4445000"/>
            <a:ext cx="3460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C11176B-A412-4422-AF94-884F3824CA7F}" type="datetime'''4''''''''3''''''''''''''''''''''0'''''''''''''''''''''''''''">
              <a:rPr lang="en-GB" altLang="en-US" sz="1400" b="1" smtClean="0"/>
              <a:pPr/>
              <a:t>430</a:t>
            </a:fld>
            <a:endParaRPr lang="fr-FR" sz="1400" b="1" dirty="0">
              <a:sym typeface="+mn-lt"/>
            </a:endParaRPr>
          </a:p>
        </p:txBody>
      </p:sp>
      <p:sp>
        <p:nvSpPr>
          <p:cNvPr id="106" name="Text Placeholder 4">
            <a:extLst>
              <a:ext uri="{FF2B5EF4-FFF2-40B4-BE49-F238E27FC236}">
                <a16:creationId xmlns:a16="http://schemas.microsoft.com/office/drawing/2014/main" id="{5D63D1B6-6AA7-4245-A8F4-F1EDD6C2863E}"/>
              </a:ext>
            </a:extLst>
          </p:cNvPr>
          <p:cNvSpPr>
            <a:spLocks noGrp="1"/>
          </p:cNvSpPr>
          <p:nvPr>
            <p:custDataLst>
              <p:tags r:id="rId67"/>
            </p:custDataLst>
          </p:nvPr>
        </p:nvSpPr>
        <p:spPr bwMode="gray">
          <a:xfrm>
            <a:off x="6800850" y="4198938"/>
            <a:ext cx="3460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1193497-EC65-472E-BAEC-039C63349D8A}" type="datetime'''''5''''''''''''''''''''''''''''0''''''''''''1'''''">
              <a:rPr lang="en-GB" altLang="en-US" sz="1400" b="1" smtClean="0"/>
              <a:pPr/>
              <a:t>501</a:t>
            </a:fld>
            <a:endParaRPr lang="fr-FR" sz="1400" b="1" dirty="0">
              <a:sym typeface="+mn-lt"/>
            </a:endParaRPr>
          </a:p>
        </p:txBody>
      </p:sp>
      <p:sp>
        <p:nvSpPr>
          <p:cNvPr id="79" name="Text Placeholder 4">
            <a:extLst>
              <a:ext uri="{FF2B5EF4-FFF2-40B4-BE49-F238E27FC236}">
                <a16:creationId xmlns:a16="http://schemas.microsoft.com/office/drawing/2014/main" id="{8881CEEB-E19C-4659-B700-FEA85029194A}"/>
              </a:ext>
            </a:extLst>
          </p:cNvPr>
          <p:cNvSpPr>
            <a:spLocks noGrp="1"/>
          </p:cNvSpPr>
          <p:nvPr>
            <p:custDataLst>
              <p:tags r:id="rId68"/>
            </p:custDataLst>
          </p:nvPr>
        </p:nvSpPr>
        <p:spPr bwMode="gray">
          <a:xfrm>
            <a:off x="7245350" y="3933825"/>
            <a:ext cx="3460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C5E0415A-CC8D-403A-8D06-28DB36A3323F}" type="datetime'''''''''''5''''''''9''''''''''9'''''''">
              <a:rPr lang="en-GB" altLang="en-US" sz="1400" b="1" smtClean="0"/>
              <a:pPr/>
              <a:t>599</a:t>
            </a:fld>
            <a:endParaRPr lang="fr-FR" sz="1400" b="1" dirty="0">
              <a:sym typeface="+mn-lt"/>
            </a:endParaRPr>
          </a:p>
        </p:txBody>
      </p:sp>
      <p:sp>
        <p:nvSpPr>
          <p:cNvPr id="105" name="Text Placeholder 4">
            <a:extLst>
              <a:ext uri="{FF2B5EF4-FFF2-40B4-BE49-F238E27FC236}">
                <a16:creationId xmlns:a16="http://schemas.microsoft.com/office/drawing/2014/main" id="{0093B2A9-30CC-4ADF-8CA5-B261D523D301}"/>
              </a:ext>
            </a:extLst>
          </p:cNvPr>
          <p:cNvSpPr>
            <a:spLocks noGrp="1"/>
          </p:cNvSpPr>
          <p:nvPr>
            <p:custDataLst>
              <p:tags r:id="rId69"/>
            </p:custDataLst>
          </p:nvPr>
        </p:nvSpPr>
        <p:spPr bwMode="gray">
          <a:xfrm>
            <a:off x="8132763" y="3211513"/>
            <a:ext cx="3460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498632B-72E4-472C-8EDB-376B2E3971D2}" type="datetime'8''''''''''''''''39'''''''''''">
              <a:rPr lang="en-GB" altLang="en-US" sz="1400" b="1" smtClean="0"/>
              <a:pPr/>
              <a:t>839</a:t>
            </a:fld>
            <a:endParaRPr lang="fr-FR" sz="1400" b="1" dirty="0">
              <a:sym typeface="+mn-lt"/>
            </a:endParaRPr>
          </a:p>
        </p:txBody>
      </p:sp>
      <p:sp>
        <p:nvSpPr>
          <p:cNvPr id="93" name="Text Placeholder 4">
            <a:extLst>
              <a:ext uri="{FF2B5EF4-FFF2-40B4-BE49-F238E27FC236}">
                <a16:creationId xmlns:a16="http://schemas.microsoft.com/office/drawing/2014/main" id="{8392BD1C-B9A3-4A79-8211-845980981F01}"/>
              </a:ext>
            </a:extLst>
          </p:cNvPr>
          <p:cNvSpPr>
            <a:spLocks noGrp="1"/>
          </p:cNvSpPr>
          <p:nvPr>
            <p:custDataLst>
              <p:tags r:id="rId70"/>
            </p:custDataLst>
          </p:nvPr>
        </p:nvSpPr>
        <p:spPr bwMode="gray">
          <a:xfrm>
            <a:off x="10764838" y="2025650"/>
            <a:ext cx="49371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746A266-6BBB-47DC-A0F1-827C7D20F4B3}" type="datetime'''''''''''1'' ''''2''''''3''''''''''''''''2'">
              <a:rPr lang="fr-FR" altLang="en-US" sz="1400" b="1" smtClean="0">
                <a:sym typeface="+mn-lt"/>
              </a:rPr>
              <a:pPr/>
              <a:t>1 232</a:t>
            </a:fld>
            <a:endParaRPr lang="fr-FR" sz="1400" b="1" dirty="0">
              <a:sym typeface="+mn-lt"/>
            </a:endParaRPr>
          </a:p>
        </p:txBody>
      </p:sp>
      <p:sp>
        <p:nvSpPr>
          <p:cNvPr id="104" name="Text Placeholder 4">
            <a:extLst>
              <a:ext uri="{FF2B5EF4-FFF2-40B4-BE49-F238E27FC236}">
                <a16:creationId xmlns:a16="http://schemas.microsoft.com/office/drawing/2014/main" id="{7B2F296B-5B3C-4000-8787-8D3A70DCB2C0}"/>
              </a:ext>
            </a:extLst>
          </p:cNvPr>
          <p:cNvSpPr>
            <a:spLocks noGrp="1"/>
          </p:cNvSpPr>
          <p:nvPr>
            <p:custDataLst>
              <p:tags r:id="rId71"/>
            </p:custDataLst>
          </p:nvPr>
        </p:nvSpPr>
        <p:spPr bwMode="auto">
          <a:xfrm>
            <a:off x="11266488" y="6126163"/>
            <a:ext cx="300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A46DAE8-8DE7-4BBE-8EC2-56842510CB9D}" type="datetime'28'''' ''''j''''''''''''''''''''''''a''''nv''''''''''''''.'">
              <a:rPr lang="fr-FR" altLang="en-US" sz="1000" b="1" smtClean="0">
                <a:cs typeface="+mn-cs"/>
              </a:rPr>
              <a:pPr/>
              <a:t>28 janv.</a:t>
            </a:fld>
            <a:endParaRPr lang="fr-FR" sz="1000" b="1" dirty="0">
              <a:cs typeface="+mn-cs"/>
              <a:sym typeface="+mn-lt"/>
            </a:endParaRPr>
          </a:p>
        </p:txBody>
      </p:sp>
      <p:sp>
        <p:nvSpPr>
          <p:cNvPr id="107" name="Text Placeholder 4">
            <a:extLst>
              <a:ext uri="{FF2B5EF4-FFF2-40B4-BE49-F238E27FC236}">
                <a16:creationId xmlns:a16="http://schemas.microsoft.com/office/drawing/2014/main" id="{56E0414C-900E-4E48-879F-0396C53DA065}"/>
              </a:ext>
            </a:extLst>
          </p:cNvPr>
          <p:cNvSpPr>
            <a:spLocks noGrp="1"/>
          </p:cNvSpPr>
          <p:nvPr>
            <p:custDataLst>
              <p:tags r:id="rId72"/>
            </p:custDataLst>
          </p:nvPr>
        </p:nvSpPr>
        <p:spPr bwMode="gray">
          <a:xfrm>
            <a:off x="11169650" y="1673225"/>
            <a:ext cx="49371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1FE6F53-5D2B-474E-BFEA-6A46825AF094}" type="datetime'''1 ''''''''''''''''3''''''''4''9'''''''''''''''">
              <a:rPr lang="fr-FR" altLang="en-US" sz="1400" b="1" smtClean="0"/>
              <a:pPr/>
              <a:t>1 349</a:t>
            </a:fld>
            <a:endParaRPr lang="fr-FR" sz="1400" b="1" dirty="0">
              <a:sym typeface="+mn-lt"/>
            </a:endParaRPr>
          </a:p>
        </p:txBody>
      </p:sp>
      <p:sp>
        <p:nvSpPr>
          <p:cNvPr id="69" name="Text Placeholder 4">
            <a:extLst>
              <a:ext uri="{FF2B5EF4-FFF2-40B4-BE49-F238E27FC236}">
                <a16:creationId xmlns:a16="http://schemas.microsoft.com/office/drawing/2014/main" id="{ADC17BBA-2F35-4851-BB98-B45F20C2E91D}"/>
              </a:ext>
            </a:extLst>
          </p:cNvPr>
          <p:cNvSpPr>
            <a:spLocks noGrp="1"/>
          </p:cNvSpPr>
          <p:nvPr>
            <p:custDataLst>
              <p:tags r:id="rId73"/>
            </p:custDataLst>
          </p:nvPr>
        </p:nvSpPr>
        <p:spPr bwMode="gray">
          <a:xfrm>
            <a:off x="4579938" y="4962525"/>
            <a:ext cx="3460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6E60C2D-524A-407B-A79F-C8076786A145}" type="datetime'''''''''2''''''5''8'''''''''">
              <a:rPr lang="en-GB" altLang="en-US" sz="1400" b="1" smtClean="0"/>
              <a:pPr/>
              <a:t>258</a:t>
            </a:fld>
            <a:endParaRPr lang="fr-FR" sz="1400" b="1" dirty="0">
              <a:sym typeface="+mn-lt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2BB8EE6F-E686-492B-B13B-9C816A2D77F5}"/>
              </a:ext>
            </a:extLst>
          </p:cNvPr>
          <p:cNvSpPr/>
          <p:nvPr>
            <p:custDataLst>
              <p:tags r:id="rId74"/>
            </p:custDataLst>
          </p:nvPr>
        </p:nvSpPr>
        <p:spPr bwMode="auto">
          <a:xfrm>
            <a:off x="614363" y="1277938"/>
            <a:ext cx="220663" cy="220663"/>
          </a:xfrm>
          <a:prstGeom prst="rect">
            <a:avLst/>
          </a:prstGeom>
          <a:solidFill>
            <a:schemeClr val="accent4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C62FF6-39EE-45F8-A51D-629F3A0B7346}"/>
              </a:ext>
            </a:extLst>
          </p:cNvPr>
          <p:cNvSpPr/>
          <p:nvPr>
            <p:custDataLst>
              <p:tags r:id="rId75"/>
            </p:custDataLst>
          </p:nvPr>
        </p:nvSpPr>
        <p:spPr bwMode="auto">
          <a:xfrm>
            <a:off x="614363" y="1868488"/>
            <a:ext cx="220663" cy="220663"/>
          </a:xfrm>
          <a:prstGeom prst="rect">
            <a:avLst/>
          </a:prstGeom>
          <a:solidFill>
            <a:schemeClr val="accent2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18A54AE-318C-40E3-875C-624AE0797AB7}"/>
              </a:ext>
            </a:extLst>
          </p:cNvPr>
          <p:cNvSpPr/>
          <p:nvPr>
            <p:custDataLst>
              <p:tags r:id="rId76"/>
            </p:custDataLst>
          </p:nvPr>
        </p:nvSpPr>
        <p:spPr bwMode="auto">
          <a:xfrm>
            <a:off x="614363" y="1573213"/>
            <a:ext cx="220663" cy="220663"/>
          </a:xfrm>
          <a:prstGeom prst="rect">
            <a:avLst/>
          </a:prstGeom>
          <a:solidFill>
            <a:schemeClr val="accent1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112" name="Text Placeholder 4">
            <a:extLst>
              <a:ext uri="{FF2B5EF4-FFF2-40B4-BE49-F238E27FC236}">
                <a16:creationId xmlns:a16="http://schemas.microsoft.com/office/drawing/2014/main" id="{E7D314CB-77EB-4D6D-B396-2A06E71F7668}"/>
              </a:ext>
            </a:extLst>
          </p:cNvPr>
          <p:cNvSpPr>
            <a:spLocks noGrp="1"/>
          </p:cNvSpPr>
          <p:nvPr>
            <p:custDataLst>
              <p:tags r:id="rId77"/>
            </p:custDataLst>
          </p:nvPr>
        </p:nvSpPr>
        <p:spPr bwMode="auto">
          <a:xfrm>
            <a:off x="885825" y="1865313"/>
            <a:ext cx="70151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E76D5000-E50B-4DDA-818F-DF1F284B14CB}" type="datetime'''''P''''l''''us ''''''d''''''e'' ''''''7''''5 a''''n''s'''">
              <a:rPr lang="fr-FR" altLang="en-US" smtClean="0"/>
              <a:pPr/>
              <a:t>Plus de 75 ans</a:t>
            </a:fld>
            <a:r>
              <a:rPr lang="fr-FR" altLang="en-US" dirty="0"/>
              <a:t> (hors établissements) et personnes à hauts risques non âgées</a:t>
            </a:r>
            <a:endParaRPr lang="fr-FR" dirty="0">
              <a:sym typeface="+mn-lt"/>
            </a:endParaRPr>
          </a:p>
        </p:txBody>
      </p:sp>
      <p:sp>
        <p:nvSpPr>
          <p:cNvPr id="8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78"/>
            </p:custDataLst>
          </p:nvPr>
        </p:nvSpPr>
        <p:spPr bwMode="auto">
          <a:xfrm>
            <a:off x="885825" y="1274763"/>
            <a:ext cx="43370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8FDF209A-A92F-43F6-BB11-A39359B85CFE}" type="datetime'Prof''e''''ssi''on''''''''''''''''''''''''ne''''ls'">
              <a:rPr lang="fr-FR" altLang="en-US" smtClean="0">
                <a:sym typeface="+mn-lt"/>
              </a:rPr>
              <a:pPr>
                <a:spcBef>
                  <a:spcPct val="0"/>
                </a:spcBef>
                <a:spcAft>
                  <a:spcPct val="0"/>
                </a:spcAft>
              </a:pPr>
              <a:t>Professionnels</a:t>
            </a:fld>
            <a:r>
              <a:rPr lang="fr-FR" altLang="en-US" dirty="0">
                <a:sym typeface="+mn-lt"/>
              </a:rPr>
              <a:t> et intervenants de santé à risque</a:t>
            </a:r>
            <a:endParaRPr lang="fr-FR" dirty="0">
              <a:sym typeface="+mn-lt"/>
            </a:endParaRPr>
          </a:p>
        </p:txBody>
      </p:sp>
      <p:sp>
        <p:nvSpPr>
          <p:cNvPr id="8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79"/>
            </p:custDataLst>
          </p:nvPr>
        </p:nvSpPr>
        <p:spPr bwMode="auto">
          <a:xfrm>
            <a:off x="885825" y="1570038"/>
            <a:ext cx="40528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en-US" dirty="0">
                <a:sym typeface="+mn-lt"/>
              </a:rPr>
              <a:t>Personnes âgées résidant en établissements</a:t>
            </a:r>
            <a:endParaRPr lang="fr-FR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7118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29DBE29D-DF03-44EE-A955-E70138282D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819310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860" name="think-cell Slide" r:id="rId116" imgW="395" imgH="396" progId="TCLayout.ActiveDocument.1">
                  <p:embed/>
                </p:oleObj>
              </mc:Choice>
              <mc:Fallback>
                <p:oleObj name="think-cell Slide" r:id="rId116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FBB06202-186B-4CD6-BB5B-E8970398B3F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40DA613A-A69F-42BF-BA2C-8AFA64E8AD1E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Calendrier prévisionnels des livraisons Pfizer par région</a:t>
            </a:r>
          </a:p>
        </p:txBody>
      </p:sp>
      <p:sp>
        <p:nvSpPr>
          <p:cNvPr id="3" name="3. Subtitle">
            <a:extLst>
              <a:ext uri="{FF2B5EF4-FFF2-40B4-BE49-F238E27FC236}">
                <a16:creationId xmlns:a16="http://schemas.microsoft.com/office/drawing/2014/main" id="{3C0D7136-D042-4DFB-A27C-62ADF77BBCB0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fr-FR" dirty="0"/>
              <a:t>Calendrier d’allocation au 29 janvier, en milliers de doses</a:t>
            </a:r>
            <a:endParaRPr lang="fr-FR" dirty="0">
              <a:solidFill>
                <a:srgbClr val="000000"/>
              </a:solidFill>
            </a:endParaRPr>
          </a:p>
          <a:p>
            <a:endParaRPr lang="fr-FR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039DD8-0FCA-4A17-8A1D-88F44C3A5DE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71499" y="1810140"/>
            <a:ext cx="2975427" cy="11252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/>
              <a:t>Auvergne-Rhône-Alpes</a:t>
            </a:r>
            <a:endParaRPr lang="fr-FR" sz="1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66A6B1-3E3C-49E9-85F4-6D6FC2452F5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71499" y="2118082"/>
            <a:ext cx="2975427" cy="11252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/>
              <a:t>Bourgogne-Franche-Comté</a:t>
            </a:r>
            <a:endParaRPr lang="fr-FR" sz="14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1DB78A-95C8-4517-BA66-F9C0D86DCD6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71499" y="2426026"/>
            <a:ext cx="2975427" cy="11252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/>
              <a:t>Bretagne</a:t>
            </a:r>
            <a:endParaRPr lang="fr-FR" sz="1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DF2981-4B93-40AD-99EC-ABC42E80D46D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1499" y="2733968"/>
            <a:ext cx="2975427" cy="11252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/>
              <a:t>Centre-Val de Loire</a:t>
            </a:r>
            <a:endParaRPr lang="fr-FR" sz="1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8627DF-612D-4D15-8C6E-9E8CD22B2A4E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571499" y="3041911"/>
            <a:ext cx="2975427" cy="11252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/>
              <a:t>COM/DROM</a:t>
            </a:r>
            <a:endParaRPr lang="fr-FR" sz="14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C96DCF-7630-49C1-8BA9-A72B04155718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71499" y="3349853"/>
            <a:ext cx="2975427" cy="11252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/>
              <a:t>Corse</a:t>
            </a:r>
            <a:endParaRPr lang="fr-FR" sz="1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DA400B-4008-442D-A95A-02D8970C370D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71499" y="3657797"/>
            <a:ext cx="2975427" cy="11252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/>
              <a:t>Grand Est</a:t>
            </a:r>
            <a:endParaRPr lang="fr-FR" sz="1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9BD454-71E3-4B4A-8468-7F7B0133EA3B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571499" y="3965739"/>
            <a:ext cx="2975427" cy="11252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/>
              <a:t>Hauts-de-France</a:t>
            </a:r>
            <a:endParaRPr lang="fr-FR" sz="14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82DFD2-1D85-4923-A9DA-AC4FE3101FDB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571499" y="4273680"/>
            <a:ext cx="2975427" cy="11252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/>
              <a:t>Île-de-France</a:t>
            </a:r>
            <a:endParaRPr lang="fr-FR" sz="14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58B894-2AC7-4F00-B1C4-AD4A8E466435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571499" y="4581624"/>
            <a:ext cx="2975427" cy="11252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/>
              <a:t>Normandie</a:t>
            </a:r>
            <a:endParaRPr lang="fr-FR" sz="1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63E7EA-99FF-4037-A93A-92E2A3C83046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571499" y="4889566"/>
            <a:ext cx="2975427" cy="11252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/>
              <a:t>Nouvelle-Aquitaine</a:t>
            </a:r>
            <a:endParaRPr lang="fr-FR" sz="14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D8DB027-BC09-4C6E-A4EE-997BE9AC5E6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571499" y="5197509"/>
            <a:ext cx="2975427" cy="11252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/>
              <a:t>Occitanie</a:t>
            </a:r>
            <a:endParaRPr lang="fr-FR" sz="14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45E6095-9B23-4BB6-86AD-74EACD3FBDB2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571499" y="5505451"/>
            <a:ext cx="2975427" cy="11252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/>
              <a:t>Pays de la Loire</a:t>
            </a:r>
            <a:endParaRPr lang="fr-FR" sz="14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A000200-9696-4FA5-BAAD-414D26E0C3A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571499" y="5813395"/>
            <a:ext cx="2975427" cy="11252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/>
              <a:t>Provence-Alpes-Côte d'Azur</a:t>
            </a:r>
            <a:endParaRPr lang="fr-FR" sz="14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54A5149-D095-4169-A0D6-2817180CB9C9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3800928" y="1200646"/>
            <a:ext cx="1360714" cy="414074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/>
              <a:t>Semaine du </a:t>
            </a:r>
            <a:br>
              <a:rPr lang="fr-FR" sz="1400" b="1" dirty="0"/>
            </a:br>
            <a:r>
              <a:rPr lang="fr-FR" sz="1400" b="1" dirty="0"/>
              <a:t>1</a:t>
            </a:r>
            <a:r>
              <a:rPr lang="fr-FR" sz="1400" b="1" baseline="30000" dirty="0"/>
              <a:t>er</a:t>
            </a:r>
            <a:r>
              <a:rPr lang="fr-FR" sz="1400" b="1" dirty="0"/>
              <a:t>  février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D3C5552-2AD0-4D85-97C2-808078440DE0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3800928" y="1810140"/>
            <a:ext cx="1360714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55</a:t>
            </a:r>
            <a:endParaRPr lang="fr-FR" sz="14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A4A860D-FBB4-47A5-86CF-0A767BDF2DB9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3800928" y="2118082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20</a:t>
            </a:r>
            <a:endParaRPr lang="fr-FR" sz="14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B50B9BD-FB1F-4459-912D-39D7A9999FE7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3800928" y="2426026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26</a:t>
            </a:r>
            <a:endParaRPr lang="fr-FR" sz="14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71470E7-9052-45C7-B1AA-0B128CD3F602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3800928" y="2733968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19</a:t>
            </a:r>
            <a:endParaRPr lang="fr-FR" sz="14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E8B99A3-E1D4-49E2-8EEF-47795FF01882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3800928" y="3041911"/>
            <a:ext cx="1360714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dirty="0"/>
              <a:t>12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2094F63-8DBD-4983-AC23-9E923EC8EED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3800928" y="3349853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5</a:t>
            </a:r>
            <a:endParaRPr lang="fr-FR" sz="14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DC22987-B617-4299-AB08-C3E97ED4C172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3800928" y="3657797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39</a:t>
            </a:r>
            <a:endParaRPr lang="fr-FR" sz="14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A55C583-7B42-4ACF-A708-DD875FB9E66A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3800928" y="3965739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32</a:t>
            </a:r>
            <a:endParaRPr lang="fr-FR" sz="14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809F318-3A2F-4BB6-9980-02FE81E0B2C7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3800928" y="4273680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70</a:t>
            </a:r>
            <a:endParaRPr lang="fr-FR" sz="14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841C9E2-BCAA-46A9-B6D5-D045F8D759CB}"/>
              </a:ext>
            </a:extLst>
          </p:cNvPr>
          <p:cNvSpPr txBox="1"/>
          <p:nvPr>
            <p:custDataLst>
              <p:tags r:id="rId30"/>
            </p:custDataLst>
          </p:nvPr>
        </p:nvSpPr>
        <p:spPr>
          <a:xfrm>
            <a:off x="3800928" y="4581624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23</a:t>
            </a:r>
            <a:endParaRPr lang="fr-FR" sz="14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F771B76-A81A-4675-AD34-53050FC49103}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3800928" y="4889566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46</a:t>
            </a:r>
            <a:endParaRPr lang="fr-FR" sz="14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22E7C10-DB61-4D6E-9FC7-5607C36F0D8F}"/>
              </a:ext>
            </a:extLst>
          </p:cNvPr>
          <p:cNvSpPr txBox="1"/>
          <p:nvPr>
            <p:custDataLst>
              <p:tags r:id="rId32"/>
            </p:custDataLst>
          </p:nvPr>
        </p:nvSpPr>
        <p:spPr>
          <a:xfrm>
            <a:off x="3800928" y="5197509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49</a:t>
            </a:r>
            <a:endParaRPr lang="fr-FR" sz="14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158CB96-ADF1-478E-AA47-ADEFB04897D5}"/>
              </a:ext>
            </a:extLst>
          </p:cNvPr>
          <p:cNvSpPr txBox="1"/>
          <p:nvPr>
            <p:custDataLst>
              <p:tags r:id="rId33"/>
            </p:custDataLst>
          </p:nvPr>
        </p:nvSpPr>
        <p:spPr>
          <a:xfrm>
            <a:off x="3800928" y="5505451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25</a:t>
            </a:r>
            <a:endParaRPr lang="fr-FR" sz="14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D2B9AE6-BADF-4F21-A7ED-CAAAC0895F71}"/>
              </a:ext>
            </a:extLst>
          </p:cNvPr>
          <p:cNvSpPr txBox="1"/>
          <p:nvPr>
            <p:custDataLst>
              <p:tags r:id="rId34"/>
            </p:custDataLst>
          </p:nvPr>
        </p:nvSpPr>
        <p:spPr>
          <a:xfrm>
            <a:off x="3800928" y="5813395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42</a:t>
            </a:r>
            <a:endParaRPr lang="fr-FR" sz="14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D06E588-22EC-437A-A7D0-FC3B61973781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5415643" y="1200646"/>
            <a:ext cx="1360714" cy="414074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/>
              <a:t>Semaine du</a:t>
            </a:r>
            <a:br>
              <a:rPr lang="fr-FR" sz="1400" b="1" dirty="0"/>
            </a:br>
            <a:r>
              <a:rPr lang="fr-FR" sz="1400" b="1" dirty="0"/>
              <a:t>8 février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B3A4974-EE9F-4019-BA7D-7AD4A60CC8EC}"/>
              </a:ext>
            </a:extLst>
          </p:cNvPr>
          <p:cNvSpPr txBox="1"/>
          <p:nvPr>
            <p:custDataLst>
              <p:tags r:id="rId36"/>
            </p:custDataLst>
          </p:nvPr>
        </p:nvSpPr>
        <p:spPr>
          <a:xfrm>
            <a:off x="5415643" y="1810140"/>
            <a:ext cx="1360714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55</a:t>
            </a:r>
            <a:endParaRPr lang="fr-FR" sz="14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F870984-4585-42A4-B615-23BC5BBCB4C5}"/>
              </a:ext>
            </a:extLst>
          </p:cNvPr>
          <p:cNvSpPr txBox="1"/>
          <p:nvPr>
            <p:custDataLst>
              <p:tags r:id="rId37"/>
            </p:custDataLst>
          </p:nvPr>
        </p:nvSpPr>
        <p:spPr>
          <a:xfrm>
            <a:off x="5415643" y="2118082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20</a:t>
            </a:r>
            <a:endParaRPr lang="fr-FR" sz="14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7F987A1-F503-41C0-8CAC-DB480795160F}"/>
              </a:ext>
            </a:extLst>
          </p:cNvPr>
          <p:cNvSpPr txBox="1"/>
          <p:nvPr>
            <p:custDataLst>
              <p:tags r:id="rId38"/>
            </p:custDataLst>
          </p:nvPr>
        </p:nvSpPr>
        <p:spPr>
          <a:xfrm>
            <a:off x="5415643" y="2426026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26</a:t>
            </a:r>
            <a:endParaRPr lang="fr-FR" sz="14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0D016C7-DF68-454D-9B6B-60301172F6E1}"/>
              </a:ext>
            </a:extLst>
          </p:cNvPr>
          <p:cNvSpPr txBox="1"/>
          <p:nvPr>
            <p:custDataLst>
              <p:tags r:id="rId39"/>
            </p:custDataLst>
          </p:nvPr>
        </p:nvSpPr>
        <p:spPr>
          <a:xfrm>
            <a:off x="5415643" y="2733968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19</a:t>
            </a:r>
            <a:endParaRPr lang="fr-FR" sz="14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C4151D7-9D5C-4AFD-84B4-3A3CA0B3A6C6}"/>
              </a:ext>
            </a:extLst>
          </p:cNvPr>
          <p:cNvSpPr txBox="1"/>
          <p:nvPr>
            <p:custDataLst>
              <p:tags r:id="rId40"/>
            </p:custDataLst>
          </p:nvPr>
        </p:nvSpPr>
        <p:spPr>
          <a:xfrm>
            <a:off x="5415643" y="3041911"/>
            <a:ext cx="1360714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14</a:t>
            </a:r>
            <a:endParaRPr lang="fr-FR" sz="14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2D7B53B-30DD-4176-920E-9637CE06A8E3}"/>
              </a:ext>
            </a:extLst>
          </p:cNvPr>
          <p:cNvSpPr txBox="1"/>
          <p:nvPr>
            <p:custDataLst>
              <p:tags r:id="rId41"/>
            </p:custDataLst>
          </p:nvPr>
        </p:nvSpPr>
        <p:spPr>
          <a:xfrm>
            <a:off x="5415643" y="3349853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5</a:t>
            </a:r>
            <a:endParaRPr lang="fr-FR" sz="14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16A99E8-0EBE-4D9D-B1BB-2E2CDA6036E7}"/>
              </a:ext>
            </a:extLst>
          </p:cNvPr>
          <p:cNvSpPr txBox="1"/>
          <p:nvPr>
            <p:custDataLst>
              <p:tags r:id="rId42"/>
            </p:custDataLst>
          </p:nvPr>
        </p:nvSpPr>
        <p:spPr>
          <a:xfrm>
            <a:off x="5415643" y="3657797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39</a:t>
            </a:r>
            <a:endParaRPr lang="fr-FR" sz="14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2A02F28-3396-4A9B-9C57-3190A17F0489}"/>
              </a:ext>
            </a:extLst>
          </p:cNvPr>
          <p:cNvSpPr txBox="1"/>
          <p:nvPr>
            <p:custDataLst>
              <p:tags r:id="rId43"/>
            </p:custDataLst>
          </p:nvPr>
        </p:nvSpPr>
        <p:spPr>
          <a:xfrm>
            <a:off x="5415643" y="3965739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32</a:t>
            </a:r>
            <a:endParaRPr lang="fr-FR" sz="14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E383AA9-2083-41BF-A9A5-4023C82585F2}"/>
              </a:ext>
            </a:extLst>
          </p:cNvPr>
          <p:cNvSpPr txBox="1"/>
          <p:nvPr>
            <p:custDataLst>
              <p:tags r:id="rId44"/>
            </p:custDataLst>
          </p:nvPr>
        </p:nvSpPr>
        <p:spPr>
          <a:xfrm>
            <a:off x="5415643" y="4273680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64</a:t>
            </a:r>
            <a:endParaRPr lang="fr-FR" sz="14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DC49283-324E-4F1A-99D0-553AC2244E99}"/>
              </a:ext>
            </a:extLst>
          </p:cNvPr>
          <p:cNvSpPr txBox="1"/>
          <p:nvPr>
            <p:custDataLst>
              <p:tags r:id="rId45"/>
            </p:custDataLst>
          </p:nvPr>
        </p:nvSpPr>
        <p:spPr>
          <a:xfrm>
            <a:off x="5415643" y="4581624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23</a:t>
            </a:r>
            <a:endParaRPr lang="fr-FR" sz="14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3A41325-EBF1-48A7-936F-76BE0F54716C}"/>
              </a:ext>
            </a:extLst>
          </p:cNvPr>
          <p:cNvSpPr txBox="1"/>
          <p:nvPr>
            <p:custDataLst>
              <p:tags r:id="rId46"/>
            </p:custDataLst>
          </p:nvPr>
        </p:nvSpPr>
        <p:spPr>
          <a:xfrm>
            <a:off x="5415643" y="4889566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46</a:t>
            </a:r>
            <a:endParaRPr lang="fr-FR" sz="14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73C2FB8-40C1-4992-9DEC-63B8E44047F9}"/>
              </a:ext>
            </a:extLst>
          </p:cNvPr>
          <p:cNvSpPr txBox="1"/>
          <p:nvPr>
            <p:custDataLst>
              <p:tags r:id="rId47"/>
            </p:custDataLst>
          </p:nvPr>
        </p:nvSpPr>
        <p:spPr>
          <a:xfrm>
            <a:off x="5415643" y="5197509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49</a:t>
            </a:r>
            <a:endParaRPr lang="fr-FR" sz="14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0D67E8C-5732-454F-A2CB-FF14926C3B81}"/>
              </a:ext>
            </a:extLst>
          </p:cNvPr>
          <p:cNvSpPr txBox="1"/>
          <p:nvPr>
            <p:custDataLst>
              <p:tags r:id="rId48"/>
            </p:custDataLst>
          </p:nvPr>
        </p:nvSpPr>
        <p:spPr>
          <a:xfrm>
            <a:off x="5415643" y="5505451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25</a:t>
            </a:r>
            <a:endParaRPr lang="fr-FR" sz="14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A9420B7-4B78-468B-B0C2-5D207B1054F1}"/>
              </a:ext>
            </a:extLst>
          </p:cNvPr>
          <p:cNvSpPr txBox="1"/>
          <p:nvPr>
            <p:custDataLst>
              <p:tags r:id="rId49"/>
            </p:custDataLst>
          </p:nvPr>
        </p:nvSpPr>
        <p:spPr>
          <a:xfrm>
            <a:off x="5415643" y="5813395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44</a:t>
            </a:r>
            <a:endParaRPr lang="fr-FR" sz="14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F67ED42-09ED-4848-96E5-0F8278454523}"/>
              </a:ext>
            </a:extLst>
          </p:cNvPr>
          <p:cNvSpPr txBox="1"/>
          <p:nvPr>
            <p:custDataLst>
              <p:tags r:id="rId50"/>
            </p:custDataLst>
          </p:nvPr>
        </p:nvSpPr>
        <p:spPr>
          <a:xfrm>
            <a:off x="7030357" y="1200646"/>
            <a:ext cx="1360714" cy="414074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/>
              <a:t>Semaine du </a:t>
            </a:r>
            <a:br>
              <a:rPr lang="fr-FR" sz="1400" b="1" dirty="0"/>
            </a:br>
            <a:r>
              <a:rPr lang="fr-FR" sz="1400" b="1" dirty="0"/>
              <a:t>15 février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2BDF5AB-AA38-4D1F-A2D6-38708B70A953}"/>
              </a:ext>
            </a:extLst>
          </p:cNvPr>
          <p:cNvSpPr txBox="1"/>
          <p:nvPr>
            <p:custDataLst>
              <p:tags r:id="rId51"/>
            </p:custDataLst>
          </p:nvPr>
        </p:nvSpPr>
        <p:spPr>
          <a:xfrm>
            <a:off x="7030357" y="1810140"/>
            <a:ext cx="1360714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68</a:t>
            </a:r>
            <a:endParaRPr lang="fr-FR" sz="14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38BB66B-0E70-4D8D-898B-AAC3384FD023}"/>
              </a:ext>
            </a:extLst>
          </p:cNvPr>
          <p:cNvSpPr txBox="1"/>
          <p:nvPr>
            <p:custDataLst>
              <p:tags r:id="rId52"/>
            </p:custDataLst>
          </p:nvPr>
        </p:nvSpPr>
        <p:spPr>
          <a:xfrm>
            <a:off x="7030357" y="2118082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21</a:t>
            </a:r>
            <a:endParaRPr lang="fr-FR" sz="14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E4D61DB-4611-452B-BD44-D683318C2389}"/>
              </a:ext>
            </a:extLst>
          </p:cNvPr>
          <p:cNvSpPr txBox="1"/>
          <p:nvPr>
            <p:custDataLst>
              <p:tags r:id="rId53"/>
            </p:custDataLst>
          </p:nvPr>
        </p:nvSpPr>
        <p:spPr>
          <a:xfrm>
            <a:off x="7030357" y="2426026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30</a:t>
            </a:r>
            <a:endParaRPr lang="fr-FR" sz="1400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B1869D6-1DD3-482F-A851-5E85928F20DF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>
            <a:off x="7030357" y="2733968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21</a:t>
            </a:r>
            <a:endParaRPr lang="fr-FR" sz="14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521F55A-CFD6-42ED-AAEA-CA7EE26B58B0}"/>
              </a:ext>
            </a:extLst>
          </p:cNvPr>
          <p:cNvSpPr txBox="1"/>
          <p:nvPr>
            <p:custDataLst>
              <p:tags r:id="rId55"/>
            </p:custDataLst>
          </p:nvPr>
        </p:nvSpPr>
        <p:spPr>
          <a:xfrm>
            <a:off x="7030357" y="3041911"/>
            <a:ext cx="1360714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14</a:t>
            </a:r>
            <a:endParaRPr lang="fr-FR" sz="1400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A4E027D-D2AE-4086-A738-91DCE3C4E468}"/>
              </a:ext>
            </a:extLst>
          </p:cNvPr>
          <p:cNvSpPr txBox="1"/>
          <p:nvPr>
            <p:custDataLst>
              <p:tags r:id="rId56"/>
            </p:custDataLst>
          </p:nvPr>
        </p:nvSpPr>
        <p:spPr>
          <a:xfrm>
            <a:off x="7030357" y="3349853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5</a:t>
            </a:r>
            <a:endParaRPr lang="fr-FR" sz="14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DC834CD-6698-4113-9C39-14740E5E7809}"/>
              </a:ext>
            </a:extLst>
          </p:cNvPr>
          <p:cNvSpPr txBox="1"/>
          <p:nvPr>
            <p:custDataLst>
              <p:tags r:id="rId57"/>
            </p:custDataLst>
          </p:nvPr>
        </p:nvSpPr>
        <p:spPr>
          <a:xfrm>
            <a:off x="7030357" y="3657797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46</a:t>
            </a:r>
            <a:endParaRPr lang="fr-FR" sz="14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2A76C55-9722-42CE-81FD-D595FB319CC5}"/>
              </a:ext>
            </a:extLst>
          </p:cNvPr>
          <p:cNvSpPr txBox="1"/>
          <p:nvPr>
            <p:custDataLst>
              <p:tags r:id="rId58"/>
            </p:custDataLst>
          </p:nvPr>
        </p:nvSpPr>
        <p:spPr>
          <a:xfrm>
            <a:off x="7030357" y="3965739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42</a:t>
            </a:r>
            <a:endParaRPr lang="fr-FR" sz="1400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A61831E-69AB-4A91-A268-8B2B057F628B}"/>
              </a:ext>
            </a:extLst>
          </p:cNvPr>
          <p:cNvSpPr txBox="1"/>
          <p:nvPr>
            <p:custDataLst>
              <p:tags r:id="rId59"/>
            </p:custDataLst>
          </p:nvPr>
        </p:nvSpPr>
        <p:spPr>
          <a:xfrm>
            <a:off x="7030357" y="4273680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77</a:t>
            </a:r>
            <a:endParaRPr lang="fr-FR" sz="14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BB65033-A539-4BA0-BCD7-9365F62CFFE4}"/>
              </a:ext>
            </a:extLst>
          </p:cNvPr>
          <p:cNvSpPr txBox="1"/>
          <p:nvPr>
            <p:custDataLst>
              <p:tags r:id="rId60"/>
            </p:custDataLst>
          </p:nvPr>
        </p:nvSpPr>
        <p:spPr>
          <a:xfrm>
            <a:off x="7030357" y="4581624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29</a:t>
            </a:r>
            <a:endParaRPr lang="fr-FR" sz="14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C215800-D57B-4538-B131-B78BB13CA997}"/>
              </a:ext>
            </a:extLst>
          </p:cNvPr>
          <p:cNvSpPr txBox="1"/>
          <p:nvPr>
            <p:custDataLst>
              <p:tags r:id="rId61"/>
            </p:custDataLst>
          </p:nvPr>
        </p:nvSpPr>
        <p:spPr>
          <a:xfrm>
            <a:off x="7030357" y="4889566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57</a:t>
            </a:r>
            <a:endParaRPr lang="fr-FR" sz="14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E75A380-2A89-4328-88C3-53B737B58BB8}"/>
              </a:ext>
            </a:extLst>
          </p:cNvPr>
          <p:cNvSpPr txBox="1"/>
          <p:nvPr>
            <p:custDataLst>
              <p:tags r:id="rId62"/>
            </p:custDataLst>
          </p:nvPr>
        </p:nvSpPr>
        <p:spPr>
          <a:xfrm>
            <a:off x="7030357" y="5197509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59</a:t>
            </a:r>
            <a:endParaRPr lang="fr-FR" sz="14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FEBE4BE-CE9F-4CF0-B6BF-074012742EB9}"/>
              </a:ext>
            </a:extLst>
          </p:cNvPr>
          <p:cNvSpPr txBox="1"/>
          <p:nvPr>
            <p:custDataLst>
              <p:tags r:id="rId63"/>
            </p:custDataLst>
          </p:nvPr>
        </p:nvSpPr>
        <p:spPr>
          <a:xfrm>
            <a:off x="7030357" y="5505451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32</a:t>
            </a:r>
            <a:endParaRPr lang="fr-FR" sz="14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A2973F0-46A1-4CB8-933E-CC145EB9B992}"/>
              </a:ext>
            </a:extLst>
          </p:cNvPr>
          <p:cNvSpPr txBox="1"/>
          <p:nvPr>
            <p:custDataLst>
              <p:tags r:id="rId64"/>
            </p:custDataLst>
          </p:nvPr>
        </p:nvSpPr>
        <p:spPr>
          <a:xfrm>
            <a:off x="7030357" y="5813395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54</a:t>
            </a:r>
            <a:endParaRPr lang="fr-FR" sz="14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500B389-719B-4685-A79A-A933ECF46D49}"/>
              </a:ext>
            </a:extLst>
          </p:cNvPr>
          <p:cNvSpPr txBox="1"/>
          <p:nvPr>
            <p:custDataLst>
              <p:tags r:id="rId65"/>
            </p:custDataLst>
          </p:nvPr>
        </p:nvSpPr>
        <p:spPr>
          <a:xfrm>
            <a:off x="8645072" y="1200646"/>
            <a:ext cx="1360714" cy="414074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/>
              <a:t>Semaine du </a:t>
            </a:r>
            <a:br>
              <a:rPr lang="fr-FR" sz="1400" b="1" dirty="0"/>
            </a:br>
            <a:r>
              <a:rPr lang="fr-FR" sz="1400" b="1" dirty="0"/>
              <a:t>22 février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339F266-2F12-4C42-8DD0-8EB82D229EC0}"/>
              </a:ext>
            </a:extLst>
          </p:cNvPr>
          <p:cNvSpPr txBox="1"/>
          <p:nvPr>
            <p:custDataLst>
              <p:tags r:id="rId66"/>
            </p:custDataLst>
          </p:nvPr>
        </p:nvSpPr>
        <p:spPr>
          <a:xfrm>
            <a:off x="8645072" y="1810140"/>
            <a:ext cx="1360714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74</a:t>
            </a:r>
            <a:endParaRPr lang="fr-FR" sz="14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71BEEEB-7229-4F86-AEA1-61FD51A4B236}"/>
              </a:ext>
            </a:extLst>
          </p:cNvPr>
          <p:cNvSpPr txBox="1"/>
          <p:nvPr>
            <p:custDataLst>
              <p:tags r:id="rId67"/>
            </p:custDataLst>
          </p:nvPr>
        </p:nvSpPr>
        <p:spPr>
          <a:xfrm>
            <a:off x="8645072" y="2118082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28</a:t>
            </a:r>
            <a:endParaRPr lang="fr-FR" sz="14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1FAFCF8-154F-4EF8-8785-EEA0D3DB646F}"/>
              </a:ext>
            </a:extLst>
          </p:cNvPr>
          <p:cNvSpPr txBox="1"/>
          <p:nvPr>
            <p:custDataLst>
              <p:tags r:id="rId68"/>
            </p:custDataLst>
          </p:nvPr>
        </p:nvSpPr>
        <p:spPr>
          <a:xfrm>
            <a:off x="8645072" y="2426026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35</a:t>
            </a:r>
            <a:endParaRPr lang="fr-FR" sz="14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B0A081E-2156-48A4-A81D-DCFA535DB0B9}"/>
              </a:ext>
            </a:extLst>
          </p:cNvPr>
          <p:cNvSpPr txBox="1"/>
          <p:nvPr>
            <p:custDataLst>
              <p:tags r:id="rId69"/>
            </p:custDataLst>
          </p:nvPr>
        </p:nvSpPr>
        <p:spPr>
          <a:xfrm>
            <a:off x="8645072" y="2733968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26</a:t>
            </a:r>
            <a:endParaRPr lang="fr-FR" sz="14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26059A-2017-4A37-995C-ADF6DB794F9F}"/>
              </a:ext>
            </a:extLst>
          </p:cNvPr>
          <p:cNvSpPr txBox="1"/>
          <p:nvPr>
            <p:custDataLst>
              <p:tags r:id="rId70"/>
            </p:custDataLst>
          </p:nvPr>
        </p:nvSpPr>
        <p:spPr>
          <a:xfrm>
            <a:off x="8645072" y="3041911"/>
            <a:ext cx="1360714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16</a:t>
            </a:r>
            <a:endParaRPr lang="fr-FR" sz="14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EF2EAA4-AF0B-4628-B62E-606D60A14D6C}"/>
              </a:ext>
            </a:extLst>
          </p:cNvPr>
          <p:cNvSpPr txBox="1"/>
          <p:nvPr>
            <p:custDataLst>
              <p:tags r:id="rId71"/>
            </p:custDataLst>
          </p:nvPr>
        </p:nvSpPr>
        <p:spPr>
          <a:xfrm>
            <a:off x="8645072" y="3349853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7</a:t>
            </a:r>
            <a:endParaRPr lang="fr-FR" sz="14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D920D94-62CE-4D15-91B9-3A1620647DE6}"/>
              </a:ext>
            </a:extLst>
          </p:cNvPr>
          <p:cNvSpPr txBox="1"/>
          <p:nvPr>
            <p:custDataLst>
              <p:tags r:id="rId72"/>
            </p:custDataLst>
          </p:nvPr>
        </p:nvSpPr>
        <p:spPr>
          <a:xfrm>
            <a:off x="8645072" y="3657797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51</a:t>
            </a:r>
            <a:endParaRPr lang="fr-FR" sz="14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03AF786-C8E9-4E0B-9111-480E74B2473F}"/>
              </a:ext>
            </a:extLst>
          </p:cNvPr>
          <p:cNvSpPr txBox="1"/>
          <p:nvPr>
            <p:custDataLst>
              <p:tags r:id="rId73"/>
            </p:custDataLst>
          </p:nvPr>
        </p:nvSpPr>
        <p:spPr>
          <a:xfrm>
            <a:off x="8645072" y="3965739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43</a:t>
            </a:r>
            <a:endParaRPr lang="fr-FR" sz="14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81A2820-4817-4354-8D9B-26EBA5F49921}"/>
              </a:ext>
            </a:extLst>
          </p:cNvPr>
          <p:cNvSpPr txBox="1"/>
          <p:nvPr>
            <p:custDataLst>
              <p:tags r:id="rId74"/>
            </p:custDataLst>
          </p:nvPr>
        </p:nvSpPr>
        <p:spPr>
          <a:xfrm>
            <a:off x="8645072" y="4273680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85</a:t>
            </a:r>
            <a:endParaRPr lang="fr-FR" sz="14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7D394BC-9E08-462D-B235-39D4162A1233}"/>
              </a:ext>
            </a:extLst>
          </p:cNvPr>
          <p:cNvSpPr txBox="1"/>
          <p:nvPr>
            <p:custDataLst>
              <p:tags r:id="rId75"/>
            </p:custDataLst>
          </p:nvPr>
        </p:nvSpPr>
        <p:spPr>
          <a:xfrm>
            <a:off x="8645072" y="4581624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30</a:t>
            </a:r>
            <a:endParaRPr lang="fr-FR" sz="14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A25EEB5-2421-4986-B073-14051DD6845E}"/>
              </a:ext>
            </a:extLst>
          </p:cNvPr>
          <p:cNvSpPr txBox="1"/>
          <p:nvPr>
            <p:custDataLst>
              <p:tags r:id="rId76"/>
            </p:custDataLst>
          </p:nvPr>
        </p:nvSpPr>
        <p:spPr>
          <a:xfrm>
            <a:off x="8645072" y="4889566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64</a:t>
            </a:r>
            <a:endParaRPr lang="fr-FR" sz="14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97478B8-3C86-45A6-A5F5-3A6690130D37}"/>
              </a:ext>
            </a:extLst>
          </p:cNvPr>
          <p:cNvSpPr txBox="1"/>
          <p:nvPr>
            <p:custDataLst>
              <p:tags r:id="rId77"/>
            </p:custDataLst>
          </p:nvPr>
        </p:nvSpPr>
        <p:spPr>
          <a:xfrm>
            <a:off x="8645072" y="5197509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67</a:t>
            </a:r>
            <a:endParaRPr lang="fr-FR" sz="14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0CB0AA3-2B0B-4CBA-A7E1-F38319721714}"/>
              </a:ext>
            </a:extLst>
          </p:cNvPr>
          <p:cNvSpPr txBox="1"/>
          <p:nvPr>
            <p:custDataLst>
              <p:tags r:id="rId78"/>
            </p:custDataLst>
          </p:nvPr>
        </p:nvSpPr>
        <p:spPr>
          <a:xfrm>
            <a:off x="8645072" y="5505451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34</a:t>
            </a:r>
            <a:endParaRPr lang="fr-FR" sz="1400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1FD5956-7F00-41DB-9E4D-D62E7341D893}"/>
              </a:ext>
            </a:extLst>
          </p:cNvPr>
          <p:cNvSpPr txBox="1"/>
          <p:nvPr>
            <p:custDataLst>
              <p:tags r:id="rId79"/>
            </p:custDataLst>
          </p:nvPr>
        </p:nvSpPr>
        <p:spPr>
          <a:xfrm>
            <a:off x="8645072" y="5813395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57</a:t>
            </a:r>
            <a:endParaRPr lang="fr-FR" sz="1400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4A105EFD-DAA9-48CD-8F1B-E131425EEAED}"/>
              </a:ext>
            </a:extLst>
          </p:cNvPr>
          <p:cNvSpPr txBox="1"/>
          <p:nvPr>
            <p:custDataLst>
              <p:tags r:id="rId80"/>
            </p:custDataLst>
          </p:nvPr>
        </p:nvSpPr>
        <p:spPr>
          <a:xfrm>
            <a:off x="10259786" y="1200646"/>
            <a:ext cx="1360714" cy="414074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/>
              <a:t>Semaine du </a:t>
            </a:r>
            <a:br>
              <a:rPr lang="fr-FR" sz="1400" b="1" dirty="0"/>
            </a:br>
            <a:r>
              <a:rPr lang="fr-FR" sz="1400" b="1" dirty="0"/>
              <a:t>1</a:t>
            </a:r>
            <a:r>
              <a:rPr lang="fr-FR" sz="1400" b="1" baseline="30000" dirty="0"/>
              <a:t>er</a:t>
            </a:r>
            <a:r>
              <a:rPr lang="fr-FR" sz="1400" b="1" dirty="0"/>
              <a:t> Mars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31A01AF-2C28-457B-9533-001F06A0A7D2}"/>
              </a:ext>
            </a:extLst>
          </p:cNvPr>
          <p:cNvSpPr txBox="1"/>
          <p:nvPr>
            <p:custDataLst>
              <p:tags r:id="rId81"/>
            </p:custDataLst>
          </p:nvPr>
        </p:nvSpPr>
        <p:spPr>
          <a:xfrm>
            <a:off x="10259786" y="1810140"/>
            <a:ext cx="1360714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74</a:t>
            </a:r>
            <a:endParaRPr lang="fr-FR" sz="1400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28E1166-E480-4D94-81DF-025B7F8ED51E}"/>
              </a:ext>
            </a:extLst>
          </p:cNvPr>
          <p:cNvSpPr txBox="1"/>
          <p:nvPr>
            <p:custDataLst>
              <p:tags r:id="rId82"/>
            </p:custDataLst>
          </p:nvPr>
        </p:nvSpPr>
        <p:spPr>
          <a:xfrm>
            <a:off x="10259786" y="2118082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28</a:t>
            </a:r>
            <a:endParaRPr lang="fr-FR" sz="14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BF2E0A5F-378B-4CFB-B1BD-7D247B04586C}"/>
              </a:ext>
            </a:extLst>
          </p:cNvPr>
          <p:cNvSpPr txBox="1"/>
          <p:nvPr>
            <p:custDataLst>
              <p:tags r:id="rId83"/>
            </p:custDataLst>
          </p:nvPr>
        </p:nvSpPr>
        <p:spPr>
          <a:xfrm>
            <a:off x="10259786" y="2426026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35</a:t>
            </a:r>
            <a:endParaRPr lang="fr-FR" sz="14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7A78097-5EC1-4DED-8622-BFFA91A1563E}"/>
              </a:ext>
            </a:extLst>
          </p:cNvPr>
          <p:cNvSpPr txBox="1"/>
          <p:nvPr>
            <p:custDataLst>
              <p:tags r:id="rId84"/>
            </p:custDataLst>
          </p:nvPr>
        </p:nvSpPr>
        <p:spPr>
          <a:xfrm>
            <a:off x="10259786" y="2733968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26</a:t>
            </a:r>
            <a:endParaRPr lang="fr-FR" sz="14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99EB111-3C3C-4653-9186-C58EA03E9B9D}"/>
              </a:ext>
            </a:extLst>
          </p:cNvPr>
          <p:cNvSpPr txBox="1"/>
          <p:nvPr>
            <p:custDataLst>
              <p:tags r:id="rId85"/>
            </p:custDataLst>
          </p:nvPr>
        </p:nvSpPr>
        <p:spPr>
          <a:xfrm>
            <a:off x="10259786" y="3041911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21</a:t>
            </a:r>
            <a:endParaRPr lang="fr-FR" sz="14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3518F75-9BE7-4A90-AA91-F1E1B3142C8B}"/>
              </a:ext>
            </a:extLst>
          </p:cNvPr>
          <p:cNvSpPr txBox="1"/>
          <p:nvPr>
            <p:custDataLst>
              <p:tags r:id="rId86"/>
            </p:custDataLst>
          </p:nvPr>
        </p:nvSpPr>
        <p:spPr>
          <a:xfrm>
            <a:off x="10259786" y="3349853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7</a:t>
            </a:r>
            <a:endParaRPr lang="fr-FR" sz="14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3503101-8D3B-4651-ACF9-27AE2E26486D}"/>
              </a:ext>
            </a:extLst>
          </p:cNvPr>
          <p:cNvSpPr txBox="1"/>
          <p:nvPr>
            <p:custDataLst>
              <p:tags r:id="rId87"/>
            </p:custDataLst>
          </p:nvPr>
        </p:nvSpPr>
        <p:spPr>
          <a:xfrm>
            <a:off x="10259786" y="3657797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51</a:t>
            </a:r>
            <a:endParaRPr lang="fr-FR" sz="14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D06748AD-AD27-431A-BD99-EA9A7BF23DB2}"/>
              </a:ext>
            </a:extLst>
          </p:cNvPr>
          <p:cNvSpPr txBox="1"/>
          <p:nvPr>
            <p:custDataLst>
              <p:tags r:id="rId88"/>
            </p:custDataLst>
          </p:nvPr>
        </p:nvSpPr>
        <p:spPr>
          <a:xfrm>
            <a:off x="10259786" y="3965739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43</a:t>
            </a:r>
            <a:endParaRPr lang="fr-FR" sz="14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E5A0F1E-F98C-45F2-9AEA-FD8AB6D7BB7A}"/>
              </a:ext>
            </a:extLst>
          </p:cNvPr>
          <p:cNvSpPr txBox="1"/>
          <p:nvPr>
            <p:custDataLst>
              <p:tags r:id="rId89"/>
            </p:custDataLst>
          </p:nvPr>
        </p:nvSpPr>
        <p:spPr>
          <a:xfrm>
            <a:off x="10259786" y="4273680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85</a:t>
            </a:r>
            <a:endParaRPr lang="fr-FR" sz="14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E6EA5EBD-EB4B-41C8-9F66-A7C76FFBDD31}"/>
              </a:ext>
            </a:extLst>
          </p:cNvPr>
          <p:cNvSpPr txBox="1"/>
          <p:nvPr>
            <p:custDataLst>
              <p:tags r:id="rId90"/>
            </p:custDataLst>
          </p:nvPr>
        </p:nvSpPr>
        <p:spPr>
          <a:xfrm>
            <a:off x="10259786" y="4581624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30</a:t>
            </a:r>
            <a:endParaRPr lang="fr-FR" sz="14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BB2F67E9-BB67-48F2-BCAF-A2602FBC0425}"/>
              </a:ext>
            </a:extLst>
          </p:cNvPr>
          <p:cNvSpPr txBox="1"/>
          <p:nvPr>
            <p:custDataLst>
              <p:tags r:id="rId91"/>
            </p:custDataLst>
          </p:nvPr>
        </p:nvSpPr>
        <p:spPr>
          <a:xfrm>
            <a:off x="10259786" y="4889566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64</a:t>
            </a:r>
            <a:endParaRPr lang="fr-FR" sz="14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D2722D46-7712-4C7E-A3D0-259B0C378445}"/>
              </a:ext>
            </a:extLst>
          </p:cNvPr>
          <p:cNvSpPr txBox="1"/>
          <p:nvPr>
            <p:custDataLst>
              <p:tags r:id="rId92"/>
            </p:custDataLst>
          </p:nvPr>
        </p:nvSpPr>
        <p:spPr>
          <a:xfrm>
            <a:off x="10259786" y="5197509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67</a:t>
            </a:r>
            <a:endParaRPr lang="fr-FR" sz="14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3AACD0AF-179A-4499-AD0D-375E1EB4EADA}"/>
              </a:ext>
            </a:extLst>
          </p:cNvPr>
          <p:cNvSpPr txBox="1"/>
          <p:nvPr>
            <p:custDataLst>
              <p:tags r:id="rId93"/>
            </p:custDataLst>
          </p:nvPr>
        </p:nvSpPr>
        <p:spPr>
          <a:xfrm>
            <a:off x="10259786" y="5505451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34</a:t>
            </a:r>
            <a:endParaRPr lang="fr-FR" sz="1400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1BAF7D73-EA07-4610-BA2F-3FF82C35EF8D}"/>
              </a:ext>
            </a:extLst>
          </p:cNvPr>
          <p:cNvSpPr txBox="1"/>
          <p:nvPr>
            <p:custDataLst>
              <p:tags r:id="rId94"/>
            </p:custDataLst>
          </p:nvPr>
        </p:nvSpPr>
        <p:spPr>
          <a:xfrm>
            <a:off x="10259786" y="5813395"/>
            <a:ext cx="1360714" cy="20703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/>
              <a:t>57</a:t>
            </a:r>
            <a:endParaRPr lang="fr-FR" sz="1400" dirty="0"/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9BD3EA47-4D79-47AA-BA4A-B00420EE65C6}"/>
              </a:ext>
            </a:extLst>
          </p:cNvPr>
          <p:cNvCxnSpPr/>
          <p:nvPr>
            <p:custDataLst>
              <p:tags r:id="rId95"/>
            </p:custDataLst>
          </p:nvPr>
        </p:nvCxnSpPr>
        <p:spPr>
          <a:xfrm>
            <a:off x="571500" y="1712430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92ECF798-9EDB-4E39-AB5E-09E2B276A880}"/>
              </a:ext>
            </a:extLst>
          </p:cNvPr>
          <p:cNvCxnSpPr/>
          <p:nvPr>
            <p:custDataLst>
              <p:tags r:id="rId96"/>
            </p:custDataLst>
          </p:nvPr>
        </p:nvCxnSpPr>
        <p:spPr>
          <a:xfrm>
            <a:off x="571500" y="1712430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7B8F356D-96CF-4681-A006-25BCBF1772F0}"/>
              </a:ext>
            </a:extLst>
          </p:cNvPr>
          <p:cNvCxnSpPr/>
          <p:nvPr>
            <p:custDataLst>
              <p:tags r:id="rId97"/>
            </p:custDataLst>
          </p:nvPr>
        </p:nvCxnSpPr>
        <p:spPr>
          <a:xfrm>
            <a:off x="571500" y="1712430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A3C9FE09-F295-4326-B477-4DCA0CADC825}"/>
              </a:ext>
            </a:extLst>
          </p:cNvPr>
          <p:cNvCxnSpPr/>
          <p:nvPr>
            <p:custDataLst>
              <p:tags r:id="rId98"/>
            </p:custDataLst>
          </p:nvPr>
        </p:nvCxnSpPr>
        <p:spPr>
          <a:xfrm>
            <a:off x="571500" y="1712430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05F945A5-ACD4-44DD-A8C4-C7293F84B7A7}"/>
              </a:ext>
            </a:extLst>
          </p:cNvPr>
          <p:cNvCxnSpPr/>
          <p:nvPr>
            <p:custDataLst>
              <p:tags r:id="rId99"/>
            </p:custDataLst>
          </p:nvPr>
        </p:nvCxnSpPr>
        <p:spPr>
          <a:xfrm>
            <a:off x="571500" y="1712430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57A019EF-0789-4B79-8C84-5B0D6E2F23EC}"/>
              </a:ext>
            </a:extLst>
          </p:cNvPr>
          <p:cNvCxnSpPr/>
          <p:nvPr>
            <p:custDataLst>
              <p:tags r:id="rId100"/>
            </p:custDataLst>
          </p:nvPr>
        </p:nvCxnSpPr>
        <p:spPr>
          <a:xfrm>
            <a:off x="571500" y="1712430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8F784456-4B54-4901-A9B9-2DD53A01EB22}"/>
              </a:ext>
            </a:extLst>
          </p:cNvPr>
          <p:cNvCxnSpPr/>
          <p:nvPr>
            <p:custDataLst>
              <p:tags r:id="rId101"/>
            </p:custDataLst>
          </p:nvPr>
        </p:nvCxnSpPr>
        <p:spPr>
          <a:xfrm>
            <a:off x="571500" y="1712430"/>
            <a:ext cx="11049000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BC722931-4362-4B0D-9317-42F17EF6C4BE}"/>
              </a:ext>
            </a:extLst>
          </p:cNvPr>
          <p:cNvCxnSpPr/>
          <p:nvPr>
            <p:custDataLst>
              <p:tags r:id="rId102"/>
            </p:custDataLst>
          </p:nvPr>
        </p:nvCxnSpPr>
        <p:spPr>
          <a:xfrm>
            <a:off x="571500" y="2058473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3EFB1213-5261-47FB-9518-D2A6BF73A2B0}"/>
              </a:ext>
            </a:extLst>
          </p:cNvPr>
          <p:cNvCxnSpPr/>
          <p:nvPr>
            <p:custDataLst>
              <p:tags r:id="rId103"/>
            </p:custDataLst>
          </p:nvPr>
        </p:nvCxnSpPr>
        <p:spPr>
          <a:xfrm>
            <a:off x="571500" y="2366416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EB0E5D63-DAF3-418A-9DDF-18B95B835C03}"/>
              </a:ext>
            </a:extLst>
          </p:cNvPr>
          <p:cNvCxnSpPr/>
          <p:nvPr>
            <p:custDataLst>
              <p:tags r:id="rId104"/>
            </p:custDataLst>
          </p:nvPr>
        </p:nvCxnSpPr>
        <p:spPr>
          <a:xfrm>
            <a:off x="571500" y="2674358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69381ECC-B05A-470B-850D-C66C1B006B0E}"/>
              </a:ext>
            </a:extLst>
          </p:cNvPr>
          <p:cNvCxnSpPr/>
          <p:nvPr>
            <p:custDataLst>
              <p:tags r:id="rId105"/>
            </p:custDataLst>
          </p:nvPr>
        </p:nvCxnSpPr>
        <p:spPr>
          <a:xfrm>
            <a:off x="571500" y="2982302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B1B5A29F-6ACF-4CEF-BA95-8B07D60E1875}"/>
              </a:ext>
            </a:extLst>
          </p:cNvPr>
          <p:cNvCxnSpPr/>
          <p:nvPr>
            <p:custDataLst>
              <p:tags r:id="rId106"/>
            </p:custDataLst>
          </p:nvPr>
        </p:nvCxnSpPr>
        <p:spPr>
          <a:xfrm>
            <a:off x="571500" y="3290244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B3B71034-C053-43DA-B7EF-8FC6089F06E7}"/>
              </a:ext>
            </a:extLst>
          </p:cNvPr>
          <p:cNvCxnSpPr/>
          <p:nvPr>
            <p:custDataLst>
              <p:tags r:id="rId107"/>
            </p:custDataLst>
          </p:nvPr>
        </p:nvCxnSpPr>
        <p:spPr>
          <a:xfrm>
            <a:off x="571500" y="3598187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A8FE668A-B90D-4445-A31A-653ED7E2CE1D}"/>
              </a:ext>
            </a:extLst>
          </p:cNvPr>
          <p:cNvCxnSpPr/>
          <p:nvPr>
            <p:custDataLst>
              <p:tags r:id="rId108"/>
            </p:custDataLst>
          </p:nvPr>
        </p:nvCxnSpPr>
        <p:spPr>
          <a:xfrm>
            <a:off x="571500" y="3906129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538D90A8-B253-40CC-AD8E-54DD41E9ECBC}"/>
              </a:ext>
            </a:extLst>
          </p:cNvPr>
          <p:cNvCxnSpPr/>
          <p:nvPr>
            <p:custDataLst>
              <p:tags r:id="rId109"/>
            </p:custDataLst>
          </p:nvPr>
        </p:nvCxnSpPr>
        <p:spPr>
          <a:xfrm>
            <a:off x="571500" y="4214071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FF813FE6-9A1C-4580-9608-C08E73626EA3}"/>
              </a:ext>
            </a:extLst>
          </p:cNvPr>
          <p:cNvCxnSpPr/>
          <p:nvPr>
            <p:custDataLst>
              <p:tags r:id="rId110"/>
            </p:custDataLst>
          </p:nvPr>
        </p:nvCxnSpPr>
        <p:spPr>
          <a:xfrm>
            <a:off x="571500" y="4522014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619A3C33-1727-4909-902A-F982B6668B07}"/>
              </a:ext>
            </a:extLst>
          </p:cNvPr>
          <p:cNvCxnSpPr/>
          <p:nvPr>
            <p:custDataLst>
              <p:tags r:id="rId111"/>
            </p:custDataLst>
          </p:nvPr>
        </p:nvCxnSpPr>
        <p:spPr>
          <a:xfrm>
            <a:off x="571500" y="4829956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94AF702C-B216-4139-9440-DD17FC22EC51}"/>
              </a:ext>
            </a:extLst>
          </p:cNvPr>
          <p:cNvCxnSpPr/>
          <p:nvPr>
            <p:custDataLst>
              <p:tags r:id="rId112"/>
            </p:custDataLst>
          </p:nvPr>
        </p:nvCxnSpPr>
        <p:spPr>
          <a:xfrm>
            <a:off x="571500" y="5137899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A5860E6A-0EDB-4104-BCCD-E7F35F10F7DC}"/>
              </a:ext>
            </a:extLst>
          </p:cNvPr>
          <p:cNvCxnSpPr/>
          <p:nvPr>
            <p:custDataLst>
              <p:tags r:id="rId113"/>
            </p:custDataLst>
          </p:nvPr>
        </p:nvCxnSpPr>
        <p:spPr>
          <a:xfrm>
            <a:off x="571500" y="5445842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EB35B937-AA31-4263-BD41-D45477B2941B}"/>
              </a:ext>
            </a:extLst>
          </p:cNvPr>
          <p:cNvCxnSpPr/>
          <p:nvPr>
            <p:custDataLst>
              <p:tags r:id="rId114"/>
            </p:custDataLst>
          </p:nvPr>
        </p:nvCxnSpPr>
        <p:spPr>
          <a:xfrm>
            <a:off x="571500" y="5753785"/>
            <a:ext cx="11049000" cy="0"/>
          </a:xfrm>
          <a:prstGeom prst="line">
            <a:avLst/>
          </a:prstGeom>
          <a:ln w="6350" cap="flat">
            <a:solidFill>
              <a:srgbClr val="7F7F7F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Rectangle 133">
            <a:extLst>
              <a:ext uri="{FF2B5EF4-FFF2-40B4-BE49-F238E27FC236}">
                <a16:creationId xmlns:a16="http://schemas.microsoft.com/office/drawing/2014/main" id="{CFB585BE-266F-48B9-899D-ADEDCD05291F}"/>
              </a:ext>
            </a:extLst>
          </p:cNvPr>
          <p:cNvSpPr/>
          <p:nvPr/>
        </p:nvSpPr>
        <p:spPr>
          <a:xfrm>
            <a:off x="1037613" y="6155424"/>
            <a:ext cx="9994854" cy="450556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400" b="1" dirty="0">
                <a:solidFill>
                  <a:schemeClr val="bg1"/>
                </a:solidFill>
              </a:rPr>
              <a:t>Les allocations du vaccin Moderna seront ajustées une fois le calendrier d’approvisionnement stabilisé</a:t>
            </a:r>
          </a:p>
        </p:txBody>
      </p:sp>
    </p:spTree>
    <p:extLst>
      <p:ext uri="{BB962C8B-B14F-4D97-AF65-F5344CB8AC3E}">
        <p14:creationId xmlns:p14="http://schemas.microsoft.com/office/powerpoint/2010/main" val="1329840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5EF45D14-172A-4E0B-86D7-017553630DB1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2142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01" name="think-cell Slide" r:id="rId10" imgW="395" imgH="396" progId="TCLayout.ActiveDocument.1">
                  <p:embed/>
                </p:oleObj>
              </mc:Choice>
              <mc:Fallback>
                <p:oleObj name="think-cell Slide" r:id="rId10" imgW="395" imgH="39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5EF45D14-172A-4E0B-86D7-017553630D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" hidden="1">
            <a:extLst>
              <a:ext uri="{FF2B5EF4-FFF2-40B4-BE49-F238E27FC236}">
                <a16:creationId xmlns:a16="http://schemas.microsoft.com/office/drawing/2014/main" id="{633DFC77-A8CE-439A-9C7B-3131528D508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6A295A3E-403A-40ED-98C8-692B1AB009F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Principes clés pour le déploiement du vaccin </a:t>
            </a:r>
            <a:r>
              <a:rPr lang="fr-FR" dirty="0" err="1"/>
              <a:t>AstraZeneca</a:t>
            </a:r>
            <a:r>
              <a:rPr lang="fr-FR" dirty="0"/>
              <a:t>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C30B32B-32A9-42D4-9FEE-7A11B3A5002F}"/>
              </a:ext>
            </a:extLst>
          </p:cNvPr>
          <p:cNvGrpSpPr/>
          <p:nvPr/>
        </p:nvGrpSpPr>
        <p:grpSpPr>
          <a:xfrm>
            <a:off x="1006475" y="2759737"/>
            <a:ext cx="10542927" cy="1019810"/>
            <a:chOff x="1006475" y="2885059"/>
            <a:chExt cx="10542927" cy="101981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D50F21C-8728-4495-9CAD-DEDC366C833F}"/>
                </a:ext>
              </a:extLst>
            </p:cNvPr>
            <p:cNvSpPr txBox="1"/>
            <p:nvPr/>
          </p:nvSpPr>
          <p:spPr>
            <a:xfrm>
              <a:off x="2351872" y="3087188"/>
              <a:ext cx="9197530" cy="615553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2000" b="1" dirty="0"/>
                <a:t>Livraisons à partir de février mais en quantités limitées </a:t>
              </a:r>
              <a:r>
                <a:rPr lang="fr-FR" sz="2000" dirty="0"/>
                <a:t>avec une augmentation plus significative à partir d’avril</a:t>
              </a:r>
            </a:p>
          </p:txBody>
        </p:sp>
        <p:grpSp>
          <p:nvGrpSpPr>
            <p:cNvPr id="53" name="CustomIcon">
              <a:extLst>
                <a:ext uri="{FF2B5EF4-FFF2-40B4-BE49-F238E27FC236}">
                  <a16:creationId xmlns:a16="http://schemas.microsoft.com/office/drawing/2014/main" id="{BE8F6777-AAAE-4928-8823-56B9E32BA732}"/>
                </a:ext>
              </a:extLst>
            </p:cNvPr>
            <p:cNvGrpSpPr>
              <a:grpSpLocks/>
            </p:cNvGrpSpPr>
            <p:nvPr>
              <p:custDataLst>
                <p:tags r:id="rId8"/>
              </p:custDataLst>
            </p:nvPr>
          </p:nvGrpSpPr>
          <p:grpSpPr>
            <a:xfrm>
              <a:off x="1006475" y="2885059"/>
              <a:ext cx="1019810" cy="1019810"/>
              <a:chOff x="-200025" y="-207010"/>
              <a:chExt cx="1019810" cy="1019810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80FA0071-7E3A-4FEF-9234-F664944993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-200025" y="-207010"/>
                <a:ext cx="1019810" cy="1019810"/>
              </a:xfrm>
              <a:prstGeom prst="ellipse">
                <a:avLst/>
              </a:prstGeom>
              <a:solidFill>
                <a:schemeClr val="accent1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fr-FR" sz="1600" dirty="0" err="1">
                  <a:solidFill>
                    <a:schemeClr val="bg1"/>
                  </a:solidFill>
                </a:endParaRPr>
              </a:p>
            </p:txBody>
          </p:sp>
          <p:pic>
            <p:nvPicPr>
              <p:cNvPr id="52" name="Graphic 51">
                <a:extLst>
                  <a:ext uri="{FF2B5EF4-FFF2-40B4-BE49-F238E27FC236}">
                    <a16:creationId xmlns:a16="http://schemas.microsoft.com/office/drawing/2014/main" id="{CBD63288-BF74-49EF-8F6B-16EC8AA6E3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=""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609600" cy="609600"/>
              </a:xfrm>
              <a:prstGeom prst="rect">
                <a:avLst/>
              </a:prstGeom>
            </p:spPr>
          </p:pic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5EA37C4-D2FB-4C7B-B057-80E36515A887}"/>
              </a:ext>
            </a:extLst>
          </p:cNvPr>
          <p:cNvGrpSpPr/>
          <p:nvPr/>
        </p:nvGrpSpPr>
        <p:grpSpPr>
          <a:xfrm>
            <a:off x="993140" y="3973237"/>
            <a:ext cx="10556262" cy="1019810"/>
            <a:chOff x="993140" y="4175467"/>
            <a:chExt cx="10556262" cy="1019810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CAB1EB2-5F65-45D1-8C11-8DF8EC6ABA68}"/>
                </a:ext>
              </a:extLst>
            </p:cNvPr>
            <p:cNvSpPr txBox="1"/>
            <p:nvPr/>
          </p:nvSpPr>
          <p:spPr>
            <a:xfrm>
              <a:off x="2351872" y="4377596"/>
              <a:ext cx="9197530" cy="615553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>
                <a:buNone/>
              </a:pPr>
              <a:r>
                <a:rPr lang="fr-FR" sz="2000" dirty="0"/>
                <a:t>Recommandations de la Haute Autorité de Santé attendues pour la </a:t>
              </a:r>
              <a:r>
                <a:rPr lang="fr-FR" sz="2000" b="1" dirty="0"/>
                <a:t>semaine du 1</a:t>
              </a:r>
              <a:r>
                <a:rPr lang="fr-FR" sz="2000" b="1" baseline="30000" dirty="0"/>
                <a:t>er</a:t>
              </a:r>
              <a:r>
                <a:rPr lang="fr-FR" sz="2000" b="1" dirty="0"/>
                <a:t> février</a:t>
              </a:r>
              <a:r>
                <a:rPr lang="fr-FR" sz="2000" dirty="0"/>
                <a:t> : </a:t>
              </a:r>
              <a:r>
                <a:rPr lang="fr-FR" sz="2000" b="1" dirty="0"/>
                <a:t>clarification du public cible </a:t>
              </a:r>
              <a:r>
                <a:rPr lang="fr-FR" sz="2000" dirty="0"/>
                <a:t>et des modalités d’utilisation du vaccin </a:t>
              </a:r>
            </a:p>
          </p:txBody>
        </p:sp>
        <p:grpSp>
          <p:nvGrpSpPr>
            <p:cNvPr id="57" name="CustomIcon">
              <a:extLst>
                <a:ext uri="{FF2B5EF4-FFF2-40B4-BE49-F238E27FC236}">
                  <a16:creationId xmlns:a16="http://schemas.microsoft.com/office/drawing/2014/main" id="{9862AF6C-3EAA-4923-BE1F-7CA82CE79F46}"/>
                </a:ext>
              </a:extLst>
            </p:cNvPr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>
            <a:xfrm>
              <a:off x="993140" y="4175467"/>
              <a:ext cx="1019810" cy="1019810"/>
              <a:chOff x="-200025" y="-207010"/>
              <a:chExt cx="1019810" cy="1019810"/>
            </a:xfrm>
          </p:grpSpPr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42A38AD9-AC91-4582-9109-775E0A2329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-200025" y="-207010"/>
                <a:ext cx="1019810" cy="1019810"/>
              </a:xfrm>
              <a:prstGeom prst="ellipse">
                <a:avLst/>
              </a:prstGeom>
              <a:solidFill>
                <a:schemeClr val="accent1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fr-FR" sz="1600" dirty="0" err="1">
                  <a:solidFill>
                    <a:schemeClr val="bg1"/>
                  </a:solidFill>
                </a:endParaRPr>
              </a:p>
            </p:txBody>
          </p:sp>
          <p:pic>
            <p:nvPicPr>
              <p:cNvPr id="56" name="Graphic 55">
                <a:extLst>
                  <a:ext uri="{FF2B5EF4-FFF2-40B4-BE49-F238E27FC236}">
                    <a16:creationId xmlns:a16="http://schemas.microsoft.com/office/drawing/2014/main" id="{A113D0F8-D371-4CCF-A489-A7FA9F6EEC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=""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609600" cy="609600"/>
              </a:xfrm>
              <a:prstGeom prst="rect">
                <a:avLst/>
              </a:prstGeom>
            </p:spPr>
          </p:pic>
        </p:grp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C478BB54-22DD-4F66-AEC1-3CA9E5BF60E3}"/>
              </a:ext>
            </a:extLst>
          </p:cNvPr>
          <p:cNvSpPr txBox="1"/>
          <p:nvPr/>
        </p:nvSpPr>
        <p:spPr>
          <a:xfrm>
            <a:off x="2351872" y="5388867"/>
            <a:ext cx="919753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2000" dirty="0"/>
              <a:t>Passage par la médecine de ville : une logistique </a:t>
            </a:r>
            <a:r>
              <a:rPr lang="fr-FR" sz="2000" b="1" dirty="0"/>
              <a:t>passant par les officines de ville </a:t>
            </a:r>
            <a:r>
              <a:rPr lang="fr-FR" sz="2000" dirty="0"/>
              <a:t>sera préconisée </a:t>
            </a:r>
            <a:r>
              <a:rPr lang="fr-FR" sz="2000" b="1" dirty="0"/>
              <a:t>dès la deuxième livraison </a:t>
            </a:r>
            <a:r>
              <a:rPr lang="fr-FR" sz="2000" dirty="0"/>
              <a:t>(fin février)</a:t>
            </a:r>
          </a:p>
        </p:txBody>
      </p:sp>
      <p:grpSp>
        <p:nvGrpSpPr>
          <p:cNvPr id="67" name="CustomIcon">
            <a:extLst>
              <a:ext uri="{FF2B5EF4-FFF2-40B4-BE49-F238E27FC236}">
                <a16:creationId xmlns:a16="http://schemas.microsoft.com/office/drawing/2014/main" id="{8A562706-6E38-4CCA-9314-4795DA9F5804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998220" y="5186738"/>
            <a:ext cx="1019810" cy="1019810"/>
            <a:chOff x="-200025" y="-207010"/>
            <a:chExt cx="1019810" cy="1019810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328E4F8F-C31D-4D84-B9EB-20409BAD78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00025" y="-207010"/>
              <a:ext cx="1019810" cy="1019810"/>
            </a:xfrm>
            <a:prstGeom prst="ellipse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600" dirty="0" err="1">
                <a:solidFill>
                  <a:schemeClr val="bg1"/>
                </a:solidFill>
              </a:endParaRPr>
            </a:p>
          </p:txBody>
        </p:sp>
        <p:pic>
          <p:nvPicPr>
            <p:cNvPr id="66" name="Graphic 65">
              <a:extLst>
                <a:ext uri="{FF2B5EF4-FFF2-40B4-BE49-F238E27FC236}">
                  <a16:creationId xmlns:a16="http://schemas.microsoft.com/office/drawing/2014/main" id="{C07CEE89-6DD9-4C05-A798-4DCBFE5BE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9600" cy="609600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1CEBB4F-690A-4871-86A2-0DCD5F6FC68C}"/>
              </a:ext>
            </a:extLst>
          </p:cNvPr>
          <p:cNvSpPr txBox="1"/>
          <p:nvPr/>
        </p:nvSpPr>
        <p:spPr>
          <a:xfrm>
            <a:off x="2351872" y="1748366"/>
            <a:ext cx="919753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2000" b="1" dirty="0"/>
              <a:t>Ouverture aux personnels soignants de moins de 50 ans dès l’arrivée des premières doses </a:t>
            </a:r>
            <a:r>
              <a:rPr lang="fr-FR" sz="2000" dirty="0"/>
              <a:t>(semaine du 8 février)</a:t>
            </a:r>
          </a:p>
        </p:txBody>
      </p:sp>
      <p:grpSp>
        <p:nvGrpSpPr>
          <p:cNvPr id="10" name="CustomIcon">
            <a:extLst>
              <a:ext uri="{FF2B5EF4-FFF2-40B4-BE49-F238E27FC236}">
                <a16:creationId xmlns:a16="http://schemas.microsoft.com/office/drawing/2014/main" id="{E6A2486D-49AE-44F9-8224-206EB8ED26DC}"/>
              </a:ext>
            </a:extLst>
          </p:cNvPr>
          <p:cNvGrpSpPr>
            <a:grpSpLocks/>
          </p:cNvGrpSpPr>
          <p:nvPr>
            <p:custDataLst>
              <p:tags r:id="rId6"/>
            </p:custDataLst>
          </p:nvPr>
        </p:nvGrpSpPr>
        <p:grpSpPr>
          <a:xfrm>
            <a:off x="1003300" y="1546237"/>
            <a:ext cx="1019810" cy="1019810"/>
            <a:chOff x="-200025" y="-207010"/>
            <a:chExt cx="1019810" cy="101981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218680B4-394F-4165-AE23-B4DCF6C4C1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00025" y="-207010"/>
              <a:ext cx="1019810" cy="1019810"/>
            </a:xfrm>
            <a:prstGeom prst="ellipse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600" dirty="0" err="1">
                <a:solidFill>
                  <a:schemeClr val="bg1"/>
                </a:solidFill>
              </a:endParaRP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4F45FA20-C145-4897-8D9B-E52FAFDAD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=""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9600" cy="609600"/>
            </a:xfrm>
            <a:prstGeom prst="rect">
              <a:avLst/>
            </a:prstGeom>
          </p:spPr>
        </p:pic>
      </p:grpSp>
      <p:sp>
        <p:nvSpPr>
          <p:cNvPr id="4" name="Rectangle à coins arrondis 3"/>
          <p:cNvSpPr/>
          <p:nvPr/>
        </p:nvSpPr>
        <p:spPr>
          <a:xfrm>
            <a:off x="8856617" y="822960"/>
            <a:ext cx="2312126" cy="723277"/>
          </a:xfrm>
          <a:prstGeom prst="round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600" b="1" dirty="0" smtClean="0">
                <a:solidFill>
                  <a:schemeClr val="bg1"/>
                </a:solidFill>
              </a:rPr>
              <a:t>Sous réserve AMM / 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600" b="1" dirty="0" smtClean="0">
                <a:solidFill>
                  <a:schemeClr val="bg1"/>
                </a:solidFill>
              </a:rPr>
              <a:t>Avis CTV HAS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072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Object 6" hidden="1">
            <a:extLst>
              <a:ext uri="{FF2B5EF4-FFF2-40B4-BE49-F238E27FC236}">
                <a16:creationId xmlns:a16="http://schemas.microsoft.com/office/drawing/2014/main" id="{E987C448-7FA0-4F73-8A55-26933A7B776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060560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777" name="think-cell Slide" r:id="rId43" imgW="395" imgH="394" progId="TCLayout.ActiveDocument.1">
                  <p:embed/>
                </p:oleObj>
              </mc:Choice>
              <mc:Fallback>
                <p:oleObj name="think-cell Slide" r:id="rId43" imgW="395" imgH="394" progId="TCLayout.ActiveDocument.1">
                  <p:embed/>
                  <p:pic>
                    <p:nvPicPr>
                      <p:cNvPr id="37" name="Object 6" hidden="1">
                        <a:extLst>
                          <a:ext uri="{FF2B5EF4-FFF2-40B4-BE49-F238E27FC236}">
                            <a16:creationId xmlns:a16="http://schemas.microsoft.com/office/drawing/2014/main" id="{E987C448-7FA0-4F73-8A55-26933A7B77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1" hidden="1">
            <a:extLst>
              <a:ext uri="{FF2B5EF4-FFF2-40B4-BE49-F238E27FC236}">
                <a16:creationId xmlns:a16="http://schemas.microsoft.com/office/drawing/2014/main" id="{B5C21619-F338-46B1-8307-C6878CF4187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i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E9288B0F-5282-42FF-85B3-7CE165F537A9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198166"/>
            <a:ext cx="10120883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fr-FR" dirty="0"/>
              <a:t>Disponibilité des données en </a:t>
            </a:r>
            <a:r>
              <a:rPr lang="fr-FR" i="1" dirty="0"/>
              <a:t>Open Data</a:t>
            </a:r>
          </a:p>
        </p:txBody>
      </p:sp>
      <p:sp>
        <p:nvSpPr>
          <p:cNvPr id="202" name="Rectangle 201" hidden="1">
            <a:extLst>
              <a:ext uri="{FF2B5EF4-FFF2-40B4-BE49-F238E27FC236}">
                <a16:creationId xmlns:a16="http://schemas.microsoft.com/office/drawing/2014/main" id="{40D574AC-71A3-42D0-9004-72F9D213DA9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52400" y="15240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400" b="1" dirty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3A96E5A-8191-496D-BA79-2ADBCB8EFE65}"/>
              </a:ext>
            </a:extLst>
          </p:cNvPr>
          <p:cNvSpPr txBox="1">
            <a:spLocks/>
          </p:cNvSpPr>
          <p:nvPr/>
        </p:nvSpPr>
        <p:spPr>
          <a:xfrm>
            <a:off x="9078267" y="2008171"/>
            <a:ext cx="1014240" cy="184666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200" b="1" dirty="0">
                <a:cs typeface="+mn-cs"/>
              </a:rPr>
              <a:t>Mise à jour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3CAF1C6-1BEC-4D6E-92F9-D80C2B4914A7}"/>
              </a:ext>
            </a:extLst>
          </p:cNvPr>
          <p:cNvSpPr txBox="1">
            <a:spLocks/>
          </p:cNvSpPr>
          <p:nvPr/>
        </p:nvSpPr>
        <p:spPr>
          <a:xfrm>
            <a:off x="10449995" y="2008171"/>
            <a:ext cx="1298766" cy="184666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200" b="1" dirty="0">
                <a:cs typeface="+mn-cs"/>
              </a:rPr>
              <a:t>Disponibilité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57470ECC-33BA-4F0F-BF25-03585E7E8306}"/>
              </a:ext>
            </a:extLst>
          </p:cNvPr>
          <p:cNvSpPr txBox="1">
            <a:spLocks/>
          </p:cNvSpPr>
          <p:nvPr/>
        </p:nvSpPr>
        <p:spPr>
          <a:xfrm>
            <a:off x="4326528" y="1992870"/>
            <a:ext cx="1095415" cy="199967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fr-FR" sz="1200" b="1" dirty="0"/>
              <a:t>France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F0401E8-5BFE-4E34-92F8-2EDC84D20591}"/>
              </a:ext>
            </a:extLst>
          </p:cNvPr>
          <p:cNvSpPr txBox="1">
            <a:spLocks/>
          </p:cNvSpPr>
          <p:nvPr/>
        </p:nvSpPr>
        <p:spPr>
          <a:xfrm>
            <a:off x="5339019" y="1992870"/>
            <a:ext cx="1095415" cy="199967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200" b="1" dirty="0"/>
              <a:t>Région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A64F940-C1A3-423B-80D3-D8B3B54D0186}"/>
              </a:ext>
            </a:extLst>
          </p:cNvPr>
          <p:cNvSpPr txBox="1">
            <a:spLocks/>
          </p:cNvSpPr>
          <p:nvPr/>
        </p:nvSpPr>
        <p:spPr>
          <a:xfrm>
            <a:off x="6331869" y="1792903"/>
            <a:ext cx="1095415" cy="39993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200" b="1" dirty="0"/>
              <a:t>Département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34E15616-E003-4932-B75B-E12F95DB3D0A}"/>
              </a:ext>
            </a:extLst>
          </p:cNvPr>
          <p:cNvSpPr txBox="1">
            <a:spLocks/>
          </p:cNvSpPr>
          <p:nvPr/>
        </p:nvSpPr>
        <p:spPr>
          <a:xfrm>
            <a:off x="7521094" y="1792903"/>
            <a:ext cx="1095415" cy="39993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200" b="1" dirty="0"/>
              <a:t>Centre / Etablissement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DA823E9B-3654-4C8D-8BA8-F991ADFB4261}"/>
              </a:ext>
            </a:extLst>
          </p:cNvPr>
          <p:cNvSpPr txBox="1">
            <a:spLocks/>
          </p:cNvSpPr>
          <p:nvPr/>
        </p:nvSpPr>
        <p:spPr>
          <a:xfrm>
            <a:off x="9078267" y="2375959"/>
            <a:ext cx="1014240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200" dirty="0"/>
              <a:t>Tous les jours</a:t>
            </a:r>
          </a:p>
        </p:txBody>
      </p:sp>
      <p:grpSp>
        <p:nvGrpSpPr>
          <p:cNvPr id="9" name="CheckmarkBlue 9">
            <a:extLst>
              <a:ext uri="{FF2B5EF4-FFF2-40B4-BE49-F238E27FC236}">
                <a16:creationId xmlns:a16="http://schemas.microsoft.com/office/drawing/2014/main" id="{006279DC-C8DE-4DA7-9925-122B94B1DB63}"/>
              </a:ext>
            </a:extLst>
          </p:cNvPr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10848406" y="2375959"/>
            <a:ext cx="250971" cy="266411"/>
            <a:chOff x="1016000" y="1016000"/>
            <a:chExt cx="396228" cy="396228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D058C7E4-134E-46B6-B1B5-0405BDEE22DB}"/>
                </a:ext>
              </a:extLst>
            </p:cNvPr>
            <p:cNvSpPr/>
            <p:nvPr/>
          </p:nvSpPr>
          <p:spPr>
            <a:xfrm>
              <a:off x="1016000" y="1016000"/>
              <a:ext cx="396228" cy="396228"/>
            </a:xfrm>
            <a:prstGeom prst="ellipse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200" dirty="0">
                <a:solidFill>
                  <a:schemeClr val="bg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A2B8DC6-11F0-43F6-BA77-85900DC2CC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2776" y="1123650"/>
              <a:ext cx="175990" cy="182743"/>
            </a:xfrm>
            <a:custGeom>
              <a:avLst/>
              <a:gdLst/>
              <a:ahLst/>
              <a:cxnLst/>
              <a:rect l="0" t="0" r="0" b="0"/>
              <a:pathLst>
                <a:path w="176263" h="183026">
                  <a:moveTo>
                    <a:pt x="66335" y="183025"/>
                  </a:moveTo>
                  <a:lnTo>
                    <a:pt x="65208" y="183025"/>
                  </a:lnTo>
                  <a:lnTo>
                    <a:pt x="64121" y="182624"/>
                  </a:lnTo>
                  <a:lnTo>
                    <a:pt x="63276" y="181858"/>
                  </a:lnTo>
                  <a:lnTo>
                    <a:pt x="2093" y="127518"/>
                  </a:lnTo>
                  <a:lnTo>
                    <a:pt x="201" y="125827"/>
                  </a:lnTo>
                  <a:lnTo>
                    <a:pt x="0" y="122889"/>
                  </a:lnTo>
                  <a:lnTo>
                    <a:pt x="1691" y="120997"/>
                  </a:lnTo>
                  <a:lnTo>
                    <a:pt x="3381" y="119065"/>
                  </a:lnTo>
                  <a:lnTo>
                    <a:pt x="6319" y="118904"/>
                  </a:lnTo>
                  <a:lnTo>
                    <a:pt x="8211" y="120596"/>
                  </a:lnTo>
                  <a:lnTo>
                    <a:pt x="65248" y="171230"/>
                  </a:lnTo>
                  <a:lnTo>
                    <a:pt x="167004" y="2898"/>
                  </a:lnTo>
                  <a:lnTo>
                    <a:pt x="168332" y="725"/>
                  </a:lnTo>
                  <a:lnTo>
                    <a:pt x="171190" y="0"/>
                  </a:lnTo>
                  <a:lnTo>
                    <a:pt x="173364" y="1329"/>
                  </a:lnTo>
                  <a:lnTo>
                    <a:pt x="175537" y="2657"/>
                  </a:lnTo>
                  <a:lnTo>
                    <a:pt x="176262" y="5514"/>
                  </a:lnTo>
                  <a:lnTo>
                    <a:pt x="174933" y="7687"/>
                  </a:lnTo>
                  <a:lnTo>
                    <a:pt x="70279" y="180811"/>
                  </a:lnTo>
                  <a:lnTo>
                    <a:pt x="69555" y="181978"/>
                  </a:lnTo>
                  <a:lnTo>
                    <a:pt x="68387" y="182784"/>
                  </a:lnTo>
                  <a:lnTo>
                    <a:pt x="67020" y="182986"/>
                  </a:lnTo>
                  <a:lnTo>
                    <a:pt x="66777" y="183025"/>
                  </a:lnTo>
                  <a:lnTo>
                    <a:pt x="66576" y="183025"/>
                  </a:lnTo>
                  <a:close/>
                </a:path>
              </a:pathLst>
            </a:custGeom>
            <a:solidFill>
              <a:schemeClr val="bg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Checkmark 25">
            <a:extLst>
              <a:ext uri="{FF2B5EF4-FFF2-40B4-BE49-F238E27FC236}">
                <a16:creationId xmlns:a16="http://schemas.microsoft.com/office/drawing/2014/main" id="{F0F99A80-6ABE-44AA-975D-BD84134C02A7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754760" y="2375959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35" name="Checkmark 25">
            <a:extLst>
              <a:ext uri="{FF2B5EF4-FFF2-40B4-BE49-F238E27FC236}">
                <a16:creationId xmlns:a16="http://schemas.microsoft.com/office/drawing/2014/main" id="{E6F1AE04-7AB9-4A40-88D4-ED7DBE047143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5767250" y="2375959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A9C1ED1F-269A-49C6-A25A-61A0D62C9A1D}"/>
              </a:ext>
            </a:extLst>
          </p:cNvPr>
          <p:cNvSpPr txBox="1">
            <a:spLocks/>
          </p:cNvSpPr>
          <p:nvPr/>
        </p:nvSpPr>
        <p:spPr>
          <a:xfrm>
            <a:off x="9078267" y="3025836"/>
            <a:ext cx="1014240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200" dirty="0"/>
              <a:t>Tous les jours</a:t>
            </a:r>
          </a:p>
        </p:txBody>
      </p:sp>
      <p:grpSp>
        <p:nvGrpSpPr>
          <p:cNvPr id="116" name="CheckmarkBlue 9">
            <a:extLst>
              <a:ext uri="{FF2B5EF4-FFF2-40B4-BE49-F238E27FC236}">
                <a16:creationId xmlns:a16="http://schemas.microsoft.com/office/drawing/2014/main" id="{935AC6E1-1F99-414C-9C07-68C694215CF3}"/>
              </a:ext>
            </a:extLst>
          </p:cNvPr>
          <p:cNvGrpSpPr>
            <a:grpSpLocks noChangeAspect="1"/>
          </p:cNvGrpSpPr>
          <p:nvPr>
            <p:custDataLst>
              <p:tags r:id="rId9"/>
            </p:custDataLst>
          </p:nvPr>
        </p:nvGrpSpPr>
        <p:grpSpPr>
          <a:xfrm>
            <a:off x="10848406" y="3025836"/>
            <a:ext cx="250971" cy="266411"/>
            <a:chOff x="1016000" y="1016000"/>
            <a:chExt cx="396228" cy="396228"/>
          </a:xfrm>
        </p:grpSpPr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0AFB7BFA-4C30-4BA8-A183-A0730D9B73FC}"/>
                </a:ext>
              </a:extLst>
            </p:cNvPr>
            <p:cNvSpPr/>
            <p:nvPr/>
          </p:nvSpPr>
          <p:spPr>
            <a:xfrm>
              <a:off x="1016000" y="1016000"/>
              <a:ext cx="396228" cy="396228"/>
            </a:xfrm>
            <a:prstGeom prst="ellipse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200" dirty="0">
                <a:solidFill>
                  <a:schemeClr val="bg1"/>
                </a:solidFill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B9BE6B28-FE63-46E2-9331-C567D7F373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2776" y="1123650"/>
              <a:ext cx="175990" cy="182743"/>
            </a:xfrm>
            <a:custGeom>
              <a:avLst/>
              <a:gdLst/>
              <a:ahLst/>
              <a:cxnLst/>
              <a:rect l="0" t="0" r="0" b="0"/>
              <a:pathLst>
                <a:path w="176263" h="183026">
                  <a:moveTo>
                    <a:pt x="66335" y="183025"/>
                  </a:moveTo>
                  <a:lnTo>
                    <a:pt x="65208" y="183025"/>
                  </a:lnTo>
                  <a:lnTo>
                    <a:pt x="64121" y="182624"/>
                  </a:lnTo>
                  <a:lnTo>
                    <a:pt x="63276" y="181858"/>
                  </a:lnTo>
                  <a:lnTo>
                    <a:pt x="2093" y="127518"/>
                  </a:lnTo>
                  <a:lnTo>
                    <a:pt x="201" y="125827"/>
                  </a:lnTo>
                  <a:lnTo>
                    <a:pt x="0" y="122889"/>
                  </a:lnTo>
                  <a:lnTo>
                    <a:pt x="1691" y="120997"/>
                  </a:lnTo>
                  <a:lnTo>
                    <a:pt x="3381" y="119065"/>
                  </a:lnTo>
                  <a:lnTo>
                    <a:pt x="6319" y="118904"/>
                  </a:lnTo>
                  <a:lnTo>
                    <a:pt x="8211" y="120596"/>
                  </a:lnTo>
                  <a:lnTo>
                    <a:pt x="65248" y="171230"/>
                  </a:lnTo>
                  <a:lnTo>
                    <a:pt x="167004" y="2898"/>
                  </a:lnTo>
                  <a:lnTo>
                    <a:pt x="168332" y="725"/>
                  </a:lnTo>
                  <a:lnTo>
                    <a:pt x="171190" y="0"/>
                  </a:lnTo>
                  <a:lnTo>
                    <a:pt x="173364" y="1329"/>
                  </a:lnTo>
                  <a:lnTo>
                    <a:pt x="175537" y="2657"/>
                  </a:lnTo>
                  <a:lnTo>
                    <a:pt x="176262" y="5514"/>
                  </a:lnTo>
                  <a:lnTo>
                    <a:pt x="174933" y="7687"/>
                  </a:lnTo>
                  <a:lnTo>
                    <a:pt x="70279" y="180811"/>
                  </a:lnTo>
                  <a:lnTo>
                    <a:pt x="69555" y="181978"/>
                  </a:lnTo>
                  <a:lnTo>
                    <a:pt x="68387" y="182784"/>
                  </a:lnTo>
                  <a:lnTo>
                    <a:pt x="67020" y="182986"/>
                  </a:lnTo>
                  <a:lnTo>
                    <a:pt x="66777" y="183025"/>
                  </a:lnTo>
                  <a:lnTo>
                    <a:pt x="66576" y="183025"/>
                  </a:lnTo>
                  <a:close/>
                </a:path>
              </a:pathLst>
            </a:custGeom>
            <a:solidFill>
              <a:schemeClr val="bg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7" name="Checkmark 25">
            <a:extLst>
              <a:ext uri="{FF2B5EF4-FFF2-40B4-BE49-F238E27FC236}">
                <a16:creationId xmlns:a16="http://schemas.microsoft.com/office/drawing/2014/main" id="{EF381751-ABD7-40DF-BABB-937ED82D6384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4754760" y="3025836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38" name="Checkmark 25">
            <a:extLst>
              <a:ext uri="{FF2B5EF4-FFF2-40B4-BE49-F238E27FC236}">
                <a16:creationId xmlns:a16="http://schemas.microsoft.com/office/drawing/2014/main" id="{49AFBA36-0E7D-45D1-8BB6-311E5B847FD4}"/>
              </a:ext>
            </a:extLst>
          </p:cNvPr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5767250" y="3025836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A9FDF923-A583-4C98-9F46-7F1F7ED4F4EC}"/>
              </a:ext>
            </a:extLst>
          </p:cNvPr>
          <p:cNvCxnSpPr>
            <a:cxnSpLocks/>
          </p:cNvCxnSpPr>
          <p:nvPr/>
        </p:nvCxnSpPr>
        <p:spPr>
          <a:xfrm>
            <a:off x="2059807" y="5093750"/>
            <a:ext cx="9688954" cy="0"/>
          </a:xfrm>
          <a:prstGeom prst="line">
            <a:avLst/>
          </a:prstGeom>
          <a:ln w="6350" cap="flat">
            <a:solidFill>
              <a:srgbClr val="D0D0D0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41CBBE5C-3CEE-4A55-B408-3752A2F9EE68}"/>
              </a:ext>
            </a:extLst>
          </p:cNvPr>
          <p:cNvCxnSpPr>
            <a:cxnSpLocks/>
          </p:cNvCxnSpPr>
          <p:nvPr/>
        </p:nvCxnSpPr>
        <p:spPr>
          <a:xfrm>
            <a:off x="2059807" y="2900865"/>
            <a:ext cx="9688954" cy="0"/>
          </a:xfrm>
          <a:prstGeom prst="line">
            <a:avLst/>
          </a:prstGeom>
          <a:ln w="6350" cap="flat">
            <a:solidFill>
              <a:srgbClr val="D0D0D0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A5B77BD2-5D9E-4270-AC6D-F4EAAC09FF34}"/>
              </a:ext>
            </a:extLst>
          </p:cNvPr>
          <p:cNvSpPr txBox="1">
            <a:spLocks/>
          </p:cNvSpPr>
          <p:nvPr/>
        </p:nvSpPr>
        <p:spPr>
          <a:xfrm>
            <a:off x="9078267" y="3675713"/>
            <a:ext cx="1014240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200" dirty="0"/>
              <a:t>Tous les jours</a:t>
            </a:r>
          </a:p>
        </p:txBody>
      </p:sp>
      <p:grpSp>
        <p:nvGrpSpPr>
          <p:cNvPr id="129" name="CheckmarkBlue 9">
            <a:extLst>
              <a:ext uri="{FF2B5EF4-FFF2-40B4-BE49-F238E27FC236}">
                <a16:creationId xmlns:a16="http://schemas.microsoft.com/office/drawing/2014/main" id="{E78138C6-54F2-4802-8DEB-6AFAC32313F8}"/>
              </a:ext>
            </a:extLst>
          </p:cNvPr>
          <p:cNvGrpSpPr>
            <a:grpSpLocks noChangeAspect="1"/>
          </p:cNvGrpSpPr>
          <p:nvPr>
            <p:custDataLst>
              <p:tags r:id="rId12"/>
            </p:custDataLst>
          </p:nvPr>
        </p:nvGrpSpPr>
        <p:grpSpPr>
          <a:xfrm>
            <a:off x="10848406" y="3675713"/>
            <a:ext cx="250971" cy="266411"/>
            <a:chOff x="1016000" y="1016000"/>
            <a:chExt cx="396228" cy="396228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065DD1D8-4E41-4680-A164-ED2C84B60BE9}"/>
                </a:ext>
              </a:extLst>
            </p:cNvPr>
            <p:cNvSpPr/>
            <p:nvPr/>
          </p:nvSpPr>
          <p:spPr>
            <a:xfrm>
              <a:off x="1016000" y="1016000"/>
              <a:ext cx="396228" cy="396228"/>
            </a:xfrm>
            <a:prstGeom prst="ellipse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200" dirty="0">
                <a:solidFill>
                  <a:schemeClr val="bg1"/>
                </a:solidFill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58B7DE1-57CF-446D-B5D6-794CFAF576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2776" y="1123650"/>
              <a:ext cx="175990" cy="182743"/>
            </a:xfrm>
            <a:custGeom>
              <a:avLst/>
              <a:gdLst/>
              <a:ahLst/>
              <a:cxnLst/>
              <a:rect l="0" t="0" r="0" b="0"/>
              <a:pathLst>
                <a:path w="176263" h="183026">
                  <a:moveTo>
                    <a:pt x="66335" y="183025"/>
                  </a:moveTo>
                  <a:lnTo>
                    <a:pt x="65208" y="183025"/>
                  </a:lnTo>
                  <a:lnTo>
                    <a:pt x="64121" y="182624"/>
                  </a:lnTo>
                  <a:lnTo>
                    <a:pt x="63276" y="181858"/>
                  </a:lnTo>
                  <a:lnTo>
                    <a:pt x="2093" y="127518"/>
                  </a:lnTo>
                  <a:lnTo>
                    <a:pt x="201" y="125827"/>
                  </a:lnTo>
                  <a:lnTo>
                    <a:pt x="0" y="122889"/>
                  </a:lnTo>
                  <a:lnTo>
                    <a:pt x="1691" y="120997"/>
                  </a:lnTo>
                  <a:lnTo>
                    <a:pt x="3381" y="119065"/>
                  </a:lnTo>
                  <a:lnTo>
                    <a:pt x="6319" y="118904"/>
                  </a:lnTo>
                  <a:lnTo>
                    <a:pt x="8211" y="120596"/>
                  </a:lnTo>
                  <a:lnTo>
                    <a:pt x="65248" y="171230"/>
                  </a:lnTo>
                  <a:lnTo>
                    <a:pt x="167004" y="2898"/>
                  </a:lnTo>
                  <a:lnTo>
                    <a:pt x="168332" y="725"/>
                  </a:lnTo>
                  <a:lnTo>
                    <a:pt x="171190" y="0"/>
                  </a:lnTo>
                  <a:lnTo>
                    <a:pt x="173364" y="1329"/>
                  </a:lnTo>
                  <a:lnTo>
                    <a:pt x="175537" y="2657"/>
                  </a:lnTo>
                  <a:lnTo>
                    <a:pt x="176262" y="5514"/>
                  </a:lnTo>
                  <a:lnTo>
                    <a:pt x="174933" y="7687"/>
                  </a:lnTo>
                  <a:lnTo>
                    <a:pt x="70279" y="180811"/>
                  </a:lnTo>
                  <a:lnTo>
                    <a:pt x="69555" y="181978"/>
                  </a:lnTo>
                  <a:lnTo>
                    <a:pt x="68387" y="182784"/>
                  </a:lnTo>
                  <a:lnTo>
                    <a:pt x="67020" y="182986"/>
                  </a:lnTo>
                  <a:lnTo>
                    <a:pt x="66777" y="183025"/>
                  </a:lnTo>
                  <a:lnTo>
                    <a:pt x="66576" y="183025"/>
                  </a:lnTo>
                  <a:close/>
                </a:path>
              </a:pathLst>
            </a:custGeom>
            <a:solidFill>
              <a:schemeClr val="bg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76" name="Checkmark 25">
            <a:extLst>
              <a:ext uri="{FF2B5EF4-FFF2-40B4-BE49-F238E27FC236}">
                <a16:creationId xmlns:a16="http://schemas.microsoft.com/office/drawing/2014/main" id="{5AA1C30A-399E-4FAB-9246-B4CE14B65611}"/>
              </a:ext>
            </a:extLst>
          </p:cNvPr>
          <p:cNvSpPr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4754760" y="3675713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77" name="Checkmark 25">
            <a:extLst>
              <a:ext uri="{FF2B5EF4-FFF2-40B4-BE49-F238E27FC236}">
                <a16:creationId xmlns:a16="http://schemas.microsoft.com/office/drawing/2014/main" id="{DD0B64A5-4623-4B31-AF0B-704886926A80}"/>
              </a:ext>
            </a:extLst>
          </p:cNvPr>
          <p:cNvSpPr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5767250" y="3675713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78" name="Checkmark 25">
            <a:extLst>
              <a:ext uri="{FF2B5EF4-FFF2-40B4-BE49-F238E27FC236}">
                <a16:creationId xmlns:a16="http://schemas.microsoft.com/office/drawing/2014/main" id="{7C0C1B2C-49FC-4939-859B-A8AEAFD5C82E}"/>
              </a:ext>
            </a:extLst>
          </p:cNvPr>
          <p:cNvSpPr>
            <a:spLocks noChangeAspect="1"/>
          </p:cNvSpPr>
          <p:nvPr>
            <p:custDataLst>
              <p:tags r:id="rId15"/>
            </p:custDataLst>
          </p:nvPr>
        </p:nvSpPr>
        <p:spPr>
          <a:xfrm>
            <a:off x="6760100" y="3675713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dirty="0"/>
          </a:p>
        </p:txBody>
      </p:sp>
      <p:sp>
        <p:nvSpPr>
          <p:cNvPr id="195" name="Checkmark 25">
            <a:extLst>
              <a:ext uri="{FF2B5EF4-FFF2-40B4-BE49-F238E27FC236}">
                <a16:creationId xmlns:a16="http://schemas.microsoft.com/office/drawing/2014/main" id="{7D34E2A7-4159-4A08-9177-F3421D03B140}"/>
              </a:ext>
            </a:extLst>
          </p:cNvPr>
          <p:cNvSpPr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7949326" y="3675713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E0E6251-F17E-4935-AEB8-F025E3922600}"/>
              </a:ext>
            </a:extLst>
          </p:cNvPr>
          <p:cNvSpPr txBox="1">
            <a:spLocks/>
          </p:cNvSpPr>
          <p:nvPr/>
        </p:nvSpPr>
        <p:spPr>
          <a:xfrm>
            <a:off x="9078267" y="4192067"/>
            <a:ext cx="1014240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dirty="0"/>
              <a:t>Les lundis</a:t>
            </a:r>
          </a:p>
        </p:txBody>
      </p:sp>
      <p:sp>
        <p:nvSpPr>
          <p:cNvPr id="200" name="Checkmark 25">
            <a:extLst>
              <a:ext uri="{FF2B5EF4-FFF2-40B4-BE49-F238E27FC236}">
                <a16:creationId xmlns:a16="http://schemas.microsoft.com/office/drawing/2014/main" id="{E8666C0F-50BF-44C4-AFA7-A6C6D36E01BD}"/>
              </a:ext>
            </a:extLst>
          </p:cNvPr>
          <p:cNvSpPr>
            <a:spLocks noChangeAspect="1"/>
          </p:cNvSpPr>
          <p:nvPr>
            <p:custDataLst>
              <p:tags r:id="rId17"/>
            </p:custDataLst>
          </p:nvPr>
        </p:nvSpPr>
        <p:spPr>
          <a:xfrm>
            <a:off x="4754760" y="4192067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201" name="Checkmark 25">
            <a:extLst>
              <a:ext uri="{FF2B5EF4-FFF2-40B4-BE49-F238E27FC236}">
                <a16:creationId xmlns:a16="http://schemas.microsoft.com/office/drawing/2014/main" id="{BD8C7A19-DCB9-4B4F-A311-CB5A1FB0EF22}"/>
              </a:ext>
            </a:extLst>
          </p:cNvPr>
          <p:cNvSpPr>
            <a:spLocks noChangeAspect="1"/>
          </p:cNvSpPr>
          <p:nvPr>
            <p:custDataLst>
              <p:tags r:id="rId18"/>
            </p:custDataLst>
          </p:nvPr>
        </p:nvSpPr>
        <p:spPr>
          <a:xfrm>
            <a:off x="5767250" y="4192067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205" name="Checkmark 25">
            <a:extLst>
              <a:ext uri="{FF2B5EF4-FFF2-40B4-BE49-F238E27FC236}">
                <a16:creationId xmlns:a16="http://schemas.microsoft.com/office/drawing/2014/main" id="{736228CE-0FB0-43A0-90AC-C3DE4E24BA59}"/>
              </a:ext>
            </a:extLst>
          </p:cNvPr>
          <p:cNvSpPr>
            <a:spLocks noChangeAspect="1"/>
          </p:cNvSpPr>
          <p:nvPr>
            <p:custDataLst>
              <p:tags r:id="rId19"/>
            </p:custDataLst>
          </p:nvPr>
        </p:nvSpPr>
        <p:spPr>
          <a:xfrm>
            <a:off x="6760100" y="4192067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B845714D-5AFB-49C7-BBB7-C43B556B4BC6}"/>
              </a:ext>
            </a:extLst>
          </p:cNvPr>
          <p:cNvSpPr txBox="1">
            <a:spLocks/>
          </p:cNvSpPr>
          <p:nvPr/>
        </p:nvSpPr>
        <p:spPr>
          <a:xfrm>
            <a:off x="9078267" y="4705394"/>
            <a:ext cx="1014240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dirty="0"/>
              <a:t>Les vendredis</a:t>
            </a:r>
          </a:p>
        </p:txBody>
      </p:sp>
      <p:sp>
        <p:nvSpPr>
          <p:cNvPr id="206" name="Checkmark 25">
            <a:extLst>
              <a:ext uri="{FF2B5EF4-FFF2-40B4-BE49-F238E27FC236}">
                <a16:creationId xmlns:a16="http://schemas.microsoft.com/office/drawing/2014/main" id="{453D0380-9970-49C9-9F05-35C6958E3291}"/>
              </a:ext>
            </a:extLst>
          </p:cNvPr>
          <p:cNvSpPr>
            <a:spLocks noChangeAspect="1"/>
          </p:cNvSpPr>
          <p:nvPr>
            <p:custDataLst>
              <p:tags r:id="rId20"/>
            </p:custDataLst>
          </p:nvPr>
        </p:nvSpPr>
        <p:spPr>
          <a:xfrm>
            <a:off x="4754760" y="4705394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207" name="Checkmark 25">
            <a:extLst>
              <a:ext uri="{FF2B5EF4-FFF2-40B4-BE49-F238E27FC236}">
                <a16:creationId xmlns:a16="http://schemas.microsoft.com/office/drawing/2014/main" id="{B7F6836C-D363-496D-8DFD-6B6EB5C6AD0A}"/>
              </a:ext>
            </a:extLst>
          </p:cNvPr>
          <p:cNvSpPr>
            <a:spLocks noChangeAspect="1"/>
          </p:cNvSpPr>
          <p:nvPr>
            <p:custDataLst>
              <p:tags r:id="rId21"/>
            </p:custDataLst>
          </p:nvPr>
        </p:nvSpPr>
        <p:spPr>
          <a:xfrm>
            <a:off x="5767250" y="4705394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208" name="Checkmark 25">
            <a:extLst>
              <a:ext uri="{FF2B5EF4-FFF2-40B4-BE49-F238E27FC236}">
                <a16:creationId xmlns:a16="http://schemas.microsoft.com/office/drawing/2014/main" id="{30FBAA7E-E4C2-446B-A718-100D2D6CCA6E}"/>
              </a:ext>
            </a:extLst>
          </p:cNvPr>
          <p:cNvSpPr>
            <a:spLocks noChangeAspect="1"/>
          </p:cNvSpPr>
          <p:nvPr>
            <p:custDataLst>
              <p:tags r:id="rId22"/>
            </p:custDataLst>
          </p:nvPr>
        </p:nvSpPr>
        <p:spPr>
          <a:xfrm>
            <a:off x="6760100" y="4705394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dirty="0"/>
          </a:p>
        </p:txBody>
      </p:sp>
      <p:sp>
        <p:nvSpPr>
          <p:cNvPr id="209" name="Checkmark 25">
            <a:extLst>
              <a:ext uri="{FF2B5EF4-FFF2-40B4-BE49-F238E27FC236}">
                <a16:creationId xmlns:a16="http://schemas.microsoft.com/office/drawing/2014/main" id="{A4A56F68-89FD-49C4-A9C3-FBC6CC2D1296}"/>
              </a:ext>
            </a:extLst>
          </p:cNvPr>
          <p:cNvSpPr>
            <a:spLocks noChangeAspect="1"/>
          </p:cNvSpPr>
          <p:nvPr>
            <p:custDataLst>
              <p:tags r:id="rId23"/>
            </p:custDataLst>
          </p:nvPr>
        </p:nvSpPr>
        <p:spPr>
          <a:xfrm>
            <a:off x="7949326" y="4705394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A017A221-B496-44DE-9B7E-4B4466011AAA}"/>
              </a:ext>
            </a:extLst>
          </p:cNvPr>
          <p:cNvSpPr txBox="1">
            <a:spLocks/>
          </p:cNvSpPr>
          <p:nvPr/>
        </p:nvSpPr>
        <p:spPr>
          <a:xfrm>
            <a:off x="9078267" y="5218721"/>
            <a:ext cx="1014240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200" dirty="0"/>
              <a:t>Tous les jours</a:t>
            </a:r>
          </a:p>
        </p:txBody>
      </p:sp>
      <p:sp>
        <p:nvSpPr>
          <p:cNvPr id="210" name="Checkmark 25">
            <a:extLst>
              <a:ext uri="{FF2B5EF4-FFF2-40B4-BE49-F238E27FC236}">
                <a16:creationId xmlns:a16="http://schemas.microsoft.com/office/drawing/2014/main" id="{5D5A082C-3811-4E04-BA9B-1C50A382B5A0}"/>
              </a:ext>
            </a:extLst>
          </p:cNvPr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4754760" y="5218721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211" name="Checkmark 25">
            <a:extLst>
              <a:ext uri="{FF2B5EF4-FFF2-40B4-BE49-F238E27FC236}">
                <a16:creationId xmlns:a16="http://schemas.microsoft.com/office/drawing/2014/main" id="{4FBF119B-C9EE-409F-A875-E014AECC92D4}"/>
              </a:ext>
            </a:extLst>
          </p:cNvPr>
          <p:cNvSpPr>
            <a:spLocks noChangeAspect="1"/>
          </p:cNvSpPr>
          <p:nvPr>
            <p:custDataLst>
              <p:tags r:id="rId25"/>
            </p:custDataLst>
          </p:nvPr>
        </p:nvSpPr>
        <p:spPr>
          <a:xfrm>
            <a:off x="5767250" y="5218721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212" name="Checkmark 25">
            <a:extLst>
              <a:ext uri="{FF2B5EF4-FFF2-40B4-BE49-F238E27FC236}">
                <a16:creationId xmlns:a16="http://schemas.microsoft.com/office/drawing/2014/main" id="{53380820-22A6-4CB9-BEFD-AB37E6FC0302}"/>
              </a:ext>
            </a:extLst>
          </p:cNvPr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6760100" y="5218721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dirty="0"/>
          </a:p>
        </p:txBody>
      </p:sp>
      <p:sp>
        <p:nvSpPr>
          <p:cNvPr id="213" name="Checkmark 25">
            <a:extLst>
              <a:ext uri="{FF2B5EF4-FFF2-40B4-BE49-F238E27FC236}">
                <a16:creationId xmlns:a16="http://schemas.microsoft.com/office/drawing/2014/main" id="{2EEC6E00-B4F7-41A0-A393-7E8F776B7AE4}"/>
              </a:ext>
            </a:extLst>
          </p:cNvPr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7949326" y="5218721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A79B668-1A32-4C1D-B4C2-D4144E6641EE}"/>
              </a:ext>
            </a:extLst>
          </p:cNvPr>
          <p:cNvCxnSpPr>
            <a:cxnSpLocks/>
          </p:cNvCxnSpPr>
          <p:nvPr/>
        </p:nvCxnSpPr>
        <p:spPr>
          <a:xfrm>
            <a:off x="544576" y="2231193"/>
            <a:ext cx="11082527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A627804-3DC2-4481-AFB0-FE06D0E02D75}"/>
              </a:ext>
            </a:extLst>
          </p:cNvPr>
          <p:cNvCxnSpPr>
            <a:cxnSpLocks/>
          </p:cNvCxnSpPr>
          <p:nvPr/>
        </p:nvCxnSpPr>
        <p:spPr>
          <a:xfrm>
            <a:off x="532796" y="3550741"/>
            <a:ext cx="11094307" cy="0"/>
          </a:xfrm>
          <a:prstGeom prst="line">
            <a:avLst/>
          </a:prstGeom>
          <a:ln w="635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A62F459-1061-4602-99C2-252CEBBB0CE1}"/>
              </a:ext>
            </a:extLst>
          </p:cNvPr>
          <p:cNvCxnSpPr>
            <a:cxnSpLocks/>
          </p:cNvCxnSpPr>
          <p:nvPr/>
        </p:nvCxnSpPr>
        <p:spPr>
          <a:xfrm>
            <a:off x="532796" y="5743626"/>
            <a:ext cx="11094307" cy="0"/>
          </a:xfrm>
          <a:prstGeom prst="line">
            <a:avLst/>
          </a:prstGeom>
          <a:ln w="635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1C477A7-D815-4E59-BDA5-4B53A8F2AD8B}"/>
              </a:ext>
            </a:extLst>
          </p:cNvPr>
          <p:cNvCxnSpPr>
            <a:cxnSpLocks/>
          </p:cNvCxnSpPr>
          <p:nvPr/>
        </p:nvCxnSpPr>
        <p:spPr>
          <a:xfrm>
            <a:off x="532796" y="4067095"/>
            <a:ext cx="11094307" cy="0"/>
          </a:xfrm>
          <a:prstGeom prst="line">
            <a:avLst/>
          </a:prstGeom>
          <a:ln w="635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Connector 215">
            <a:extLst>
              <a:ext uri="{FF2B5EF4-FFF2-40B4-BE49-F238E27FC236}">
                <a16:creationId xmlns:a16="http://schemas.microsoft.com/office/drawing/2014/main" id="{EA759E5B-7D34-4C69-9CAF-7BC2134C88D1}"/>
              </a:ext>
            </a:extLst>
          </p:cNvPr>
          <p:cNvCxnSpPr>
            <a:cxnSpLocks/>
          </p:cNvCxnSpPr>
          <p:nvPr/>
        </p:nvCxnSpPr>
        <p:spPr>
          <a:xfrm>
            <a:off x="532796" y="4580422"/>
            <a:ext cx="11094307" cy="0"/>
          </a:xfrm>
          <a:prstGeom prst="line">
            <a:avLst/>
          </a:prstGeom>
          <a:ln w="635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>
            <a:extLst>
              <a:ext uri="{FF2B5EF4-FFF2-40B4-BE49-F238E27FC236}">
                <a16:creationId xmlns:a16="http://schemas.microsoft.com/office/drawing/2014/main" id="{797AFA3E-EA56-47A9-A4C5-DFC6B2FB434A}"/>
              </a:ext>
            </a:extLst>
          </p:cNvPr>
          <p:cNvSpPr txBox="1">
            <a:spLocks/>
          </p:cNvSpPr>
          <p:nvPr/>
        </p:nvSpPr>
        <p:spPr>
          <a:xfrm>
            <a:off x="9078267" y="5868592"/>
            <a:ext cx="1014240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dirty="0"/>
              <a:t>Les vendredis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BAB1919-28CE-4098-8CE0-9A1CABD6FDD7}"/>
              </a:ext>
            </a:extLst>
          </p:cNvPr>
          <p:cNvGrpSpPr/>
          <p:nvPr/>
        </p:nvGrpSpPr>
        <p:grpSpPr>
          <a:xfrm>
            <a:off x="1018600" y="2375959"/>
            <a:ext cx="936384" cy="3861965"/>
            <a:chOff x="431458" y="2375959"/>
            <a:chExt cx="1547338" cy="386196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CFEF5AD-CACD-4CAF-92EF-18AC867E5F35}"/>
                </a:ext>
              </a:extLst>
            </p:cNvPr>
            <p:cNvSpPr txBox="1">
              <a:spLocks/>
            </p:cNvSpPr>
            <p:nvPr/>
          </p:nvSpPr>
          <p:spPr>
            <a:xfrm>
              <a:off x="431458" y="4705394"/>
              <a:ext cx="1547338" cy="184666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b="1" dirty="0">
                  <a:cs typeface="+mn-cs"/>
                </a:rPr>
                <a:t># de RDV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FF65A4A-4C18-47A1-926C-1D8AE3EB5595}"/>
                </a:ext>
              </a:extLst>
            </p:cNvPr>
            <p:cNvSpPr txBox="1">
              <a:spLocks/>
            </p:cNvSpPr>
            <p:nvPr/>
          </p:nvSpPr>
          <p:spPr>
            <a:xfrm>
              <a:off x="431458" y="3675713"/>
              <a:ext cx="1547338" cy="184666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b="1" dirty="0">
                  <a:cs typeface="+mn-cs"/>
                </a:rPr>
                <a:t>Stocks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EBC38CE-EE44-4346-BE1B-70D670AEA77B}"/>
                </a:ext>
              </a:extLst>
            </p:cNvPr>
            <p:cNvSpPr txBox="1">
              <a:spLocks/>
            </p:cNvSpPr>
            <p:nvPr/>
          </p:nvSpPr>
          <p:spPr>
            <a:xfrm>
              <a:off x="431458" y="4192067"/>
              <a:ext cx="1547338" cy="184666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b="1" dirty="0">
                  <a:cs typeface="+mn-cs"/>
                </a:rPr>
                <a:t>Livraisons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7E8B10A-11C4-4029-AFA2-BE4DB688CC7D}"/>
                </a:ext>
              </a:extLst>
            </p:cNvPr>
            <p:cNvSpPr txBox="1">
              <a:spLocks/>
            </p:cNvSpPr>
            <p:nvPr/>
          </p:nvSpPr>
          <p:spPr>
            <a:xfrm>
              <a:off x="431458" y="2375959"/>
              <a:ext cx="1547338" cy="369332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b="1" dirty="0">
                  <a:cs typeface="+mn-cs"/>
                </a:rPr>
                <a:t># de </a:t>
              </a:r>
              <a:br>
                <a:rPr lang="fr-FR" sz="1200" b="1" dirty="0">
                  <a:cs typeface="+mn-cs"/>
                </a:rPr>
              </a:br>
              <a:r>
                <a:rPr lang="fr-FR" sz="1200" b="1" dirty="0">
                  <a:cs typeface="+mn-cs"/>
                </a:rPr>
                <a:t>vaccinations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D57ECCDF-FD90-4B1B-AACB-72DF9DE3D8A1}"/>
                </a:ext>
              </a:extLst>
            </p:cNvPr>
            <p:cNvSpPr txBox="1">
              <a:spLocks/>
            </p:cNvSpPr>
            <p:nvPr/>
          </p:nvSpPr>
          <p:spPr>
            <a:xfrm>
              <a:off x="431458" y="5868592"/>
              <a:ext cx="1547338" cy="369332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b="1" dirty="0">
                  <a:cs typeface="+mn-cs"/>
                </a:rPr>
                <a:t>Allocations</a:t>
              </a:r>
              <a:r>
                <a:rPr lang="fr-FR" sz="1200" b="1" dirty="0">
                  <a:solidFill>
                    <a:srgbClr val="FF0000"/>
                  </a:solidFill>
                  <a:cs typeface="+mn-cs"/>
                </a:rPr>
                <a:t/>
              </a:r>
              <a:br>
                <a:rPr lang="fr-FR" sz="1200" b="1" dirty="0">
                  <a:solidFill>
                    <a:srgbClr val="FF0000"/>
                  </a:solidFill>
                  <a:cs typeface="+mn-cs"/>
                </a:rPr>
              </a:br>
              <a:r>
                <a:rPr lang="fr-FR" sz="1200" b="1" dirty="0">
                  <a:cs typeface="+mn-cs"/>
                </a:rPr>
                <a:t>prévues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1F8B424-84A1-4A7E-9E15-6FB4A5AD14D2}"/>
              </a:ext>
            </a:extLst>
          </p:cNvPr>
          <p:cNvGrpSpPr/>
          <p:nvPr/>
        </p:nvGrpSpPr>
        <p:grpSpPr>
          <a:xfrm>
            <a:off x="2059807" y="2375959"/>
            <a:ext cx="2449602" cy="3825911"/>
            <a:chOff x="1802060" y="2375959"/>
            <a:chExt cx="2524468" cy="3825911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0D53DDB-8F2F-4E39-9CD0-C1479C2A9631}"/>
                </a:ext>
              </a:extLst>
            </p:cNvPr>
            <p:cNvSpPr txBox="1">
              <a:spLocks/>
            </p:cNvSpPr>
            <p:nvPr/>
          </p:nvSpPr>
          <p:spPr>
            <a:xfrm>
              <a:off x="1802060" y="2375959"/>
              <a:ext cx="2524468" cy="369332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dirty="0"/>
                <a:t>1</a:t>
              </a:r>
              <a:r>
                <a:rPr lang="fr-FR" sz="1200" baseline="30000" dirty="0"/>
                <a:t>ères</a:t>
              </a:r>
              <a:r>
                <a:rPr lang="fr-FR" sz="1200" dirty="0"/>
                <a:t> injections par classe d’âge et sexe (cumulé et quotidien)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DD33515-7907-477C-A6AB-52C7345D1DF8}"/>
                </a:ext>
              </a:extLst>
            </p:cNvPr>
            <p:cNvSpPr txBox="1">
              <a:spLocks/>
            </p:cNvSpPr>
            <p:nvPr/>
          </p:nvSpPr>
          <p:spPr>
            <a:xfrm>
              <a:off x="1802060" y="3025836"/>
              <a:ext cx="2524468" cy="369332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dirty="0"/>
                <a:t>2</a:t>
              </a:r>
              <a:r>
                <a:rPr lang="fr-FR" sz="1200" baseline="30000" dirty="0"/>
                <a:t>èmes</a:t>
              </a:r>
              <a:r>
                <a:rPr lang="fr-FR" sz="1200" dirty="0"/>
                <a:t> injections par classe d’âge et sexe  (cumulé et quotidien)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04EF3A1-2934-433F-97E9-88028DA7C564}"/>
                </a:ext>
              </a:extLst>
            </p:cNvPr>
            <p:cNvSpPr txBox="1">
              <a:spLocks/>
            </p:cNvSpPr>
            <p:nvPr/>
          </p:nvSpPr>
          <p:spPr>
            <a:xfrm>
              <a:off x="1802060" y="3675713"/>
              <a:ext cx="2524468" cy="184666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dirty="0"/>
                <a:t>Stocks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CC78B8F-20F5-44DA-A5F3-0F65D8243262}"/>
                </a:ext>
              </a:extLst>
            </p:cNvPr>
            <p:cNvSpPr txBox="1">
              <a:spLocks/>
            </p:cNvSpPr>
            <p:nvPr/>
          </p:nvSpPr>
          <p:spPr>
            <a:xfrm>
              <a:off x="1802060" y="4192067"/>
              <a:ext cx="2524468" cy="184666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dirty="0"/>
                <a:t>Nombre de doses livrées par vaccin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CE45D2F-282C-4553-BD6D-B90F10D56174}"/>
                </a:ext>
              </a:extLst>
            </p:cNvPr>
            <p:cNvSpPr txBox="1">
              <a:spLocks/>
            </p:cNvSpPr>
            <p:nvPr/>
          </p:nvSpPr>
          <p:spPr>
            <a:xfrm>
              <a:off x="1802060" y="4705394"/>
              <a:ext cx="2524468" cy="184666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dirty="0"/>
                <a:t>Nombre de RDV pris par semaine</a:t>
              </a:r>
              <a:endParaRPr lang="fr-FR" sz="1200" baseline="30000" dirty="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8622DA1-E29A-4090-8E6E-C8F5FE695675}"/>
                </a:ext>
              </a:extLst>
            </p:cNvPr>
            <p:cNvSpPr txBox="1">
              <a:spLocks/>
            </p:cNvSpPr>
            <p:nvPr/>
          </p:nvSpPr>
          <p:spPr>
            <a:xfrm>
              <a:off x="1802060" y="5218721"/>
              <a:ext cx="2524468" cy="369332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dirty="0"/>
                <a:t>Nombre de créneaux ouverts par semaine, en prévisionnel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9B073C39-5635-4877-97C9-540EE804313B}"/>
                </a:ext>
              </a:extLst>
            </p:cNvPr>
            <p:cNvSpPr txBox="1">
              <a:spLocks/>
            </p:cNvSpPr>
            <p:nvPr/>
          </p:nvSpPr>
          <p:spPr>
            <a:xfrm>
              <a:off x="1802060" y="5868592"/>
              <a:ext cx="2524468" cy="33327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1200" dirty="0"/>
                <a:t>Nombre de doses allouées par vaccin, en prévisionnel</a:t>
              </a:r>
            </a:p>
          </p:txBody>
        </p:sp>
      </p:grpSp>
      <p:sp>
        <p:nvSpPr>
          <p:cNvPr id="217" name="Checkmark 25">
            <a:extLst>
              <a:ext uri="{FF2B5EF4-FFF2-40B4-BE49-F238E27FC236}">
                <a16:creationId xmlns:a16="http://schemas.microsoft.com/office/drawing/2014/main" id="{88BC7E56-9027-4D6D-B672-C71501CD2136}"/>
              </a:ext>
            </a:extLst>
          </p:cNvPr>
          <p:cNvSpPr>
            <a:spLocks noChangeAspect="1"/>
          </p:cNvSpPr>
          <p:nvPr>
            <p:custDataLst>
              <p:tags r:id="rId28"/>
            </p:custDataLst>
          </p:nvPr>
        </p:nvSpPr>
        <p:spPr>
          <a:xfrm>
            <a:off x="4754760" y="5868592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218" name="Checkmark 25">
            <a:extLst>
              <a:ext uri="{FF2B5EF4-FFF2-40B4-BE49-F238E27FC236}">
                <a16:creationId xmlns:a16="http://schemas.microsoft.com/office/drawing/2014/main" id="{052A66C3-FB07-4054-B756-BDE572D9E082}"/>
              </a:ext>
            </a:extLst>
          </p:cNvPr>
          <p:cNvSpPr>
            <a:spLocks noChangeAspect="1"/>
          </p:cNvSpPr>
          <p:nvPr>
            <p:custDataLst>
              <p:tags r:id="rId29"/>
            </p:custDataLst>
          </p:nvPr>
        </p:nvSpPr>
        <p:spPr>
          <a:xfrm>
            <a:off x="5767250" y="5868592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219" name="Checkmark 25">
            <a:extLst>
              <a:ext uri="{FF2B5EF4-FFF2-40B4-BE49-F238E27FC236}">
                <a16:creationId xmlns:a16="http://schemas.microsoft.com/office/drawing/2014/main" id="{5F1C4371-7137-4C36-B946-C544AB71C4AE}"/>
              </a:ext>
            </a:extLst>
          </p:cNvPr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6760100" y="5868592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dirty="0"/>
          </a:p>
        </p:txBody>
      </p:sp>
      <p:sp>
        <p:nvSpPr>
          <p:cNvPr id="220" name="Checkmark 25">
            <a:extLst>
              <a:ext uri="{FF2B5EF4-FFF2-40B4-BE49-F238E27FC236}">
                <a16:creationId xmlns:a16="http://schemas.microsoft.com/office/drawing/2014/main" id="{324CE330-DFB9-46DD-9593-B39FF90203AC}"/>
              </a:ext>
            </a:extLst>
          </p:cNvPr>
          <p:cNvSpPr>
            <a:spLocks noChangeAspect="1"/>
          </p:cNvSpPr>
          <p:nvPr>
            <p:custDataLst>
              <p:tags r:id="rId31"/>
            </p:custDataLst>
          </p:nvPr>
        </p:nvSpPr>
        <p:spPr>
          <a:xfrm>
            <a:off x="7949326" y="5868592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5E82692-DD57-42FA-9205-849EC5C45B89}"/>
              </a:ext>
            </a:extLst>
          </p:cNvPr>
          <p:cNvSpPr/>
          <p:nvPr/>
        </p:nvSpPr>
        <p:spPr>
          <a:xfrm>
            <a:off x="10449995" y="4123968"/>
            <a:ext cx="1298766" cy="2080529"/>
          </a:xfrm>
          <a:prstGeom prst="rect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i="1" dirty="0">
                <a:solidFill>
                  <a:schemeClr val="tx1"/>
                </a:solidFill>
              </a:rPr>
              <a:t>Au plus tard la semaine du 1</a:t>
            </a:r>
            <a:r>
              <a:rPr lang="fr-FR" sz="1200" i="1" baseline="30000" dirty="0">
                <a:solidFill>
                  <a:schemeClr val="tx1"/>
                </a:solidFill>
              </a:rPr>
              <a:t>er</a:t>
            </a:r>
            <a:r>
              <a:rPr lang="fr-FR" sz="1200" i="1" dirty="0">
                <a:solidFill>
                  <a:schemeClr val="tx1"/>
                </a:solidFill>
              </a:rPr>
              <a:t> février à l’échelle du département</a:t>
            </a:r>
          </a:p>
        </p:txBody>
      </p:sp>
      <p:pic>
        <p:nvPicPr>
          <p:cNvPr id="45" name="CustomIcon">
            <a:extLst>
              <a:ext uri="{FF2B5EF4-FFF2-40B4-BE49-F238E27FC236}">
                <a16:creationId xmlns:a16="http://schemas.microsoft.com/office/drawing/2014/main" id="{EA282837-FAD4-4D52-8CAE-5FD6A1AB5A0A}"/>
              </a:ext>
            </a:extLst>
          </p:cNvPr>
          <p:cNvPicPr>
            <a:picLocks/>
          </p:cNvPicPr>
          <p:nvPr>
            <p:custDataLst>
              <p:tags r:id="rId32"/>
            </p:custDataLst>
          </p:nvPr>
        </p:nvPicPr>
        <p:blipFill>
          <a:blip r:embed="rId45">
            <a:extLst>
              <a:ext uri="{96DAC541-7B7A-43D3-8B79-37D633B846F1}">
                <asvg:svgBlip xmlns=""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541966" y="2331624"/>
            <a:ext cx="458002" cy="458002"/>
          </a:xfrm>
          <a:prstGeom prst="rect">
            <a:avLst/>
          </a:prstGeom>
        </p:spPr>
      </p:pic>
      <p:pic>
        <p:nvPicPr>
          <p:cNvPr id="49" name="CustomIcon">
            <a:extLst>
              <a:ext uri="{FF2B5EF4-FFF2-40B4-BE49-F238E27FC236}">
                <a16:creationId xmlns:a16="http://schemas.microsoft.com/office/drawing/2014/main" id="{FA01D322-FC81-48F1-B5EE-892F680677E5}"/>
              </a:ext>
            </a:extLst>
          </p:cNvPr>
          <p:cNvPicPr>
            <a:picLocks/>
          </p:cNvPicPr>
          <p:nvPr>
            <p:custDataLst>
              <p:tags r:id="rId33"/>
            </p:custDataLst>
          </p:nvPr>
        </p:nvPicPr>
        <p:blipFill>
          <a:blip r:embed="rId47">
            <a:extLst>
              <a:ext uri="{96DAC541-7B7A-43D3-8B79-37D633B846F1}">
                <asvg:svgBlip xmlns=""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541966" y="3632058"/>
            <a:ext cx="378514" cy="344104"/>
          </a:xfrm>
          <a:prstGeom prst="rect">
            <a:avLst/>
          </a:prstGeom>
        </p:spPr>
      </p:pic>
      <p:pic>
        <p:nvPicPr>
          <p:cNvPr id="53" name="CustomIcon">
            <a:extLst>
              <a:ext uri="{FF2B5EF4-FFF2-40B4-BE49-F238E27FC236}">
                <a16:creationId xmlns:a16="http://schemas.microsoft.com/office/drawing/2014/main" id="{A72E34E1-5ABC-47FA-802C-AAC95009263C}"/>
              </a:ext>
            </a:extLst>
          </p:cNvPr>
          <p:cNvPicPr>
            <a:picLocks/>
          </p:cNvPicPr>
          <p:nvPr>
            <p:custDataLst>
              <p:tags r:id="rId34"/>
            </p:custDataLst>
          </p:nvPr>
        </p:nvPicPr>
        <p:blipFill>
          <a:blip r:embed="rId49">
            <a:extLst>
              <a:ext uri="{96DAC541-7B7A-43D3-8B79-37D633B846F1}">
                <asvg:svgBlip xmlns=""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541966" y="4106922"/>
            <a:ext cx="458002" cy="458002"/>
          </a:xfrm>
          <a:prstGeom prst="rect">
            <a:avLst/>
          </a:prstGeom>
        </p:spPr>
      </p:pic>
      <p:pic>
        <p:nvPicPr>
          <p:cNvPr id="55" name="CustomIcon">
            <a:extLst>
              <a:ext uri="{FF2B5EF4-FFF2-40B4-BE49-F238E27FC236}">
                <a16:creationId xmlns:a16="http://schemas.microsoft.com/office/drawing/2014/main" id="{F72A0EDE-D91C-4681-9B09-BF4284F84639}"/>
              </a:ext>
            </a:extLst>
          </p:cNvPr>
          <p:cNvPicPr>
            <a:picLocks/>
          </p:cNvPicPr>
          <p:nvPr>
            <p:custDataLst>
              <p:tags r:id="rId35"/>
            </p:custDataLst>
          </p:nvPr>
        </p:nvPicPr>
        <p:blipFill>
          <a:blip r:embed="rId51">
            <a:extLst>
              <a:ext uri="{96DAC541-7B7A-43D3-8B79-37D633B846F1}">
                <asvg:svgBlip xmlns=""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541966" y="4641288"/>
            <a:ext cx="458002" cy="458002"/>
          </a:xfrm>
          <a:prstGeom prst="rect">
            <a:avLst/>
          </a:prstGeom>
        </p:spPr>
      </p:pic>
      <p:pic>
        <p:nvPicPr>
          <p:cNvPr id="57" name="CustomIcon">
            <a:extLst>
              <a:ext uri="{FF2B5EF4-FFF2-40B4-BE49-F238E27FC236}">
                <a16:creationId xmlns:a16="http://schemas.microsoft.com/office/drawing/2014/main" id="{D16B8220-F6CD-4847-9080-B8AE581FFF77}"/>
              </a:ext>
            </a:extLst>
          </p:cNvPr>
          <p:cNvPicPr>
            <a:picLocks/>
          </p:cNvPicPr>
          <p:nvPr>
            <p:custDataLst>
              <p:tags r:id="rId36"/>
            </p:custDataLst>
          </p:nvPr>
        </p:nvPicPr>
        <p:blipFill>
          <a:blip r:embed="rId53">
            <a:extLst>
              <a:ext uri="{96DAC541-7B7A-43D3-8B79-37D633B846F1}">
                <asvg:svgBlip xmlns=""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541966" y="5852542"/>
            <a:ext cx="458002" cy="458002"/>
          </a:xfrm>
          <a:prstGeom prst="rect">
            <a:avLst/>
          </a:prstGeom>
        </p:spPr>
      </p:pic>
      <p:pic>
        <p:nvPicPr>
          <p:cNvPr id="65" name="CustomIcon">
            <a:extLst>
              <a:ext uri="{FF2B5EF4-FFF2-40B4-BE49-F238E27FC236}">
                <a16:creationId xmlns:a16="http://schemas.microsoft.com/office/drawing/2014/main" id="{51D59CFC-5849-4907-B93D-9CF71974AA52}"/>
              </a:ext>
            </a:extLst>
          </p:cNvPr>
          <p:cNvPicPr>
            <a:picLocks/>
          </p:cNvPicPr>
          <p:nvPr>
            <p:custDataLst>
              <p:tags r:id="rId37"/>
            </p:custDataLst>
          </p:nvPr>
        </p:nvPicPr>
        <p:blipFill>
          <a:blip r:embed="rId55">
            <a:extLst>
              <a:ext uri="{96DAC541-7B7A-43D3-8B79-37D633B846F1}">
                <asvg:svgBlip xmlns=""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9343995" y="1394749"/>
            <a:ext cx="378514" cy="378514"/>
          </a:xfrm>
          <a:prstGeom prst="rect">
            <a:avLst/>
          </a:prstGeom>
        </p:spPr>
      </p:pic>
      <p:pic>
        <p:nvPicPr>
          <p:cNvPr id="68" name="CustomIcon">
            <a:extLst>
              <a:ext uri="{FF2B5EF4-FFF2-40B4-BE49-F238E27FC236}">
                <a16:creationId xmlns:a16="http://schemas.microsoft.com/office/drawing/2014/main" id="{22531307-BF88-47A9-8F66-67BB1B21C01B}"/>
              </a:ext>
            </a:extLst>
          </p:cNvPr>
          <p:cNvPicPr>
            <a:picLocks/>
          </p:cNvPicPr>
          <p:nvPr>
            <p:custDataLst>
              <p:tags r:id="rId38"/>
            </p:custDataLst>
          </p:nvPr>
        </p:nvPicPr>
        <p:blipFill>
          <a:blip r:embed="rId57">
            <a:extLst>
              <a:ext uri="{96DAC541-7B7A-43D3-8B79-37D633B846F1}">
                <asvg:svgBlip xmlns=""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10784634" y="1394749"/>
            <a:ext cx="378514" cy="378514"/>
          </a:xfrm>
          <a:prstGeom prst="rect">
            <a:avLst/>
          </a:prstGeom>
        </p:spPr>
      </p:pic>
      <p:sp>
        <p:nvSpPr>
          <p:cNvPr id="84" name="Checkmark 25">
            <a:extLst>
              <a:ext uri="{FF2B5EF4-FFF2-40B4-BE49-F238E27FC236}">
                <a16:creationId xmlns:a16="http://schemas.microsoft.com/office/drawing/2014/main" id="{A9ACF3DA-3FB1-4AF5-B7B4-990DCBAFA22A}"/>
              </a:ext>
            </a:extLst>
          </p:cNvPr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6760100" y="2375959"/>
            <a:ext cx="238951" cy="263384"/>
          </a:xfrm>
          <a:custGeom>
            <a:avLst/>
            <a:gdLst/>
            <a:ahLst/>
            <a:cxnLst/>
            <a:rect l="0" t="0" r="0" b="0"/>
            <a:pathLst>
              <a:path w="176263" h="183026">
                <a:moveTo>
                  <a:pt x="66335" y="183025"/>
                </a:moveTo>
                <a:lnTo>
                  <a:pt x="65208" y="183025"/>
                </a:lnTo>
                <a:lnTo>
                  <a:pt x="64121" y="182624"/>
                </a:lnTo>
                <a:lnTo>
                  <a:pt x="63276" y="181858"/>
                </a:lnTo>
                <a:lnTo>
                  <a:pt x="2093" y="127518"/>
                </a:lnTo>
                <a:lnTo>
                  <a:pt x="201" y="125827"/>
                </a:lnTo>
                <a:lnTo>
                  <a:pt x="0" y="122889"/>
                </a:lnTo>
                <a:lnTo>
                  <a:pt x="1691" y="120997"/>
                </a:lnTo>
                <a:lnTo>
                  <a:pt x="3381" y="119065"/>
                </a:lnTo>
                <a:lnTo>
                  <a:pt x="6319" y="118904"/>
                </a:lnTo>
                <a:lnTo>
                  <a:pt x="8211" y="120596"/>
                </a:lnTo>
                <a:lnTo>
                  <a:pt x="65248" y="171230"/>
                </a:lnTo>
                <a:lnTo>
                  <a:pt x="167004" y="2898"/>
                </a:lnTo>
                <a:lnTo>
                  <a:pt x="168332" y="725"/>
                </a:lnTo>
                <a:lnTo>
                  <a:pt x="171190" y="0"/>
                </a:lnTo>
                <a:lnTo>
                  <a:pt x="173364" y="1329"/>
                </a:lnTo>
                <a:lnTo>
                  <a:pt x="175537" y="2657"/>
                </a:lnTo>
                <a:lnTo>
                  <a:pt x="176262" y="5514"/>
                </a:lnTo>
                <a:lnTo>
                  <a:pt x="174933" y="7687"/>
                </a:lnTo>
                <a:lnTo>
                  <a:pt x="70279" y="180811"/>
                </a:lnTo>
                <a:lnTo>
                  <a:pt x="69555" y="181978"/>
                </a:lnTo>
                <a:lnTo>
                  <a:pt x="68387" y="182784"/>
                </a:lnTo>
                <a:lnTo>
                  <a:pt x="67020" y="182986"/>
                </a:lnTo>
                <a:lnTo>
                  <a:pt x="66777" y="183025"/>
                </a:lnTo>
                <a:lnTo>
                  <a:pt x="66576" y="183025"/>
                </a:ln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6505F22-7E82-411A-90DF-20363514F48C}"/>
              </a:ext>
            </a:extLst>
          </p:cNvPr>
          <p:cNvSpPr txBox="1">
            <a:spLocks/>
          </p:cNvSpPr>
          <p:nvPr/>
        </p:nvSpPr>
        <p:spPr>
          <a:xfrm>
            <a:off x="542957" y="1976218"/>
            <a:ext cx="1343596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cs typeface="+mn-cs"/>
              </a:rPr>
              <a:t>Données</a:t>
            </a:r>
          </a:p>
        </p:txBody>
      </p:sp>
      <p:pic>
        <p:nvPicPr>
          <p:cNvPr id="86" name="CustomIcon">
            <a:extLst>
              <a:ext uri="{FF2B5EF4-FFF2-40B4-BE49-F238E27FC236}">
                <a16:creationId xmlns:a16="http://schemas.microsoft.com/office/drawing/2014/main" id="{A7E4ACBD-B8B0-4BEB-8805-8BE4569456BE}"/>
              </a:ext>
            </a:extLst>
          </p:cNvPr>
          <p:cNvPicPr>
            <a:picLocks/>
          </p:cNvPicPr>
          <p:nvPr>
            <p:custDataLst>
              <p:tags r:id="rId40"/>
            </p:custDataLst>
          </p:nvPr>
        </p:nvPicPr>
        <p:blipFill>
          <a:blip r:embed="rId59">
            <a:extLst>
              <a:ext uri="{96DAC541-7B7A-43D3-8B79-37D633B846F1}">
                <asvg:svgBlip xmlns=""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541966" y="1394749"/>
            <a:ext cx="378514" cy="378514"/>
          </a:xfrm>
          <a:prstGeom prst="rect">
            <a:avLst/>
          </a:prstGeom>
        </p:spPr>
      </p:pic>
      <p:grpSp>
        <p:nvGrpSpPr>
          <p:cNvPr id="87" name="Group 86">
            <a:extLst>
              <a:ext uri="{FF2B5EF4-FFF2-40B4-BE49-F238E27FC236}">
                <a16:creationId xmlns:a16="http://schemas.microsoft.com/office/drawing/2014/main" id="{E54FC043-FBAC-4143-A41F-1B6CD0537089}"/>
              </a:ext>
            </a:extLst>
          </p:cNvPr>
          <p:cNvGrpSpPr/>
          <p:nvPr/>
        </p:nvGrpSpPr>
        <p:grpSpPr>
          <a:xfrm>
            <a:off x="4652920" y="1587776"/>
            <a:ext cx="3904407" cy="184666"/>
            <a:chOff x="4537085" y="1366396"/>
            <a:chExt cx="3290530" cy="184666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3ACCF3B-DD1A-43C2-92C5-4C9376C14779}"/>
                </a:ext>
              </a:extLst>
            </p:cNvPr>
            <p:cNvSpPr txBox="1">
              <a:spLocks/>
            </p:cNvSpPr>
            <p:nvPr/>
          </p:nvSpPr>
          <p:spPr>
            <a:xfrm>
              <a:off x="4537085" y="1366396"/>
              <a:ext cx="3290530" cy="184666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 lvl="2"/>
              <a:r>
                <a:rPr lang="fr-FR" sz="1200" b="1" dirty="0">
                  <a:cs typeface="+mn-cs"/>
                </a:rPr>
                <a:t>Echelle</a:t>
              </a: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86101AD-9EA7-476A-9A69-D2B0E4FF4234}"/>
                </a:ext>
              </a:extLst>
            </p:cNvPr>
            <p:cNvCxnSpPr>
              <a:cxnSpLocks/>
            </p:cNvCxnSpPr>
            <p:nvPr/>
          </p:nvCxnSpPr>
          <p:spPr>
            <a:xfrm>
              <a:off x="4537085" y="1551062"/>
              <a:ext cx="3290530" cy="0"/>
            </a:xfrm>
            <a:prstGeom prst="line">
              <a:avLst/>
            </a:prstGeom>
            <a:ln w="12700" cap="flat">
              <a:solidFill>
                <a:srgbClr val="7F7F7F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0" name="Graphic 89">
            <a:extLst>
              <a:ext uri="{FF2B5EF4-FFF2-40B4-BE49-F238E27FC236}">
                <a16:creationId xmlns:a16="http://schemas.microsoft.com/office/drawing/2014/main" id="{0D0DE6AE-6EB0-402A-8D74-3FF06A9E671D}"/>
              </a:ext>
            </a:extLst>
          </p:cNvPr>
          <p:cNvPicPr>
            <a:picLocks/>
          </p:cNvPicPr>
          <p:nvPr/>
        </p:nvPicPr>
        <p:blipFill>
          <a:blip r:embed="rId61">
            <a:extLst>
              <a:ext uri="{96DAC541-7B7A-43D3-8B79-37D633B846F1}">
                <asvg:svgBlip xmlns=""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4681813" y="1422114"/>
            <a:ext cx="378514" cy="344104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3168D5F7-49F4-4F42-95F4-55F0E1234AA2}"/>
              </a:ext>
            </a:extLst>
          </p:cNvPr>
          <p:cNvSpPr/>
          <p:nvPr/>
        </p:nvSpPr>
        <p:spPr>
          <a:xfrm>
            <a:off x="7471987" y="3606726"/>
            <a:ext cx="1298766" cy="411623"/>
          </a:xfrm>
          <a:prstGeom prst="rect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050" i="1" dirty="0">
                <a:solidFill>
                  <a:schemeClr val="tx1"/>
                </a:solidFill>
              </a:rPr>
              <a:t>A partir de la semaine du 1</a:t>
            </a:r>
            <a:r>
              <a:rPr lang="fr-FR" sz="1050" i="1" baseline="30000" dirty="0">
                <a:solidFill>
                  <a:schemeClr val="tx1"/>
                </a:solidFill>
              </a:rPr>
              <a:t>er</a:t>
            </a:r>
            <a:r>
              <a:rPr lang="fr-FR" sz="1050" i="1" dirty="0">
                <a:solidFill>
                  <a:schemeClr val="tx1"/>
                </a:solidFill>
              </a:rPr>
              <a:t> février</a:t>
            </a:r>
          </a:p>
        </p:txBody>
      </p:sp>
    </p:spTree>
    <p:extLst>
      <p:ext uri="{BB962C8B-B14F-4D97-AF65-F5344CB8AC3E}">
        <p14:creationId xmlns:p14="http://schemas.microsoft.com/office/powerpoint/2010/main" val="1254467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4F861790-742F-4A1B-A1AC-30DF9034696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451899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911" name="think-cell Slide" r:id="rId6" imgW="395" imgH="396" progId="TCLayout.ActiveDocument.1">
                  <p:embed/>
                </p:oleObj>
              </mc:Choice>
              <mc:Fallback>
                <p:oleObj name="think-cell Slide" r:id="rId6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CF217055-A2BF-403D-956F-5C0F6B42576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B100B93-9F26-4EAF-AB5A-3036FEFF3615}"/>
              </a:ext>
            </a:extLst>
          </p:cNvPr>
          <p:cNvCxnSpPr/>
          <p:nvPr/>
        </p:nvCxnSpPr>
        <p:spPr>
          <a:xfrm>
            <a:off x="4987636" y="2327564"/>
            <a:ext cx="0" cy="3943927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2. Slide Title">
            <a:extLst>
              <a:ext uri="{FF2B5EF4-FFF2-40B4-BE49-F238E27FC236}">
                <a16:creationId xmlns:a16="http://schemas.microsoft.com/office/drawing/2014/main" id="{849D4F86-F4C7-4B0B-AAF1-EFC447AFF713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Types de contrat et rémunération des vaccinateurs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A11AE3D-2B77-434A-B698-79B328EFA0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765614"/>
              </p:ext>
            </p:extLst>
          </p:nvPr>
        </p:nvGraphicFramePr>
        <p:xfrm>
          <a:off x="554736" y="1270698"/>
          <a:ext cx="11082526" cy="5046829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376408">
                  <a:extLst>
                    <a:ext uri="{9D8B030D-6E8A-4147-A177-3AD203B41FA5}">
                      <a16:colId xmlns:a16="http://schemas.microsoft.com/office/drawing/2014/main" val="1177413635"/>
                    </a:ext>
                  </a:extLst>
                </a:gridCol>
                <a:gridCol w="1160205">
                  <a:extLst>
                    <a:ext uri="{9D8B030D-6E8A-4147-A177-3AD203B41FA5}">
                      <a16:colId xmlns:a16="http://schemas.microsoft.com/office/drawing/2014/main" val="808418233"/>
                    </a:ext>
                  </a:extLst>
                </a:gridCol>
                <a:gridCol w="1277451">
                  <a:extLst>
                    <a:ext uri="{9D8B030D-6E8A-4147-A177-3AD203B41FA5}">
                      <a16:colId xmlns:a16="http://schemas.microsoft.com/office/drawing/2014/main" val="1880689526"/>
                    </a:ext>
                  </a:extLst>
                </a:gridCol>
                <a:gridCol w="1283855">
                  <a:extLst>
                    <a:ext uri="{9D8B030D-6E8A-4147-A177-3AD203B41FA5}">
                      <a16:colId xmlns:a16="http://schemas.microsoft.com/office/drawing/2014/main" val="3569089985"/>
                    </a:ext>
                  </a:extLst>
                </a:gridCol>
                <a:gridCol w="2669309">
                  <a:extLst>
                    <a:ext uri="{9D8B030D-6E8A-4147-A177-3AD203B41FA5}">
                      <a16:colId xmlns:a16="http://schemas.microsoft.com/office/drawing/2014/main" val="2506148199"/>
                    </a:ext>
                  </a:extLst>
                </a:gridCol>
                <a:gridCol w="1136072">
                  <a:extLst>
                    <a:ext uri="{9D8B030D-6E8A-4147-A177-3AD203B41FA5}">
                      <a16:colId xmlns:a16="http://schemas.microsoft.com/office/drawing/2014/main" val="1868924355"/>
                    </a:ext>
                  </a:extLst>
                </a:gridCol>
                <a:gridCol w="1049097">
                  <a:extLst>
                    <a:ext uri="{9D8B030D-6E8A-4147-A177-3AD203B41FA5}">
                      <a16:colId xmlns:a16="http://schemas.microsoft.com/office/drawing/2014/main" val="1612124515"/>
                    </a:ext>
                  </a:extLst>
                </a:gridCol>
                <a:gridCol w="1130129">
                  <a:extLst>
                    <a:ext uri="{9D8B030D-6E8A-4147-A177-3AD203B41FA5}">
                      <a16:colId xmlns:a16="http://schemas.microsoft.com/office/drawing/2014/main" val="1891789855"/>
                    </a:ext>
                  </a:extLst>
                </a:gridCol>
              </a:tblGrid>
              <a:tr h="7504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Salarié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Retraité salarié en cumul emploi retraite ou sans activité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Libéral installé et salarié en centre de santé 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Libéral remplaçant (y compris étudiant 3</a:t>
                      </a:r>
                      <a:r>
                        <a:rPr lang="fr-FR" sz="1100" baseline="30000" dirty="0">
                          <a:effectLst/>
                        </a:rPr>
                        <a:t>e</a:t>
                      </a:r>
                      <a:r>
                        <a:rPr lang="fr-FR" sz="1100" dirty="0">
                          <a:effectLst/>
                        </a:rPr>
                        <a:t> cycle avec une licence de remplacement)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Retraité libéral en cumul emploi-retraite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Retraité sans activité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Etudiant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0734573"/>
                  </a:ext>
                </a:extLst>
              </a:tr>
              <a:tr h="8295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Etablissement hospitalier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Mise à disposition </a:t>
                      </a:r>
                      <a:r>
                        <a:rPr lang="fr-FR" sz="1100" u="sng">
                          <a:effectLst/>
                        </a:rPr>
                        <a:t>ou</a:t>
                      </a:r>
                      <a:r>
                        <a:rPr lang="fr-FR" sz="1100">
                          <a:effectLst/>
                        </a:rPr>
                        <a:t> CDD</a:t>
                      </a:r>
                      <a:endParaRPr lang="fr-FR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CDD</a:t>
                      </a:r>
                      <a:endParaRPr lang="fr-FR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Convention de collaboration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Convention de collaboration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CDD (tarif retraité)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CDD en dehors des heures de stage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73661359"/>
                  </a:ext>
                </a:extLst>
              </a:tr>
              <a:tr h="8295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Centre de santé</a:t>
                      </a:r>
                      <a:endParaRPr lang="fr-FR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Mise à disposition </a:t>
                      </a:r>
                      <a:r>
                        <a:rPr lang="fr-FR" sz="1100" u="sng" dirty="0">
                          <a:effectLst/>
                        </a:rPr>
                        <a:t>ou</a:t>
                      </a:r>
                      <a:r>
                        <a:rPr lang="fr-FR" sz="1100" dirty="0">
                          <a:effectLst/>
                        </a:rPr>
                        <a:t> CDD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CDD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Convention de collaboration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Convention de collaboration</a:t>
                      </a:r>
                      <a:endParaRPr lang="fr-FR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CDD (tarif PSL)</a:t>
                      </a:r>
                      <a:endParaRPr lang="fr-FR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CDD en dehors des heures de stage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52822819"/>
                  </a:ext>
                </a:extLst>
              </a:tr>
              <a:tr h="8295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Maison de santé </a:t>
                      </a:r>
                      <a:r>
                        <a:rPr lang="fr-FR" sz="1100" b="0" dirty="0">
                          <a:effectLst/>
                        </a:rPr>
                        <a:t>(SISA)</a:t>
                      </a:r>
                      <a:endParaRPr lang="fr-FR" sz="11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Mise à disposition</a:t>
                      </a:r>
                      <a:endParaRPr lang="fr-FR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Contrat de remplaçant/adjoint ou assistant avec un PS installé de la MSP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u="sng" dirty="0">
                          <a:effectLst/>
                        </a:rPr>
                        <a:t>ou</a:t>
                      </a:r>
                      <a:r>
                        <a:rPr lang="fr-FR" sz="1100" dirty="0">
                          <a:effectLst/>
                        </a:rPr>
                        <a:t> Convention de collaboration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Convention de collaboration</a:t>
                      </a:r>
                      <a:endParaRPr lang="fr-FR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25170466"/>
                  </a:ext>
                </a:extLst>
              </a:tr>
              <a:tr h="8295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CPTS </a:t>
                      </a:r>
                      <a:r>
                        <a:rPr lang="fr-FR" sz="1100" b="0" dirty="0">
                          <a:effectLst/>
                        </a:rPr>
                        <a:t>(Association loi 1901)</a:t>
                      </a:r>
                      <a:endParaRPr lang="fr-FR" sz="11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Mise à disposition</a:t>
                      </a:r>
                      <a:endParaRPr lang="fr-FR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Contrat de remplaçant/adjoint ou assistant avec un PS installé de la CPTS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u="sng" dirty="0">
                          <a:effectLst/>
                        </a:rPr>
                        <a:t>ou</a:t>
                      </a:r>
                      <a:r>
                        <a:rPr lang="fr-FR" sz="1100" dirty="0">
                          <a:effectLst/>
                        </a:rPr>
                        <a:t> Convention de collaboration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Convention de collaboration</a:t>
                      </a:r>
                      <a:endParaRPr lang="fr-FR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1083382"/>
                  </a:ext>
                </a:extLst>
              </a:tr>
              <a:tr h="9195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Collectivité</a:t>
                      </a:r>
                      <a:endParaRPr lang="fr-FR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Mise à disposition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CDD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Contrat de remplaçant/adjoint ou assistant avec un PS installé intervenant dans le centre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u="sng" dirty="0">
                          <a:effectLst/>
                        </a:rPr>
                        <a:t>ou</a:t>
                      </a:r>
                      <a:r>
                        <a:rPr lang="fr-FR" sz="1100" dirty="0">
                          <a:effectLst/>
                        </a:rPr>
                        <a:t> CDD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CDD</a:t>
                      </a:r>
                      <a:endParaRPr lang="fr-FR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CDD</a:t>
                      </a:r>
                      <a:endParaRPr lang="fr-FR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CDD</a:t>
                      </a:r>
                      <a:endParaRPr lang="fr-FR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17024897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3576B3B9-2C04-4664-BB25-1978B0B76BD0}"/>
              </a:ext>
            </a:extLst>
          </p:cNvPr>
          <p:cNvSpPr/>
          <p:nvPr/>
        </p:nvSpPr>
        <p:spPr>
          <a:xfrm>
            <a:off x="4388893" y="2742117"/>
            <a:ext cx="1215956" cy="3037675"/>
          </a:xfrm>
          <a:prstGeom prst="rect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1100" dirty="0">
                <a:solidFill>
                  <a:schemeClr val="tx1"/>
                </a:solidFill>
              </a:rPr>
              <a:t>Paiement direct du professionnel de santé par l’Assurance Maladie</a:t>
            </a:r>
            <a:endParaRPr lang="fr-FR" sz="1100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290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2" hidden="1">
            <a:extLst>
              <a:ext uri="{FF2B5EF4-FFF2-40B4-BE49-F238E27FC236}">
                <a16:creationId xmlns:a16="http://schemas.microsoft.com/office/drawing/2014/main" id="{BEBD3984-E9BF-4ED2-9419-B59C5F39166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59" name="think-cell Slide" r:id="rId8" imgW="395" imgH="396" progId="TCLayout.ActiveDocument.1">
                  <p:embed/>
                </p:oleObj>
              </mc:Choice>
              <mc:Fallback>
                <p:oleObj name="think-cell Slide" r:id="rId8" imgW="395" imgH="39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BEBD3984-E9BF-4ED2-9419-B59C5F39166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 hidden="1">
            <a:extLst>
              <a:ext uri="{FF2B5EF4-FFF2-40B4-BE49-F238E27FC236}">
                <a16:creationId xmlns:a16="http://schemas.microsoft.com/office/drawing/2014/main" id="{9AC75D94-EC0B-4507-8D87-A20976ECB09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7F133656-3069-420B-833A-D9194EC4062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0036" y="198166"/>
            <a:ext cx="4456655" cy="769441"/>
          </a:xfrm>
        </p:spPr>
        <p:txBody>
          <a:bodyPr/>
          <a:lstStyle/>
          <a:p>
            <a:r>
              <a:rPr lang="fr-FR" dirty="0"/>
              <a:t>Contrats des vaccinateurs : points de précision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A526C5-C3B2-467A-9018-85389F296AFC}"/>
              </a:ext>
            </a:extLst>
          </p:cNvPr>
          <p:cNvSpPr txBox="1"/>
          <p:nvPr/>
        </p:nvSpPr>
        <p:spPr>
          <a:xfrm>
            <a:off x="554734" y="1549725"/>
            <a:ext cx="5411957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b="1" dirty="0"/>
              <a:t>Contrat entre la structure porteuse du centre de vaccination et le vaccinateur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783BA7-0BB8-4E5E-B0F5-7B8E6FBBF542}"/>
              </a:ext>
            </a:extLst>
          </p:cNvPr>
          <p:cNvSpPr txBox="1">
            <a:spLocks/>
          </p:cNvSpPr>
          <p:nvPr/>
        </p:nvSpPr>
        <p:spPr>
          <a:xfrm>
            <a:off x="6554804" y="1811335"/>
            <a:ext cx="5147668" cy="2616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b="1" dirty="0"/>
              <a:t>Point d’attention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5E313E-43A5-4F02-AA1E-EEC7A6D7102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54734" y="2594312"/>
            <a:ext cx="5220424" cy="38728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spcBef>
                <a:spcPts val="500"/>
              </a:spcBef>
            </a:pPr>
            <a:r>
              <a:rPr lang="fr-FR" sz="1400" b="1" dirty="0"/>
              <a:t>Contrat de travail </a:t>
            </a:r>
          </a:p>
          <a:p>
            <a:pPr lvl="1">
              <a:spcBef>
                <a:spcPts val="250"/>
              </a:spcBef>
            </a:pPr>
            <a:r>
              <a:rPr lang="fr-FR" sz="1400" dirty="0"/>
              <a:t>Les montants retenus sont des rémunérations brutes</a:t>
            </a:r>
          </a:p>
          <a:p>
            <a:pPr lvl="1">
              <a:spcBef>
                <a:spcPts val="250"/>
              </a:spcBef>
            </a:pPr>
            <a:r>
              <a:rPr lang="fr-FR" sz="1400" dirty="0"/>
              <a:t>La structure supportera le poids des cotisations patronales sans remboursement par l’AM – </a:t>
            </a:r>
            <a:r>
              <a:rPr lang="fr-FR" sz="1400" i="1" dirty="0"/>
              <a:t>ce remboursement est globalisé dans le forfait « centre de vaccination » pour les établissements de santé</a:t>
            </a:r>
            <a:endParaRPr lang="fr-FR" sz="1400" dirty="0"/>
          </a:p>
          <a:p>
            <a:pPr lvl="1">
              <a:spcBef>
                <a:spcPts val="250"/>
              </a:spcBef>
            </a:pPr>
            <a:r>
              <a:rPr lang="fr-FR" sz="1400" dirty="0"/>
              <a:t>La structure précompte les cotisations salariales et les contributions sociales et le PS perçoit le net</a:t>
            </a:r>
          </a:p>
          <a:p>
            <a:pPr>
              <a:spcBef>
                <a:spcPts val="500"/>
              </a:spcBef>
            </a:pPr>
            <a:r>
              <a:rPr lang="fr-FR" sz="1400" b="1" dirty="0"/>
              <a:t>Convention de collaboration</a:t>
            </a:r>
          </a:p>
          <a:p>
            <a:pPr lvl="1">
              <a:spcBef>
                <a:spcPts val="250"/>
              </a:spcBef>
            </a:pPr>
            <a:r>
              <a:rPr lang="fr-FR" sz="1400" u="sng" dirty="0"/>
              <a:t>Si le PS a déjà une activité de travailleur indépendant déclarée</a:t>
            </a:r>
          </a:p>
          <a:p>
            <a:pPr lvl="2">
              <a:spcBef>
                <a:spcPts val="250"/>
              </a:spcBef>
            </a:pPr>
            <a:r>
              <a:rPr lang="fr-FR" sz="1400" dirty="0"/>
              <a:t>Déclare la rémunération des vacations comme honoraires (qui seront considérés comme honoraires conventionnés)</a:t>
            </a:r>
          </a:p>
          <a:p>
            <a:pPr lvl="1">
              <a:spcBef>
                <a:spcPts val="250"/>
              </a:spcBef>
            </a:pPr>
            <a:r>
              <a:rPr lang="fr-FR" sz="1400" u="sng" dirty="0"/>
              <a:t>Si le PS n’a pas d’activité de travailleur indépendant</a:t>
            </a:r>
          </a:p>
          <a:p>
            <a:pPr lvl="2">
              <a:spcBef>
                <a:spcPts val="250"/>
              </a:spcBef>
            </a:pPr>
            <a:r>
              <a:rPr lang="fr-FR" sz="1400" dirty="0"/>
              <a:t>Adhère et déclare ses revenus (par ex., via le Régime Simplifié des Professions Médicales)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8BE3CA-7453-4481-8E63-DA50B7FD6E2D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554804" y="2594312"/>
            <a:ext cx="5147668" cy="24878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spcBef>
                <a:spcPts val="500"/>
              </a:spcBef>
            </a:pPr>
            <a:r>
              <a:rPr lang="fr-FR" sz="1400" b="1" dirty="0"/>
              <a:t>Centres de santé </a:t>
            </a:r>
            <a:r>
              <a:rPr lang="fr-FR" sz="1400" dirty="0"/>
              <a:t>: </a:t>
            </a:r>
          </a:p>
          <a:p>
            <a:pPr lvl="1">
              <a:spcBef>
                <a:spcPts val="250"/>
              </a:spcBef>
            </a:pPr>
            <a:r>
              <a:rPr lang="fr-FR" sz="1400" u="sng" dirty="0"/>
              <a:t>Retraités </a:t>
            </a:r>
            <a:r>
              <a:rPr lang="fr-FR" sz="1400" dirty="0"/>
              <a:t>: forfait du PSL (et non celui de la réquisition)</a:t>
            </a:r>
          </a:p>
          <a:p>
            <a:pPr lvl="1">
              <a:spcBef>
                <a:spcPts val="250"/>
              </a:spcBef>
            </a:pPr>
            <a:r>
              <a:rPr lang="fr-FR" sz="1400" u="sng" dirty="0"/>
              <a:t>Les étudiants :</a:t>
            </a:r>
            <a:r>
              <a:rPr lang="fr-FR" sz="1400" dirty="0"/>
              <a:t> activité ne peut pas être rémunérée comme celle d’un PSL. Ce sera donc le tarif étudiant qui sera remboursé aux centres par l’Assurance Maladie</a:t>
            </a:r>
          </a:p>
          <a:p>
            <a:pPr>
              <a:spcBef>
                <a:spcPts val="500"/>
              </a:spcBef>
            </a:pPr>
            <a:r>
              <a:rPr lang="fr-FR" sz="1400" b="1" dirty="0"/>
              <a:t>Collectivités : </a:t>
            </a:r>
          </a:p>
          <a:p>
            <a:pPr lvl="1">
              <a:spcBef>
                <a:spcPts val="250"/>
              </a:spcBef>
            </a:pPr>
            <a:r>
              <a:rPr lang="fr-FR" sz="1400" dirty="0"/>
              <a:t>Structures non connues de l’Assurance Maladie</a:t>
            </a:r>
          </a:p>
          <a:p>
            <a:pPr lvl="1">
              <a:spcBef>
                <a:spcPts val="250"/>
              </a:spcBef>
            </a:pPr>
            <a:r>
              <a:rPr lang="fr-FR" sz="1400" dirty="0"/>
              <a:t>Demande de subvention auprès des ARS nécessaire et passage par un contrat de travail avec le professionnel</a:t>
            </a:r>
          </a:p>
        </p:txBody>
      </p:sp>
    </p:spTree>
    <p:extLst>
      <p:ext uri="{BB962C8B-B14F-4D97-AF65-F5344CB8AC3E}">
        <p14:creationId xmlns:p14="http://schemas.microsoft.com/office/powerpoint/2010/main" val="3983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B530CB76-3393-4BD6-B663-5E1A84F9A30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894722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688"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209AC7AF-586A-4B3E-87F1-E0D26F836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1130052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c90ee1e1-c015-415f-8aa1-dd21303cc84c"/>
  <p:tag name="NEWVI" val="true"/>
  <p:tag name="TEMPLATELASTEDITTED" val="2019-02-25 12:05 PM"/>
  <p:tag name="TEMPLATECREATED" val="2019-02-27 01:18 PM"/>
  <p:tag name="TEMPLATEVERSION" val="3"/>
  <p:tag name="BLUEONEFOURTHTITLEFONTCOLORFIXED" val="true"/>
  <p:tag name="DARKLAYOUTNAMESCHANGEDTOCONTRAST" val="true"/>
  <p:tag name="CTFIXED" val="Yes"/>
  <p:tag name="TEMPLATELASTEDITED" val="2020-11-29 06:06 "/>
  <p:tag name="THINKCELLPRESENTATIONDONOTDELETE" val="&lt;?xml version=&quot;1.0&quot; encoding=&quot;UTF-16&quot; standalone=&quot;yes&quot;?&gt;&lt;root reqver=&quot;25060&quot;&gt;&lt;version val=&quot;28430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-%1-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1&quot;&gt;&lt;elem m_fUsage=&quot;1.00000000000000000000E+00&quot;&gt;&lt;m_msothmcolidx val=&quot;0&quot;/&gt;&lt;m_rgb r=&quot;FD&quot; g=&quot;C4&quot; b=&quot;B0&quot;/&gt;&lt;m_nBrightness endver=&quot;26206&quot; val=&quot;0&quot;/&gt;&lt;/elem&gt;&lt;/m_vecMRU&gt;&lt;/m_mruColor&gt;&lt;m_eweekdayFirstOfWeek val=&quot;2&quot;/&gt;&lt;m_eweekdayFirstOfWorkweek val=&quot;2&quot;/&gt;&lt;m_eweekdayFirstOfWeekend val=&quot;7&quot;/&gt;&lt;/CPresentation&gt;&lt;/root&gt;"/>
  <p:tag name="ICONFILLBACKGROUND" val="Color [A=255, R=0, G=0, B=145]"/>
  <p:tag name="ICONFILLBACKGROUNDTHEME" val="Accent 1"/>
  <p:tag name="ICONENCLOSURE" val="True"/>
  <p:tag name="ICONLINEFILL" val="Color [A=255, R=255, G=255, B=255]"/>
  <p:tag name="ICONLINEFILLTHEME" val="Background 1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RYLYSbLzP8DsqQ5_IDvMg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Grid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jyaNf2rcWst2qrssyERQg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Grid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E70sSCS.Uh8B0zIOyOdew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SALkKZT7p35wlGPQ1kwdg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jFzWVuvGo8XXQm8YUoZQQ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HNANkKzYCCLvWalsOWbJg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b0gwtB7FLiA.jmYU.jUgg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kag81Y9n9OCic3WdfPISg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kDgeWbVgMG1rqgndiR_lQ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0wV5XPv9HELSeO3nSM2zA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TE3F2f1XrfLSTA0.3lVgA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.AIq4UXYnOOc5UYqeW0.Q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ZQ38QsnEtKtPuBTG7L8Kg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e1oKML7Wp.GtIxdCNdp3g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_MqhHNlU1M_bDu9KjBVWA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K0SJ7V4cWkNYdAR6V_W.Q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eu_0q95UVcIB0IoQUTzWw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NvpXP0i_2jQB_MpUofKLQ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D.TfVyO1QDTD3AsrP_XVw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YM.7kgHuTevrPiDiNG2JQ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3aiurw0ZE_SaE1.RP0.8Q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JFO5na__YGPbV.OyYT9Vg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GN6B.wsYSov1_j..g_p5w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2ESJdr5sJOfInWMcy6M_A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FjQ4tKT.hU3qbz6ZBfKDA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.5y3D.nQnYEj8..fSEmiA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SVEj4CT3ZcGoo9t_KVgVw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8U3LEh6.x0.vL.NPpBchQ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izL9jJlvSKY8mDd3iQChA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sjFXiSMSSet67wvh0v1Bg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tew4IXfsDHk14cijqIoXw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YjPbUDpkyBNJAc1diOKXQ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jbmFgt5i3OUXgrGiVGsxQ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MlmZMeJcUWU2UBTEIB7PA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KRzR.TnLDgpoKBp2aWUOA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bbsd4SLPXsR6D5U.5S3zg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LIrbQ8T5KZz3Zj5vH4eTw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C9DgvTQk2COW7FyxW0iSw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yq6e1hktMJ9XA.OJNisCw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_uWNkea5i6Q3iQeQSYDsg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ZtTYd9bfkbd0_SVcggofQ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jjGK6z4pNcA353kfPUq_w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Ps.fINA9xhiRDPM06fMBw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Y1liywvJS_dR_KglR3tJg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ZZzEjnuzzNFUejmPImrQ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B4P4BvlqWeaPHcWYC7L_Q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a4Ie9wUWjFEuDxVcrZYpA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nd8HpPMyr9E4bW_MJoQsg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NdhGwp6EZ_ZyZkvF6GlDg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mkIZH0z0DWi9m4W5xyNKA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c7kn61A1YEAM.lI8ALbNg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mjR7_UjS7zGD7NJJxlrfg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ZM2ZQsXB0_2q48PrFG_4A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1rbmVjrJq_xPMrxQexVNg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ZGCX2HjI.ytojx_ve6ssQ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CEypY5XSNG1Rjk4QjdN5A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xEeIitE9GwruHQ7F.o8bQ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_xB7wLCP_0SzIJung238Q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SUmaGsatXXk6JBSK56cyg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xyr3.e9_tf3xPNZ9s7joQ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rRC566vNkuRi5iSCgh.YQ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0pjAcGASTN7FSah_8U_lA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cW.zinhbO8kIbX0B48PSA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JPApIPvyQzVTmzzLGAEYw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Gu3usCuUdzuv9HG9s1ehQ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8FW0_xe9PK8c9wQx9S3YQ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tCiAkzkGwT0XIAESq32iw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DYZOVpyj0BmCa2Nf4EiLA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k9iLCADYjCEJmk8cpUr3Q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H.kofQeHx8sNH1jS3TO0A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H_lyZHl4BeNkq0kHGZhBA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4wW.HXcgBOapUjmnFsLHw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b.BqrZ.nDKr5Tzrx1RHnQ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zm1OrgCcUzWVP1wfqvj6g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D9Riv3AuHhPrSN51ysueQ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U1cMcbdRUtpoux5X3CRZw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Qojz1NO9Zk10oufoKrmCg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7V_VWxAEBq4tIpY2ycujA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5"/>
  <p:tag name="WIDTH" val="107.1428"/>
  <p:tag name="TOP" val="139.3875"/>
  <p:tag name="HEIGHT" val="5.758031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5"/>
  <p:tag name="WIDTH" val="107.1428"/>
  <p:tag name="TOP" val="155.1455"/>
  <p:tag name="HEIGHT" val="5.75803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5"/>
  <p:tag name="WIDTH" val="107.1428"/>
  <p:tag name="TOP" val="170.9035"/>
  <p:tag name="HEIGHT" val="5.758031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5"/>
  <p:tag name="WIDTH" val="107.1428"/>
  <p:tag name="TOP" val="186.6616"/>
  <p:tag name="HEIGHT" val="5.758031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5"/>
  <p:tag name="WIDTH" val="107.1428"/>
  <p:tag name="TOP" val="202.4196"/>
  <p:tag name="HEIGHT" val="5.758031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5"/>
  <p:tag name="WIDTH" val="107.1428"/>
  <p:tag name="TOP" val="218.1776"/>
  <p:tag name="HEIGHT" val="5.758031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5"/>
  <p:tag name="WIDTH" val="107.1428"/>
  <p:tag name="TOP" val="233.9357"/>
  <p:tag name="HEIGHT" val="5.758031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5"/>
  <p:tag name="WIDTH" val="107.1428"/>
  <p:tag name="TOP" val="249.6937"/>
  <p:tag name="HEIGHT" val="5.758031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5"/>
  <p:tag name="WIDTH" val="107.1428"/>
  <p:tag name="TOP" val="265.4517"/>
  <p:tag name="HEIGHT" val="5.758031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5"/>
  <p:tag name="WIDTH" val="107.1428"/>
  <p:tag name="TOP" val="281.2097"/>
  <p:tag name="HEIGHT" val="5.758031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5"/>
  <p:tag name="WIDTH" val="107.1428"/>
  <p:tag name="TOP" val="296.9677"/>
  <p:tag name="HEIGHT" val="5.75803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5"/>
  <p:tag name="WIDTH" val="107.1428"/>
  <p:tag name="TOP" val="312.7257"/>
  <p:tag name="HEIGHT" val="5.75803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5"/>
  <p:tag name="WIDTH" val="107.1428"/>
  <p:tag name="TOP" val="328.4838"/>
  <p:tag name="HEIGHT" val="5.758031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5"/>
  <p:tag name="WIDTH" val="107.1428"/>
  <p:tag name="TOP" val="344.2418"/>
  <p:tag name="HEIGHT" val="5.758031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299.2857"/>
  <p:tag name="WIDTH" val="107.1428"/>
  <p:tag name="HEIGHT" val="19.38748"/>
  <p:tag name="TOP" val="110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299.2857"/>
  <p:tag name="WIDTH" val="107.1428"/>
  <p:tag name="TOP" val="139.3875"/>
  <p:tag name="HEIGHT" val="5.758065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299.2857"/>
  <p:tag name="WIDTH" val="107.1428"/>
  <p:tag name="TOP" val="155.1455"/>
  <p:tag name="HEIGHT" val="5.758065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299.2857"/>
  <p:tag name="WIDTH" val="107.1428"/>
  <p:tag name="TOP" val="170.9035"/>
  <p:tag name="HEIGHT" val="5.758065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299.2857"/>
  <p:tag name="WIDTH" val="107.1428"/>
  <p:tag name="TOP" val="186.6616"/>
  <p:tag name="HEIGHT" val="5.758065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299.2857"/>
  <p:tag name="WIDTH" val="107.1428"/>
  <p:tag name="TOP" val="202.4196"/>
  <p:tag name="HEIGHT" val="5.758065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299.2857"/>
  <p:tag name="WIDTH" val="107.1428"/>
  <p:tag name="TOP" val="218.1776"/>
  <p:tag name="HEIGHT" val="5.758065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299.2857"/>
  <p:tag name="WIDTH" val="107.1428"/>
  <p:tag name="TOP" val="233.9356"/>
  <p:tag name="HEIGHT" val="5.758065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299.2857"/>
  <p:tag name="WIDTH" val="107.1428"/>
  <p:tag name="TOP" val="249.6937"/>
  <p:tag name="HEIGHT" val="5.758065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299.2857"/>
  <p:tag name="WIDTH" val="107.1428"/>
  <p:tag name="TOP" val="265.4517"/>
  <p:tag name="HEIGHT" val="5.758065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299.2857"/>
  <p:tag name="WIDTH" val="107.1428"/>
  <p:tag name="TOP" val="281.2097"/>
  <p:tag name="HEIGHT" val="5.758065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299.2857"/>
  <p:tag name="WIDTH" val="107.1428"/>
  <p:tag name="TOP" val="296.9677"/>
  <p:tag name="HEIGHT" val="5.758065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299.2857"/>
  <p:tag name="WIDTH" val="107.1428"/>
  <p:tag name="TOP" val="312.7258"/>
  <p:tag name="HEIGHT" val="5.758065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299.2857"/>
  <p:tag name="WIDTH" val="107.1428"/>
  <p:tag name="TOP" val="328.4838"/>
  <p:tag name="HEIGHT" val="5.758065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299.2857"/>
  <p:tag name="WIDTH" val="107.1428"/>
  <p:tag name="TOP" val="344.2418"/>
  <p:tag name="HEIGHT" val="5.758065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26.4286"/>
  <p:tag name="WIDTH" val="107.1428"/>
  <p:tag name="HEIGHT" val="19.38748"/>
  <p:tag name="TOP" val="110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26.4286"/>
  <p:tag name="WIDTH" val="107.1428"/>
  <p:tag name="TOP" val="139.3875"/>
  <p:tag name="HEIGHT" val="5.758065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26.4286"/>
  <p:tag name="WIDTH" val="107.1428"/>
  <p:tag name="TOP" val="155.1455"/>
  <p:tag name="HEIGHT" val="5.758065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26.4286"/>
  <p:tag name="WIDTH" val="107.1428"/>
  <p:tag name="TOP" val="170.9035"/>
  <p:tag name="HEIGHT" val="5.758065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26.4286"/>
  <p:tag name="WIDTH" val="107.1428"/>
  <p:tag name="TOP" val="186.6616"/>
  <p:tag name="HEIGHT" val="5.758065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26.4286"/>
  <p:tag name="WIDTH" val="107.1428"/>
  <p:tag name="TOP" val="202.4196"/>
  <p:tag name="HEIGHT" val="5.758065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26.4286"/>
  <p:tag name="WIDTH" val="107.1428"/>
  <p:tag name="TOP" val="218.1776"/>
  <p:tag name="HEIGHT" val="5.758065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26.4286"/>
  <p:tag name="WIDTH" val="107.1428"/>
  <p:tag name="TOP" val="233.9356"/>
  <p:tag name="HEIGHT" val="5.758065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26.4286"/>
  <p:tag name="WIDTH" val="107.1428"/>
  <p:tag name="TOP" val="249.6937"/>
  <p:tag name="HEIGHT" val="5.758065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26.4286"/>
  <p:tag name="WIDTH" val="107.1428"/>
  <p:tag name="TOP" val="265.4517"/>
  <p:tag name="HEIGHT" val="5.758065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26.4286"/>
  <p:tag name="WIDTH" val="107.1428"/>
  <p:tag name="TOP" val="281.2097"/>
  <p:tag name="HEIGHT" val="5.758065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26.4286"/>
  <p:tag name="WIDTH" val="107.1428"/>
  <p:tag name="TOP" val="296.9677"/>
  <p:tag name="HEIGHT" val="5.758065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26.4286"/>
  <p:tag name="WIDTH" val="107.1428"/>
  <p:tag name="TOP" val="312.7258"/>
  <p:tag name="HEIGHT" val="5.758065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26.4286"/>
  <p:tag name="WIDTH" val="107.1428"/>
  <p:tag name="TOP" val="328.4838"/>
  <p:tag name="HEIGHT" val="5.758065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426.4286"/>
  <p:tag name="WIDTH" val="107.1428"/>
  <p:tag name="TOP" val="344.2418"/>
  <p:tag name="HEIGHT" val="5.758065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553.5714"/>
  <p:tag name="WIDTH" val="107.1428"/>
  <p:tag name="HEIGHT" val="19.38748"/>
  <p:tag name="TOP" val="110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553.5714"/>
  <p:tag name="WIDTH" val="107.1428"/>
  <p:tag name="TOP" val="139.3875"/>
  <p:tag name="HEIGHT" val="5.758065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553.5714"/>
  <p:tag name="WIDTH" val="107.1428"/>
  <p:tag name="TOP" val="155.1455"/>
  <p:tag name="HEIGHT" val="5.758065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553.5714"/>
  <p:tag name="WIDTH" val="107.1428"/>
  <p:tag name="TOP" val="170.9035"/>
  <p:tag name="HEIGHT" val="5.758065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553.5714"/>
  <p:tag name="WIDTH" val="107.1428"/>
  <p:tag name="TOP" val="186.6616"/>
  <p:tag name="HEIGHT" val="5.758065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553.5714"/>
  <p:tag name="WIDTH" val="107.1428"/>
  <p:tag name="TOP" val="202.4196"/>
  <p:tag name="HEIGHT" val="5.758065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553.5714"/>
  <p:tag name="WIDTH" val="107.1428"/>
  <p:tag name="TOP" val="218.1776"/>
  <p:tag name="HEIGHT" val="5.758065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553.5714"/>
  <p:tag name="WIDTH" val="107.1428"/>
  <p:tag name="TOP" val="233.9356"/>
  <p:tag name="HEIGHT" val="5.758065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553.5714"/>
  <p:tag name="WIDTH" val="107.1428"/>
  <p:tag name="TOP" val="249.6937"/>
  <p:tag name="HEIGHT" val="5.758065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553.5714"/>
  <p:tag name="WIDTH" val="107.1428"/>
  <p:tag name="TOP" val="265.4517"/>
  <p:tag name="HEIGHT" val="5.758065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553.5714"/>
  <p:tag name="WIDTH" val="107.1428"/>
  <p:tag name="TOP" val="281.2097"/>
  <p:tag name="HEIGHT" val="5.758065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553.5714"/>
  <p:tag name="WIDTH" val="107.1428"/>
  <p:tag name="TOP" val="296.9677"/>
  <p:tag name="HEIGHT" val="5.758065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553.5714"/>
  <p:tag name="WIDTH" val="107.1428"/>
  <p:tag name="TOP" val="312.7258"/>
  <p:tag name="HEIGHT" val="5.758065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553.5714"/>
  <p:tag name="WIDTH" val="107.1428"/>
  <p:tag name="TOP" val="328.4838"/>
  <p:tag name="HEIGHT" val="5.758065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553.5714"/>
  <p:tag name="WIDTH" val="107.1428"/>
  <p:tag name="TOP" val="344.2418"/>
  <p:tag name="HEIGHT" val="5.758065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680.7143"/>
  <p:tag name="WIDTH" val="107.1428"/>
  <p:tag name="HEIGHT" val="19.38748"/>
  <p:tag name="TOP" val="110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680.7143"/>
  <p:tag name="WIDTH" val="107.1428"/>
  <p:tag name="TOP" val="139.3875"/>
  <p:tag name="HEIGHT" val="5.758065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680.7143"/>
  <p:tag name="WIDTH" val="107.1428"/>
  <p:tag name="TOP" val="155.1455"/>
  <p:tag name="HEIGHT" val="5.758065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680.7143"/>
  <p:tag name="WIDTH" val="107.1428"/>
  <p:tag name="TOP" val="170.9035"/>
  <p:tag name="HEIGHT" val="5.758065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680.7143"/>
  <p:tag name="WIDTH" val="107.1428"/>
  <p:tag name="TOP" val="186.6616"/>
  <p:tag name="HEIGHT" val="5.758065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680.7143"/>
  <p:tag name="WIDTH" val="107.1428"/>
  <p:tag name="TOP" val="202.4196"/>
  <p:tag name="HEIGHT" val="5.758065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680.7143"/>
  <p:tag name="WIDTH" val="107.1428"/>
  <p:tag name="TOP" val="218.1776"/>
  <p:tag name="HEIGHT" val="5.758065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680.7143"/>
  <p:tag name="WIDTH" val="107.1428"/>
  <p:tag name="TOP" val="233.9356"/>
  <p:tag name="HEIGHT" val="5.758065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680.7143"/>
  <p:tag name="WIDTH" val="107.1428"/>
  <p:tag name="TOP" val="249.6937"/>
  <p:tag name="HEIGHT" val="5.758065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680.7143"/>
  <p:tag name="WIDTH" val="107.1428"/>
  <p:tag name="TOP" val="265.4517"/>
  <p:tag name="HEIGHT" val="5.758065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680.7143"/>
  <p:tag name="WIDTH" val="107.1428"/>
  <p:tag name="TOP" val="281.2097"/>
  <p:tag name="HEIGHT" val="5.758065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680.7143"/>
  <p:tag name="WIDTH" val="107.1428"/>
  <p:tag name="TOP" val="296.9677"/>
  <p:tag name="HEIGHT" val="5.758065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680.7143"/>
  <p:tag name="WIDTH" val="107.1428"/>
  <p:tag name="TOP" val="312.7258"/>
  <p:tag name="HEIGHT" val="5.75806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680.7143"/>
  <p:tag name="WIDTH" val="107.1428"/>
  <p:tag name="TOP" val="328.4838"/>
  <p:tag name="HEIGHT" val="5.758065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680.7143"/>
  <p:tag name="WIDTH" val="107.1428"/>
  <p:tag name="TOP" val="344.2418"/>
  <p:tag name="HEIGHT" val="5.758065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807.8572"/>
  <p:tag name="WIDTH" val="107.1428"/>
  <p:tag name="HEIGHT" val="19.38748"/>
  <p:tag name="TOP" val="110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807.8572"/>
  <p:tag name="WIDTH" val="107.1428"/>
  <p:tag name="TOP" val="139.3875"/>
  <p:tag name="HEIGHT" val="5.758065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807.8572"/>
  <p:tag name="WIDTH" val="107.1428"/>
  <p:tag name="TOP" val="155.1455"/>
  <p:tag name="HEIGHT" val="5.758065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807.8572"/>
  <p:tag name="WIDTH" val="107.1428"/>
  <p:tag name="TOP" val="170.9035"/>
  <p:tag name="HEIGHT" val="5.758065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807.8572"/>
  <p:tag name="WIDTH" val="107.1428"/>
  <p:tag name="TOP" val="186.6616"/>
  <p:tag name="HEIGHT" val="5.758065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807.8572"/>
  <p:tag name="WIDTH" val="107.1428"/>
  <p:tag name="TOP" val="202.4196"/>
  <p:tag name="HEIGHT" val="5.758065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807.8572"/>
  <p:tag name="WIDTH" val="107.1428"/>
  <p:tag name="TOP" val="218.1776"/>
  <p:tag name="HEIGHT" val="5.758065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807.8572"/>
  <p:tag name="WIDTH" val="107.1428"/>
  <p:tag name="TOP" val="233.9356"/>
  <p:tag name="HEIGHT" val="5.758065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807.8572"/>
  <p:tag name="WIDTH" val="107.1428"/>
  <p:tag name="TOP" val="249.6937"/>
  <p:tag name="HEIGHT" val="5.758065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807.8572"/>
  <p:tag name="WIDTH" val="107.1428"/>
  <p:tag name="TOP" val="265.4517"/>
  <p:tag name="HEIGHT" val="5.758065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807.8572"/>
  <p:tag name="WIDTH" val="107.1428"/>
  <p:tag name="TOP" val="281.2097"/>
  <p:tag name="HEIGHT" val="5.758065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807.8572"/>
  <p:tag name="WIDTH" val="107.1428"/>
  <p:tag name="TOP" val="296.9677"/>
  <p:tag name="HEIGHT" val="5.758065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807.8572"/>
  <p:tag name="WIDTH" val="107.1428"/>
  <p:tag name="TOP" val="312.7258"/>
  <p:tag name="HEIGHT" val="5.758065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807.8572"/>
  <p:tag name="WIDTH" val="107.1428"/>
  <p:tag name="TOP" val="328.4838"/>
  <p:tag name="HEIGHT" val="5.758065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19207800095532"/>
  <p:tag name="LEFT" val="807.8572"/>
  <p:tag name="WIDTH" val="107.1428"/>
  <p:tag name="TOP" val="344.2418"/>
  <p:tag name="HEIGHT" val="5.758065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19207800095532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19207800095532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19207800095532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19207800095532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19207800095532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19207800095532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,19207800095532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19207800095532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19207800095532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19207800095532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19207800095532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19207800095532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19207800095532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19207800095532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19207800095532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19207800095532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19207800095532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19207800095532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19207800095532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19207800095532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DWAFooPaxaImpEcMN94kA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1uO.QLQoLEOQMAHD2eVlg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JihsZQM.uI60oX86vMwrw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CIRCLESTATUS" val="Blue"/>
  <p:tag name="NAME" val="CheckmarkBlu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CIRCLESTATUS" val="Blue"/>
  <p:tag name="NAME" val="CheckmarkBlu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CIRCLESTATUS" val="Blue"/>
  <p:tag name="NAME" val="CheckmarkBlu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ckmark"/>
  <p:tag name="NAME" val="Checkmark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WDHNSxmIXNHCexoL5s2WA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L4FX1lv6jMoD4tdR_F4Fg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5"/>
  <p:tag name="2LEVEL" val="2.5"/>
  <p:tag name="3LEVEL" val="1.25"/>
  <p:tag name="4LEVEL" val="0.62"/>
  <p:tag name="5LEVEL" val="0.31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5"/>
  <p:tag name="2LEVEL" val="2.5"/>
  <p:tag name="3LEVEL" val="1.25"/>
  <p:tag name="4LEVEL" val="0.62"/>
  <p:tag name="5LEVEL" val="0.31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White">
  <a:themeElements>
    <a:clrScheme name="Custom 4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0091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F"/>
      </a:accent5>
      <a:accent6>
        <a:srgbClr val="550000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0091"/>
        </a:accent1>
        <a:accent2>
          <a:srgbClr val="E1000F"/>
        </a:accent2>
        <a:accent3>
          <a:srgbClr val="005841"/>
        </a:accent3>
        <a:accent4>
          <a:srgbClr val="FFD500"/>
        </a:accent4>
        <a:accent5>
          <a:srgbClr val="49311F"/>
        </a:accent5>
        <a:accent6>
          <a:srgbClr val="8C2237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21215A"/>
    </a:custClr>
    <a:custClr name="Custom Color7">
      <a:srgbClr val="EA5433"/>
    </a:custClr>
  </a:custClrLst>
  <a:extLst>
    <a:ext uri="{05A4C25C-085E-4340-85A3-A5531E510DB2}">
      <thm15:themeFamily xmlns:thm15="http://schemas.microsoft.com/office/thememl/2012/main" name="Template.potx" id="{200FF1CA-004A-4418-8E44-AA9F2A4534CD}" vid="{7FD4222D-D2CE-48E3-92F9-21FAA5437364}"/>
    </a:ext>
  </a:extLst>
</a:theme>
</file>

<file path=ppt/theme/theme2.xml><?xml version="1.0" encoding="utf-8"?>
<a:theme xmlns:a="http://schemas.openxmlformats.org/drawingml/2006/main" name="Contrast">
  <a:themeElements>
    <a:clrScheme name="Custom 5">
      <a:dk1>
        <a:srgbClr val="FFFFFF"/>
      </a:dk1>
      <a:lt1>
        <a:srgbClr val="000091"/>
      </a:lt1>
      <a:dk2>
        <a:srgbClr val="000000"/>
      </a:dk2>
      <a:lt2>
        <a:srgbClr val="000000"/>
      </a:lt2>
      <a:accent1>
        <a:srgbClr val="FFFFFF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0"/>
      </a:accent5>
      <a:accent6>
        <a:srgbClr val="550000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2">
        <a:dk1>
          <a:srgbClr val="FFFFFF"/>
        </a:dk1>
        <a:lt1>
          <a:srgbClr val="000091"/>
        </a:lt1>
        <a:dk2>
          <a:srgbClr val="000000"/>
        </a:dk2>
        <a:lt2>
          <a:srgbClr val="000000"/>
        </a:lt2>
        <a:accent1>
          <a:srgbClr val="FFFFFF"/>
        </a:accent1>
        <a:accent2>
          <a:srgbClr val="E1000F"/>
        </a:accent2>
        <a:accent3>
          <a:srgbClr val="005841"/>
        </a:accent3>
        <a:accent4>
          <a:srgbClr val="FFD500"/>
        </a:accent4>
        <a:accent5>
          <a:srgbClr val="49311F"/>
        </a:accent5>
        <a:accent6>
          <a:srgbClr val="8C2237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21215A"/>
    </a:custClr>
    <a:custClr name="Custom Color7">
      <a:srgbClr val="EA5433"/>
    </a:custClr>
  </a:custClrLst>
  <a:extLst>
    <a:ext uri="{05A4C25C-085E-4340-85A3-A5531E510DB2}">
      <thm15:themeFamily xmlns:thm15="http://schemas.microsoft.com/office/thememl/2012/main" name="Template.potx" id="{200FF1CA-004A-4418-8E44-AA9F2A4534CD}" vid="{B3599382-E336-4EB2-A75B-25210C5C447C}"/>
    </a:ext>
  </a:extLst>
</a:theme>
</file>

<file path=ppt/theme/theme3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2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947</Words>
  <Application>Microsoft Office PowerPoint</Application>
  <PresentationFormat>Grand écran</PresentationFormat>
  <Paragraphs>319</Paragraphs>
  <Slides>8</Slides>
  <Notes>2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8" baseType="lpstr">
      <vt:lpstr>Calibri</vt:lpstr>
      <vt:lpstr>Wingdings</vt:lpstr>
      <vt:lpstr>Marianne</vt:lpstr>
      <vt:lpstr>Times New Roman</vt:lpstr>
      <vt:lpstr>Georgia</vt:lpstr>
      <vt:lpstr>Segoe UI</vt:lpstr>
      <vt:lpstr>Arial</vt:lpstr>
      <vt:lpstr>White</vt:lpstr>
      <vt:lpstr>Contrast</vt:lpstr>
      <vt:lpstr>think-cell Slide</vt:lpstr>
      <vt:lpstr>Vaccination contre la COVID-19 :  Stratégie et organisation</vt:lpstr>
      <vt:lpstr>Synthèse des vaccinations réalisées depuis le 4 janvier</vt:lpstr>
      <vt:lpstr>Calendrier prévisionnels des livraisons Pfizer par région</vt:lpstr>
      <vt:lpstr>Principes clés pour le déploiement du vaccin AstraZeneca </vt:lpstr>
      <vt:lpstr>Disponibilité des données en Open Data</vt:lpstr>
      <vt:lpstr>Types de contrat et rémunération des vaccinateurs </vt:lpstr>
      <vt:lpstr>Contrats des vaccinateurs : points de précision</vt:lpstr>
      <vt:lpstr>Questions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2020-11-30T19:03:57Z</dcterms:created>
  <dcterms:modified xsi:type="dcterms:W3CDTF">2021-01-29T15:03:02Z</dcterms:modified>
</cp:coreProperties>
</file>