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6" r:id="rId5"/>
  </p:sldMasterIdLst>
  <p:notesMasterIdLst>
    <p:notesMasterId r:id="rId16"/>
  </p:notesMasterIdLst>
  <p:sldIdLst>
    <p:sldId id="258" r:id="rId6"/>
    <p:sldId id="264" r:id="rId7"/>
    <p:sldId id="265" r:id="rId8"/>
    <p:sldId id="266" r:id="rId9"/>
    <p:sldId id="272" r:id="rId10"/>
    <p:sldId id="268" r:id="rId11"/>
    <p:sldId id="269" r:id="rId12"/>
    <p:sldId id="273" r:id="rId13"/>
    <p:sldId id="271" r:id="rId14"/>
    <p:sldId id="270" r:id="rId1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02" userDrawn="1">
          <p15:clr>
            <a:srgbClr val="A4A3A4"/>
          </p15:clr>
        </p15:guide>
        <p15:guide id="2" orient="horz" pos="218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UZIGUES, Nadia (SGMCAS)" initials="BN(" lastIdx="1" clrIdx="0">
    <p:extLst>
      <p:ext uri="{19B8F6BF-5375-455C-9EA6-DF929625EA0E}">
        <p15:presenceInfo xmlns:p15="http://schemas.microsoft.com/office/powerpoint/2012/main" userId="S-1-5-21-27022435-3177379373-3347635678-102791" providerId="AD"/>
      </p:ext>
    </p:extLst>
  </p:cmAuthor>
  <p:cmAuthor id="2" name="MARIANI, Louise" initials="ML" lastIdx="1" clrIdx="1">
    <p:extLst>
      <p:ext uri="{19B8F6BF-5375-455C-9EA6-DF929625EA0E}">
        <p15:presenceInfo xmlns:p15="http://schemas.microsoft.com/office/powerpoint/2012/main" userId="S-1-5-21-27022435-3177379373-3347635678-100690" providerId="AD"/>
      </p:ext>
    </p:extLst>
  </p:cmAuthor>
  <p:cmAuthor id="5" name="CANET, Anouk (DSS/SD2 ACCES AUX SOINS PREST FAMILIALES ET ACCIDENTS DU TRAVAIL)" initials="CA(AASPFEADT" lastIdx="4" clrIdx="2">
    <p:extLst>
      <p:ext uri="{19B8F6BF-5375-455C-9EA6-DF929625EA0E}">
        <p15:presenceInfo xmlns:p15="http://schemas.microsoft.com/office/powerpoint/2012/main" userId="S-1-5-21-27022435-3177379373-3347635678-100620" providerId="AD"/>
      </p:ext>
    </p:extLst>
  </p:cmAuthor>
  <p:cmAuthor id="6" name="GIESE, Coralie (DGS/MAEI)" initials="GC(" lastIdx="1" clrIdx="3">
    <p:extLst>
      <p:ext uri="{19B8F6BF-5375-455C-9EA6-DF929625EA0E}">
        <p15:presenceInfo xmlns:p15="http://schemas.microsoft.com/office/powerpoint/2012/main" userId="S-1-5-21-27022435-3177379373-3347635678-755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FEF4F3"/>
    <a:srgbClr val="D9D2D5"/>
    <a:srgbClr val="203864"/>
    <a:srgbClr val="7176C4"/>
    <a:srgbClr val="DAE3F3"/>
    <a:srgbClr val="00B050"/>
    <a:srgbClr val="333AA8"/>
    <a:srgbClr val="8F9BB1"/>
    <a:srgbClr val="E2F3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B5DC93-C95C-4D61-8D14-F0AAE5187856}" v="3" vWet="7" dt="2021-07-08T13:39:37.891"/>
    <p1510:client id="{983EECCD-16CA-48F3-9F55-FD64BD3846D8}" v="73" dt="2021-07-08T13:40:04.40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guide pos="302"/>
        <p:guide orient="horz" pos="218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hyai, Sophia" userId="ab4f0d9e-6f5c-4760-a97d-f749bcbc00a8" providerId="ADAL" clId="{983EECCD-16CA-48F3-9F55-FD64BD3846D8}"/>
    <pc:docChg chg="custSel modSld">
      <pc:chgData name="Yahyai, Sophia" userId="ab4f0d9e-6f5c-4760-a97d-f749bcbc00a8" providerId="ADAL" clId="{983EECCD-16CA-48F3-9F55-FD64BD3846D8}" dt="2021-07-08T13:40:04.401" v="191" actId="20577"/>
      <pc:docMkLst>
        <pc:docMk/>
      </pc:docMkLst>
      <pc:sldChg chg="modSp mod">
        <pc:chgData name="Yahyai, Sophia" userId="ab4f0d9e-6f5c-4760-a97d-f749bcbc00a8" providerId="ADAL" clId="{983EECCD-16CA-48F3-9F55-FD64BD3846D8}" dt="2021-07-08T13:27:09.304" v="122" actId="20577"/>
        <pc:sldMkLst>
          <pc:docMk/>
          <pc:sldMk cId="3612656900" sldId="258"/>
        </pc:sldMkLst>
        <pc:spChg chg="mod">
          <ac:chgData name="Yahyai, Sophia" userId="ab4f0d9e-6f5c-4760-a97d-f749bcbc00a8" providerId="ADAL" clId="{983EECCD-16CA-48F3-9F55-FD64BD3846D8}" dt="2021-07-08T13:27:09.304" v="122" actId="20577"/>
          <ac:spMkLst>
            <pc:docMk/>
            <pc:sldMk cId="3612656900" sldId="258"/>
            <ac:spMk id="7" creationId="{00000000-0000-0000-0000-000000000000}"/>
          </ac:spMkLst>
        </pc:spChg>
      </pc:sldChg>
      <pc:sldChg chg="modSp mod">
        <pc:chgData name="Yahyai, Sophia" userId="ab4f0d9e-6f5c-4760-a97d-f749bcbc00a8" providerId="ADAL" clId="{983EECCD-16CA-48F3-9F55-FD64BD3846D8}" dt="2021-07-08T13:22:11.499" v="120" actId="5793"/>
        <pc:sldMkLst>
          <pc:docMk/>
          <pc:sldMk cId="3855033003" sldId="264"/>
        </pc:sldMkLst>
        <pc:spChg chg="mod">
          <ac:chgData name="Yahyai, Sophia" userId="ab4f0d9e-6f5c-4760-a97d-f749bcbc00a8" providerId="ADAL" clId="{983EECCD-16CA-48F3-9F55-FD64BD3846D8}" dt="2021-07-08T13:22:11.499" v="120" actId="5793"/>
          <ac:spMkLst>
            <pc:docMk/>
            <pc:sldMk cId="3855033003" sldId="264"/>
            <ac:spMk id="9" creationId="{00000000-0000-0000-0000-000000000000}"/>
          </ac:spMkLst>
        </pc:spChg>
      </pc:sldChg>
      <pc:sldChg chg="modSp mod">
        <pc:chgData name="Yahyai, Sophia" userId="ab4f0d9e-6f5c-4760-a97d-f749bcbc00a8" providerId="ADAL" clId="{983EECCD-16CA-48F3-9F55-FD64BD3846D8}" dt="2021-07-08T09:03:32.543" v="0" actId="20577"/>
        <pc:sldMkLst>
          <pc:docMk/>
          <pc:sldMk cId="2721559994" sldId="266"/>
        </pc:sldMkLst>
        <pc:spChg chg="mod">
          <ac:chgData name="Yahyai, Sophia" userId="ab4f0d9e-6f5c-4760-a97d-f749bcbc00a8" providerId="ADAL" clId="{983EECCD-16CA-48F3-9F55-FD64BD3846D8}" dt="2021-07-08T09:03:32.543" v="0" actId="20577"/>
          <ac:spMkLst>
            <pc:docMk/>
            <pc:sldMk cId="2721559994" sldId="266"/>
            <ac:spMk id="14" creationId="{00000000-0000-0000-0000-000000000000}"/>
          </ac:spMkLst>
        </pc:spChg>
      </pc:sldChg>
      <pc:sldChg chg="modSp mod">
        <pc:chgData name="Yahyai, Sophia" userId="ab4f0d9e-6f5c-4760-a97d-f749bcbc00a8" providerId="ADAL" clId="{983EECCD-16CA-48F3-9F55-FD64BD3846D8}" dt="2021-07-08T13:40:04.401" v="191" actId="20577"/>
        <pc:sldMkLst>
          <pc:docMk/>
          <pc:sldMk cId="3636138102" sldId="269"/>
        </pc:sldMkLst>
        <pc:spChg chg="mod">
          <ac:chgData name="Yahyai, Sophia" userId="ab4f0d9e-6f5c-4760-a97d-f749bcbc00a8" providerId="ADAL" clId="{983EECCD-16CA-48F3-9F55-FD64BD3846D8}" dt="2021-07-08T13:40:04.401" v="191" actId="20577"/>
          <ac:spMkLst>
            <pc:docMk/>
            <pc:sldMk cId="3636138102" sldId="269"/>
            <ac:spMk id="31" creationId="{40218EFA-D865-4D69-9A68-4260BA40E878}"/>
          </ac:spMkLst>
        </pc:spChg>
      </pc:sldChg>
    </pc:docChg>
  </pc:docChgLst>
  <pc:docChgLst>
    <pc:chgData name="Roncati, Alex" userId="6b34429e-f44f-4cc4-bb82-8e7d35e040ca" providerId="ADAL" clId="{11B5DC93-C95C-4D61-8D14-F0AAE5187856}"/>
    <pc:docChg chg="modSld">
      <pc:chgData name="Roncati, Alex" userId="6b34429e-f44f-4cc4-bb82-8e7d35e040ca" providerId="ADAL" clId="{11B5DC93-C95C-4D61-8D14-F0AAE5187856}" dt="2021-07-08T13:37:47.046" v="2" actId="20577"/>
      <pc:docMkLst>
        <pc:docMk/>
      </pc:docMkLst>
      <pc:sldChg chg="modSp mod">
        <pc:chgData name="Roncati, Alex" userId="6b34429e-f44f-4cc4-bb82-8e7d35e040ca" providerId="ADAL" clId="{11B5DC93-C95C-4D61-8D14-F0AAE5187856}" dt="2021-07-08T13:37:47.046" v="2" actId="20577"/>
        <pc:sldMkLst>
          <pc:docMk/>
          <pc:sldMk cId="2721559994" sldId="266"/>
        </pc:sldMkLst>
        <pc:spChg chg="mod">
          <ac:chgData name="Roncati, Alex" userId="6b34429e-f44f-4cc4-bb82-8e7d35e040ca" providerId="ADAL" clId="{11B5DC93-C95C-4D61-8D14-F0AAE5187856}" dt="2021-07-08T13:37:47.046" v="2" actId="20577"/>
          <ac:spMkLst>
            <pc:docMk/>
            <pc:sldMk cId="2721559994" sldId="266"/>
            <ac:spMk id="5"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436E06-9820-4984-B038-67944E265F73}" type="datetimeFigureOut">
              <a:rPr lang="fr-FR" smtClean="0"/>
              <a:t>28/07/2021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5FDE8BE-C8E1-44C2-8F8D-A92DA216DA26}" type="slidenum">
              <a:rPr lang="fr-FR" smtClean="0"/>
              <a:t>‹N°›</a:t>
            </a:fld>
            <a:endParaRPr lang="fr-FR"/>
          </a:p>
        </p:txBody>
      </p:sp>
    </p:spTree>
    <p:extLst>
      <p:ext uri="{BB962C8B-B14F-4D97-AF65-F5344CB8AC3E}">
        <p14:creationId xmlns:p14="http://schemas.microsoft.com/office/powerpoint/2010/main" val="358040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898384" y="5118725"/>
            <a:ext cx="4941113" cy="484931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1: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2790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vmlDrawing" Target="../drawings/vmlDrawing2.vml"/><Relationship Id="rId6" Type="http://schemas.openxmlformats.org/officeDocument/2006/relationships/tags" Target="../tags/tag26.xml"/><Relationship Id="rId11" Type="http://schemas.openxmlformats.org/officeDocument/2006/relationships/image" Target="../media/image4.png"/><Relationship Id="rId5" Type="http://schemas.openxmlformats.org/officeDocument/2006/relationships/tags" Target="../tags/tag25.xml"/><Relationship Id="rId10" Type="http://schemas.openxmlformats.org/officeDocument/2006/relationships/image" Target="../media/image3.emf"/><Relationship Id="rId4" Type="http://schemas.openxmlformats.org/officeDocument/2006/relationships/tags" Target="../tags/tag24.xml"/><Relationship Id="rId9"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vmlDrawing" Target="../drawings/vmlDrawing3.vml"/><Relationship Id="rId6" Type="http://schemas.openxmlformats.org/officeDocument/2006/relationships/tags" Target="../tags/tag32.xml"/><Relationship Id="rId11" Type="http://schemas.openxmlformats.org/officeDocument/2006/relationships/image" Target="../media/image2.emf"/><Relationship Id="rId5" Type="http://schemas.openxmlformats.org/officeDocument/2006/relationships/tags" Target="../tags/tag31.xml"/><Relationship Id="rId10" Type="http://schemas.openxmlformats.org/officeDocument/2006/relationships/oleObject" Target="../embeddings/oleObject3.bin"/><Relationship Id="rId4" Type="http://schemas.openxmlformats.org/officeDocument/2006/relationships/tags" Target="../tags/tag30.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6.xml"/><Relationship Id="rId7" Type="http://schemas.openxmlformats.org/officeDocument/2006/relationships/slideMaster" Target="../slideMasters/slideMaster2.xml"/><Relationship Id="rId2" Type="http://schemas.openxmlformats.org/officeDocument/2006/relationships/tags" Target="../tags/tag35.xml"/><Relationship Id="rId1" Type="http://schemas.openxmlformats.org/officeDocument/2006/relationships/vmlDrawing" Target="../drawings/vmlDrawing4.v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1.xml"/><Relationship Id="rId7" Type="http://schemas.openxmlformats.org/officeDocument/2006/relationships/slideMaster" Target="../slideMasters/slideMaster2.xml"/><Relationship Id="rId2" Type="http://schemas.openxmlformats.org/officeDocument/2006/relationships/tags" Target="../tags/tag40.xml"/><Relationship Id="rId1" Type="http://schemas.openxmlformats.org/officeDocument/2006/relationships/vmlDrawing" Target="../drawings/vmlDrawing5.v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5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image" Target="../media/image3.emf"/><Relationship Id="rId2" Type="http://schemas.openxmlformats.org/officeDocument/2006/relationships/tags" Target="../tags/tag45.xml"/><Relationship Id="rId1" Type="http://schemas.openxmlformats.org/officeDocument/2006/relationships/vmlDrawing" Target="../drawings/vmlDrawing6.vml"/><Relationship Id="rId6" Type="http://schemas.openxmlformats.org/officeDocument/2006/relationships/tags" Target="../tags/tag49.xml"/><Relationship Id="rId11" Type="http://schemas.openxmlformats.org/officeDocument/2006/relationships/oleObject" Target="../embeddings/oleObject6.bin"/><Relationship Id="rId5" Type="http://schemas.openxmlformats.org/officeDocument/2006/relationships/tags" Target="../tags/tag48.xml"/><Relationship Id="rId10" Type="http://schemas.openxmlformats.org/officeDocument/2006/relationships/slideMaster" Target="../slideMasters/slideMaster2.xml"/><Relationship Id="rId4" Type="http://schemas.openxmlformats.org/officeDocument/2006/relationships/tags" Target="../tags/tag47.xml"/><Relationship Id="rId9" Type="http://schemas.openxmlformats.org/officeDocument/2006/relationships/tags" Target="../tags/tag52.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vmlDrawing" Target="../drawings/vmlDrawing7.vml"/><Relationship Id="rId6" Type="http://schemas.openxmlformats.org/officeDocument/2006/relationships/tags" Target="../tags/tag57.xml"/><Relationship Id="rId11" Type="http://schemas.openxmlformats.org/officeDocument/2006/relationships/image" Target="../media/image3.emf"/><Relationship Id="rId5" Type="http://schemas.openxmlformats.org/officeDocument/2006/relationships/tags" Target="../tags/tag56.xml"/><Relationship Id="rId10" Type="http://schemas.openxmlformats.org/officeDocument/2006/relationships/oleObject" Target="../embeddings/oleObject7.bin"/><Relationship Id="rId4" Type="http://schemas.openxmlformats.org/officeDocument/2006/relationships/tags" Target="../tags/tag5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media/image1.png"/><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2.emf"/><Relationship Id="rId2" Type="http://schemas.openxmlformats.org/officeDocument/2006/relationships/tags" Target="../tags/tag60.xml"/><Relationship Id="rId1" Type="http://schemas.openxmlformats.org/officeDocument/2006/relationships/vmlDrawing" Target="../drawings/vmlDrawing8.vml"/><Relationship Id="rId6" Type="http://schemas.openxmlformats.org/officeDocument/2006/relationships/tags" Target="../tags/tag64.xml"/><Relationship Id="rId11" Type="http://schemas.openxmlformats.org/officeDocument/2006/relationships/oleObject" Target="../embeddings/oleObject8.bin"/><Relationship Id="rId5" Type="http://schemas.openxmlformats.org/officeDocument/2006/relationships/tags" Target="../tags/tag63.xml"/><Relationship Id="rId10" Type="http://schemas.openxmlformats.org/officeDocument/2006/relationships/slideMaster" Target="../slideMasters/slideMaster2.xml"/><Relationship Id="rId4" Type="http://schemas.openxmlformats.org/officeDocument/2006/relationships/tags" Target="../tags/tag62.xml"/><Relationship Id="rId9" Type="http://schemas.openxmlformats.org/officeDocument/2006/relationships/tags" Target="../tags/tag67.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image" Target="../media/image1.png"/><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image" Target="../media/image2.emf"/><Relationship Id="rId2" Type="http://schemas.openxmlformats.org/officeDocument/2006/relationships/tags" Target="../tags/tag68.xml"/><Relationship Id="rId1" Type="http://schemas.openxmlformats.org/officeDocument/2006/relationships/vmlDrawing" Target="../drawings/vmlDrawing9.vml"/><Relationship Id="rId6" Type="http://schemas.openxmlformats.org/officeDocument/2006/relationships/tags" Target="../tags/tag72.xml"/><Relationship Id="rId11" Type="http://schemas.openxmlformats.org/officeDocument/2006/relationships/oleObject" Target="../embeddings/oleObject9.bin"/><Relationship Id="rId5" Type="http://schemas.openxmlformats.org/officeDocument/2006/relationships/tags" Target="../tags/tag71.xml"/><Relationship Id="rId10" Type="http://schemas.openxmlformats.org/officeDocument/2006/relationships/slideMaster" Target="../slideMasters/slideMaster2.xml"/><Relationship Id="rId4" Type="http://schemas.openxmlformats.org/officeDocument/2006/relationships/tags" Target="../tags/tag70.xml"/><Relationship Id="rId9" Type="http://schemas.openxmlformats.org/officeDocument/2006/relationships/tags" Target="../tags/tag75.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image" Target="../media/image1.pn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2.emf"/><Relationship Id="rId2" Type="http://schemas.openxmlformats.org/officeDocument/2006/relationships/tags" Target="../tags/tag76.xml"/><Relationship Id="rId1" Type="http://schemas.openxmlformats.org/officeDocument/2006/relationships/vmlDrawing" Target="../drawings/vmlDrawing10.vml"/><Relationship Id="rId6" Type="http://schemas.openxmlformats.org/officeDocument/2006/relationships/tags" Target="../tags/tag80.xml"/><Relationship Id="rId11" Type="http://schemas.openxmlformats.org/officeDocument/2006/relationships/oleObject" Target="../embeddings/oleObject10.bin"/><Relationship Id="rId5" Type="http://schemas.openxmlformats.org/officeDocument/2006/relationships/tags" Target="../tags/tag79.xml"/><Relationship Id="rId10" Type="http://schemas.openxmlformats.org/officeDocument/2006/relationships/slideMaster" Target="../slideMasters/slideMaster2.xml"/><Relationship Id="rId4" Type="http://schemas.openxmlformats.org/officeDocument/2006/relationships/tags" Target="../tags/tag78.xml"/><Relationship Id="rId9" Type="http://schemas.openxmlformats.org/officeDocument/2006/relationships/tags" Target="../tags/tag83.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image" Target="../media/image1.png"/><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image" Target="../media/image5.emf"/><Relationship Id="rId2" Type="http://schemas.openxmlformats.org/officeDocument/2006/relationships/tags" Target="../tags/tag84.xml"/><Relationship Id="rId1" Type="http://schemas.openxmlformats.org/officeDocument/2006/relationships/vmlDrawing" Target="../drawings/vmlDrawing11.vml"/><Relationship Id="rId6" Type="http://schemas.openxmlformats.org/officeDocument/2006/relationships/tags" Target="../tags/tag88.xml"/><Relationship Id="rId11" Type="http://schemas.openxmlformats.org/officeDocument/2006/relationships/oleObject" Target="../embeddings/oleObject11.bin"/><Relationship Id="rId5" Type="http://schemas.openxmlformats.org/officeDocument/2006/relationships/tags" Target="../tags/tag87.xml"/><Relationship Id="rId10" Type="http://schemas.openxmlformats.org/officeDocument/2006/relationships/slideMaster" Target="../slideMasters/slideMaster2.xml"/><Relationship Id="rId4" Type="http://schemas.openxmlformats.org/officeDocument/2006/relationships/tags" Target="../tags/tag86.xml"/><Relationship Id="rId9" Type="http://schemas.openxmlformats.org/officeDocument/2006/relationships/tags" Target="../tags/tag91.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image" Target="../media/image1.png"/><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image" Target="../media/image2.emf"/><Relationship Id="rId2" Type="http://schemas.openxmlformats.org/officeDocument/2006/relationships/tags" Target="../tags/tag92.xml"/><Relationship Id="rId1" Type="http://schemas.openxmlformats.org/officeDocument/2006/relationships/vmlDrawing" Target="../drawings/vmlDrawing12.vml"/><Relationship Id="rId6" Type="http://schemas.openxmlformats.org/officeDocument/2006/relationships/tags" Target="../tags/tag96.xml"/><Relationship Id="rId11" Type="http://schemas.openxmlformats.org/officeDocument/2006/relationships/oleObject" Target="../embeddings/oleObject12.bin"/><Relationship Id="rId5" Type="http://schemas.openxmlformats.org/officeDocument/2006/relationships/tags" Target="../tags/tag95.xml"/><Relationship Id="rId10" Type="http://schemas.openxmlformats.org/officeDocument/2006/relationships/slideMaster" Target="../slideMasters/slideMaster2.xml"/><Relationship Id="rId4" Type="http://schemas.openxmlformats.org/officeDocument/2006/relationships/tags" Target="../tags/tag94.xml"/><Relationship Id="rId9" Type="http://schemas.openxmlformats.org/officeDocument/2006/relationships/tags" Target="../tags/tag9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5BDB4833-E77A-468A-9C5E-384EAEAA4118}" type="datetimeFigureOut">
              <a:rPr lang="fr-FR" smtClean="0"/>
              <a:t>28/07/2021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2019263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BDB4833-E77A-468A-9C5E-384EAEAA4118}" type="datetimeFigureOut">
              <a:rPr lang="fr-FR" smtClean="0"/>
              <a:t>28/07/2021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pic>
        <p:nvPicPr>
          <p:cNvPr id="7" name="Image 26" descr="Image 26">
            <a:extLst>
              <a:ext uri="{FF2B5EF4-FFF2-40B4-BE49-F238E27FC236}">
                <a16:creationId xmlns:a16="http://schemas.microsoft.com/office/drawing/2014/main" id="{58E6F88F-5DA8-114F-8C6D-AC168D3EC152}"/>
              </a:ext>
            </a:extLst>
          </p:cNvPr>
          <p:cNvPicPr>
            <a:picLocks noChangeAspect="1"/>
          </p:cNvPicPr>
          <p:nvPr userDrawn="1"/>
        </p:nvPicPr>
        <p:blipFill>
          <a:blip r:embed="rId2"/>
          <a:srcRect l="8428"/>
          <a:stretch>
            <a:fillRect/>
          </a:stretch>
        </p:blipFill>
        <p:spPr>
          <a:xfrm>
            <a:off x="300037" y="153694"/>
            <a:ext cx="541339" cy="460140"/>
          </a:xfrm>
          <a:prstGeom prst="rect">
            <a:avLst/>
          </a:prstGeom>
          <a:ln w="12700">
            <a:miter lim="400000"/>
          </a:ln>
        </p:spPr>
      </p:pic>
      <p:sp>
        <p:nvSpPr>
          <p:cNvPr id="14" name="Titre 13">
            <a:extLst>
              <a:ext uri="{FF2B5EF4-FFF2-40B4-BE49-F238E27FC236}">
                <a16:creationId xmlns:a16="http://schemas.microsoft.com/office/drawing/2014/main" id="{7E3CA9F1-0041-E848-ACF3-7FF02D354700}"/>
              </a:ext>
            </a:extLst>
          </p:cNvPr>
          <p:cNvSpPr>
            <a:spLocks noGrp="1"/>
          </p:cNvSpPr>
          <p:nvPr>
            <p:ph type="title"/>
          </p:nvPr>
        </p:nvSpPr>
        <p:spPr>
          <a:xfrm>
            <a:off x="838200" y="365126"/>
            <a:ext cx="10515600" cy="593880"/>
          </a:xfrm>
        </p:spPr>
        <p:txBody>
          <a:bodyPr>
            <a:normAutofit/>
          </a:bodyPr>
          <a:lstStyle>
            <a:lvl1pPr algn="ctr">
              <a:defRPr sz="1800" b="1">
                <a:solidFill>
                  <a:srgbClr val="000091"/>
                </a:solidFill>
                <a:latin typeface="Arial" panose="020B0604020202020204" pitchFamily="34" charset="0"/>
                <a:cs typeface="Arial" panose="020B0604020202020204" pitchFamily="34" charset="0"/>
              </a:defRPr>
            </a:lvl1pPr>
          </a:lstStyle>
          <a:p>
            <a:r>
              <a:rPr lang="fr-FR"/>
              <a:t>Modifiez le style du titre</a:t>
            </a:r>
          </a:p>
        </p:txBody>
      </p:sp>
      <p:sp>
        <p:nvSpPr>
          <p:cNvPr id="17" name="Connecteur droit 29">
            <a:extLst>
              <a:ext uri="{FF2B5EF4-FFF2-40B4-BE49-F238E27FC236}">
                <a16:creationId xmlns:a16="http://schemas.microsoft.com/office/drawing/2014/main" id="{08C1C938-E52C-584A-A2BF-7FBA88262C26}"/>
              </a:ext>
            </a:extLst>
          </p:cNvPr>
          <p:cNvSpPr/>
          <p:nvPr userDrawn="1"/>
        </p:nvSpPr>
        <p:spPr>
          <a:xfrm>
            <a:off x="486935" y="1045042"/>
            <a:ext cx="11218127" cy="1"/>
          </a:xfrm>
          <a:prstGeom prst="line">
            <a:avLst/>
          </a:prstGeom>
          <a:ln w="22225">
            <a:solidFill>
              <a:srgbClr val="0A0091"/>
            </a:solidFill>
            <a:miter/>
          </a:ln>
        </p:spPr>
        <p:txBody>
          <a:bodyPr lIns="45718" tIns="45718" rIns="45718" bIns="45718"/>
          <a:lstStyle/>
          <a:p>
            <a:endParaRPr/>
          </a:p>
        </p:txBody>
      </p:sp>
      <p:sp>
        <p:nvSpPr>
          <p:cNvPr id="18" name="Espace réservé du numéro de diapositive 2">
            <a:extLst>
              <a:ext uri="{FF2B5EF4-FFF2-40B4-BE49-F238E27FC236}">
                <a16:creationId xmlns:a16="http://schemas.microsoft.com/office/drawing/2014/main" id="{D35FFB9C-3150-C948-A6A4-9C1E0089856B}"/>
              </a:ext>
            </a:extLst>
          </p:cNvPr>
          <p:cNvSpPr txBox="1">
            <a:spLocks/>
          </p:cNvSpPr>
          <p:nvPr userDrawn="1"/>
        </p:nvSpPr>
        <p:spPr>
          <a:xfrm>
            <a:off x="9111853" y="24519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956279E-DBE1-4E8A-809A-5D8A05F805C5}" type="slidenum">
              <a:rPr lang="fr-FR" b="0" i="0" smtClean="0">
                <a:solidFill>
                  <a:prstClr val="black">
                    <a:tint val="75000"/>
                  </a:prstClr>
                </a:solidFill>
                <a:latin typeface="Arial" panose="020B0604020202020204" pitchFamily="34" charset="0"/>
                <a:cs typeface="Arial" panose="020B0604020202020204" pitchFamily="34" charset="0"/>
              </a:rPr>
              <a:pPr>
                <a:defRPr/>
              </a:pPr>
              <a:t>‹N°›</a:t>
            </a:fld>
            <a:endParaRPr lang="fr-FR" b="0" i="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7929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5BDB4833-E77A-468A-9C5E-384EAEAA4118}" type="datetimeFigureOut">
              <a:rPr lang="fr-FR" smtClean="0"/>
              <a:t>28/07/2021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1823256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BDB4833-E77A-468A-9C5E-384EAEAA4118}" type="datetimeFigureOut">
              <a:rPr lang="fr-FR" smtClean="0"/>
              <a:t>28/07/2021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92685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BDB4833-E77A-468A-9C5E-384EAEAA4118}" type="datetimeFigureOut">
              <a:rPr lang="fr-FR" smtClean="0"/>
              <a:t>28/07/2021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2368316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5BDB4833-E77A-468A-9C5E-384EAEAA4118}" type="datetimeFigureOut">
              <a:rPr lang="fr-FR" smtClean="0"/>
              <a:t>28/07/2021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97489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BDB4833-E77A-468A-9C5E-384EAEAA4118}" type="datetimeFigureOut">
              <a:rPr lang="fr-FR" smtClean="0"/>
              <a:t>28/07/2021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3668597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BDB4833-E77A-468A-9C5E-384EAEAA4118}" type="datetimeFigureOut">
              <a:rPr lang="fr-FR" smtClean="0"/>
              <a:t>28/07/2021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2290776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BDB4833-E77A-468A-9C5E-384EAEAA4118}" type="datetimeFigureOut">
              <a:rPr lang="fr-FR" smtClean="0"/>
              <a:t>28/07/2021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421453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BDB4833-E77A-468A-9C5E-384EAEAA4118}" type="datetimeFigureOut">
              <a:rPr lang="fr-FR" smtClean="0"/>
              <a:t>28/07/2021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385787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BDB4833-E77A-468A-9C5E-384EAEAA4118}" type="datetimeFigureOut">
              <a:rPr lang="fr-FR" smtClean="0"/>
              <a:t>28/07/2021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71D691-875B-40D5-BDE9-9D6FCD591272}" type="slidenum">
              <a:rPr lang="fr-FR" smtClean="0"/>
              <a:t>‹N°›</a:t>
            </a:fld>
            <a:endParaRPr lang="fr-FR"/>
          </a:p>
        </p:txBody>
      </p:sp>
    </p:spTree>
    <p:extLst>
      <p:ext uri="{BB962C8B-B14F-4D97-AF65-F5344CB8AC3E}">
        <p14:creationId xmlns:p14="http://schemas.microsoft.com/office/powerpoint/2010/main" val="924686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IDE NORMALE">
    <p:spTree>
      <p:nvGrpSpPr>
        <p:cNvPr id="1" name=""/>
        <p:cNvGrpSpPr/>
        <p:nvPr/>
      </p:nvGrpSpPr>
      <p:grpSpPr>
        <a:xfrm>
          <a:off x="0" y="0"/>
          <a:ext cx="0" cy="0"/>
          <a:chOff x="0" y="0"/>
          <a:chExt cx="0" cy="0"/>
        </a:xfrm>
      </p:grpSpPr>
      <p:sp>
        <p:nvSpPr>
          <p:cNvPr id="7" name="Titre 1"/>
          <p:cNvSpPr>
            <a:spLocks noGrp="1"/>
          </p:cNvSpPr>
          <p:nvPr>
            <p:ph type="title"/>
          </p:nvPr>
        </p:nvSpPr>
        <p:spPr>
          <a:xfrm>
            <a:off x="1066800" y="0"/>
            <a:ext cx="10610850" cy="885825"/>
          </a:xfrm>
          <a:prstGeom prst="rect">
            <a:avLst/>
          </a:prstGeom>
        </p:spPr>
        <p:txBody>
          <a:bodyPr anchor="ctr"/>
          <a:lstStyle>
            <a:lvl1pPr>
              <a:defRPr sz="2400" b="1">
                <a:solidFill>
                  <a:srgbClr val="0A0091"/>
                </a:solidFill>
                <a:latin typeface="Marianne" panose="02000000000000000000" pitchFamily="50" charset="0"/>
              </a:defRPr>
            </a:lvl1pPr>
          </a:lstStyle>
          <a:p>
            <a:r>
              <a:rPr lang="fr-FR"/>
              <a:t>Modifiez le style du titre</a:t>
            </a:r>
          </a:p>
        </p:txBody>
      </p:sp>
    </p:spTree>
    <p:extLst>
      <p:ext uri="{BB962C8B-B14F-4D97-AF65-F5344CB8AC3E}">
        <p14:creationId xmlns:p14="http://schemas.microsoft.com/office/powerpoint/2010/main" val="2633818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4" name="think-cell Slide" r:id="rId9" imgW="592" imgH="591" progId="TCLayout.ActiveDocument.1">
                  <p:embed/>
                </p:oleObj>
              </mc:Choice>
              <mc:Fallback>
                <p:oleObj name="think-cell Slide" r:id="rId9"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46E2050-75D4-4B29-9FC2-0F4D6EEBFE67}"/>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Rectangle 5">
            <a:extLst>
              <a:ext uri="{FF2B5EF4-FFF2-40B4-BE49-F238E27FC236}">
                <a16:creationId xmlns:a16="http://schemas.microsoft.com/office/drawing/2014/main" id="{4C137221-03EE-458F-8675-457345158FDD}"/>
              </a:ext>
            </a:extLst>
          </p:cNvPr>
          <p:cNvSpPr/>
          <p:nvPr userDrawn="1"/>
        </p:nvSpPr>
        <p:spPr bwMode="auto">
          <a:xfrm>
            <a:off x="342901" y="2057401"/>
            <a:ext cx="11849100" cy="4414839"/>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5"/>
            </p:custDataLst>
          </p:nvPr>
        </p:nvSpPr>
        <p:spPr>
          <a:xfrm>
            <a:off x="550800" y="599722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buNone/>
            </a:pPr>
            <a:r>
              <a:rPr lang="fr-FR"/>
              <a:t>Edit date or </a:t>
            </a:r>
            <a:r>
              <a:rPr lang="fr-FR" err="1"/>
              <a:t>title</a:t>
            </a:r>
            <a:r>
              <a:rPr lang="fr-FR"/>
              <a:t>/</a:t>
            </a:r>
            <a:r>
              <a:rPr lang="fr-FR" err="1"/>
              <a:t>role</a:t>
            </a:r>
            <a:endParaRPr lang="fr-F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6"/>
            </p:custDataLst>
          </p:nvPr>
        </p:nvSpPr>
        <p:spPr>
          <a:xfrm>
            <a:off x="551941" y="4498766"/>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bg1"/>
                </a:solidFill>
              </a:defRPr>
            </a:lvl1pPr>
          </a:lstStyle>
          <a:p>
            <a:pPr lvl="0">
              <a:buNone/>
            </a:pPr>
            <a:r>
              <a:rPr lang="fr-FR"/>
              <a:t>Click to </a:t>
            </a:r>
            <a:r>
              <a:rPr lang="fr-FR" err="1"/>
              <a:t>edit</a:t>
            </a:r>
            <a:r>
              <a:rPr lang="fr-FR"/>
              <a:t> Master </a:t>
            </a:r>
            <a:r>
              <a:rPr lang="fr-FR" err="1"/>
              <a:t>subtitle</a:t>
            </a:r>
            <a:r>
              <a:rPr lang="fr-FR"/>
              <a:t>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7"/>
            </p:custDataLst>
          </p:nvPr>
        </p:nvSpPr>
        <p:spPr>
          <a:xfrm>
            <a:off x="551941" y="2630978"/>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4400" dirty="0">
                <a:solidFill>
                  <a:schemeClr val="bg1"/>
                </a:solidFill>
              </a:defRPr>
            </a:lvl1pPr>
          </a:lstStyle>
          <a:p>
            <a:pPr lvl="0"/>
            <a:r>
              <a:rPr lang="fr-FR"/>
              <a:t>Click to </a:t>
            </a:r>
            <a:r>
              <a:rPr lang="fr-FR" err="1"/>
              <a:t>edit</a:t>
            </a:r>
            <a:r>
              <a:rPr lang="fr-FR"/>
              <a:t> Master </a:t>
            </a:r>
            <a:r>
              <a:rPr lang="fr-FR" err="1"/>
              <a:t>title</a:t>
            </a:r>
            <a:r>
              <a:rPr lang="fr-FR"/>
              <a:t> style</a:t>
            </a:r>
          </a:p>
        </p:txBody>
      </p:sp>
      <p:pic>
        <p:nvPicPr>
          <p:cNvPr id="8" name="Image 8">
            <a:extLst>
              <a:ext uri="{FF2B5EF4-FFF2-40B4-BE49-F238E27FC236}">
                <a16:creationId xmlns:a16="http://schemas.microsoft.com/office/drawing/2014/main" id="{A21C3FC3-E727-45E6-B6F0-89EF4F3A53E4}"/>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ltGray">
          <a:xfrm>
            <a:off x="364727" y="326000"/>
            <a:ext cx="2015735" cy="1569504"/>
          </a:xfrm>
          <a:prstGeom prst="rect">
            <a:avLst/>
          </a:prstGeom>
        </p:spPr>
      </p:pic>
      <p:sp>
        <p:nvSpPr>
          <p:cNvPr id="9" name="Espace réservé de la date 3">
            <a:extLst>
              <a:ext uri="{FF2B5EF4-FFF2-40B4-BE49-F238E27FC236}">
                <a16:creationId xmlns:a16="http://schemas.microsoft.com/office/drawing/2014/main" id="{BA51EBF2-75C0-4DA3-8978-FFE28E789D1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C91AC2D-B6E1-4430-9EB9-A76C1AA73CCB}" type="datetime1">
              <a:rPr lang="fr-FR" cap="all" smtClean="0"/>
              <a:t>28/07/2021</a:t>
            </a:fld>
            <a:endParaRPr lang="fr-FR" cap="all"/>
          </a:p>
        </p:txBody>
      </p:sp>
    </p:spTree>
    <p:extLst>
      <p:ext uri="{BB962C8B-B14F-4D97-AF65-F5344CB8AC3E}">
        <p14:creationId xmlns:p14="http://schemas.microsoft.com/office/powerpoint/2010/main" val="1116158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8"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3D975-F15A-490C-9C68-52B899A4D7AC}"/>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Rectangle 1" hidden="1">
            <a:extLst>
              <a:ext uri="{FF2B5EF4-FFF2-40B4-BE49-F238E27FC236}">
                <a16:creationId xmlns:a16="http://schemas.microsoft.com/office/drawing/2014/main" id="{FCC3A0E6-E630-4C26-B008-93BA0B5B1109}"/>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5"/>
            </p:custDataLst>
          </p:nvPr>
        </p:nvSpPr>
        <p:spPr>
          <a:xfrm>
            <a:off x="1516380" y="198166"/>
            <a:ext cx="10120883" cy="384721"/>
          </a:xfrm>
        </p:spPr>
        <p:txBody>
          <a:bodyPr vert="horz" wrap="square" lIns="0" tIns="0" rIns="0" bIns="0" rtlCol="0" anchor="t" anchorCtr="0">
            <a:noAutofit/>
          </a:bodyPr>
          <a:lstStyle>
            <a:lvl1pPr>
              <a:defRPr lang="en-US" dirty="0"/>
            </a:lvl1pPr>
          </a:lstStyle>
          <a:p>
            <a:pPr lvl="0"/>
            <a:r>
              <a:rPr lang="fr-FR"/>
              <a:t>Click to </a:t>
            </a:r>
            <a:r>
              <a:rPr lang="fr-FR" err="1"/>
              <a:t>edit</a:t>
            </a:r>
            <a:r>
              <a:rPr lang="fr-FR"/>
              <a:t> Master </a:t>
            </a:r>
            <a:r>
              <a:rPr lang="fr-FR" err="1"/>
              <a:t>title</a:t>
            </a:r>
            <a:r>
              <a:rPr lang="fr-FR"/>
              <a:t>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6"/>
            </p:custDataLst>
          </p:nvPr>
        </p:nvSpPr>
        <p:spPr>
          <a:xfrm>
            <a:off x="1516380" y="599001"/>
            <a:ext cx="10120883" cy="276999"/>
          </a:xfrm>
          <a:prstGeom prst="rect">
            <a:avLst/>
          </a:prstGeom>
        </p:spPr>
        <p:txBody>
          <a:bodyPr vert="horz" wrap="square" lIns="0" tIns="0" rIns="0" bIns="0" rtlCol="0">
            <a:noAutofit/>
          </a:bodyPr>
          <a:lstStyle>
            <a:lvl1pPr>
              <a:defRPr lang="en-US" sz="1800" b="0" dirty="0"/>
            </a:lvl1pPr>
          </a:lstStyle>
          <a:p>
            <a:pPr lvl="0">
              <a:buNone/>
            </a:pPr>
            <a:r>
              <a:rPr lang="fr-FR"/>
              <a:t>Click to </a:t>
            </a:r>
            <a:r>
              <a:rPr lang="fr-FR" err="1"/>
              <a:t>edit</a:t>
            </a:r>
            <a:r>
              <a:rPr lang="fr-FR"/>
              <a:t> Master </a:t>
            </a:r>
            <a:r>
              <a:rPr lang="fr-FR" err="1"/>
              <a:t>subtitle</a:t>
            </a:r>
            <a:r>
              <a:rPr lang="fr-FR"/>
              <a:t>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8"/>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a:t>Source: …</a:t>
            </a:r>
          </a:p>
        </p:txBody>
      </p:sp>
      <p:sp>
        <p:nvSpPr>
          <p:cNvPr id="13" name="Espace réservé de la date 3">
            <a:extLst>
              <a:ext uri="{FF2B5EF4-FFF2-40B4-BE49-F238E27FC236}">
                <a16:creationId xmlns:a16="http://schemas.microsoft.com/office/drawing/2014/main" id="{E717AE98-9C20-485D-AAB2-4384AD4AE609}"/>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00C643F6-0E6A-4F40-BCCD-F79CBF4548CA}" type="datetime1">
              <a:rPr lang="fr-FR" cap="all" smtClean="0"/>
              <a:t>28/07/2021</a:t>
            </a:fld>
            <a:endParaRPr lang="fr-FR" cap="all"/>
          </a:p>
        </p:txBody>
      </p:sp>
    </p:spTree>
    <p:extLst>
      <p:ext uri="{BB962C8B-B14F-4D97-AF65-F5344CB8AC3E}">
        <p14:creationId xmlns:p14="http://schemas.microsoft.com/office/powerpoint/2010/main" val="646127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2"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1706563"/>
            <a:ext cx="3813048" cy="694944"/>
          </a:xfrm>
          <a:prstGeom prst="rect">
            <a:avLst/>
          </a:prstGeom>
        </p:spPr>
        <p:txBody>
          <a:bodyPr anchor="t">
            <a:noAutofit/>
          </a:bodyPr>
          <a:lstStyle>
            <a:lvl1pPr>
              <a:lnSpc>
                <a:spcPct val="90000"/>
              </a:lnSpc>
              <a:defRPr>
                <a:ln w="6350" cap="flat">
                  <a:noFill/>
                  <a:miter lim="800000"/>
                </a:ln>
              </a:defRPr>
            </a:lvl1pPr>
          </a:lstStyle>
          <a:p>
            <a:r>
              <a:rPr lang="fr-FR"/>
              <a:t>Click to </a:t>
            </a:r>
            <a:r>
              <a:rPr lang="fr-FR" err="1"/>
              <a:t>edit</a:t>
            </a:r>
            <a:r>
              <a:rPr lang="fr-FR"/>
              <a:t> Master </a:t>
            </a:r>
            <a:r>
              <a:rPr lang="fr-FR" err="1"/>
              <a:t>title</a:t>
            </a:r>
            <a:r>
              <a:rPr lang="fr-FR"/>
              <a:t>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8" name="Espace réservé de la date 3">
            <a:extLst>
              <a:ext uri="{FF2B5EF4-FFF2-40B4-BE49-F238E27FC236}">
                <a16:creationId xmlns:a16="http://schemas.microsoft.com/office/drawing/2014/main" id="{C9716002-B3F6-44A8-92E2-E6286449F3AD}"/>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F3DB5135-8A93-418D-8B66-D7A5E39B9F36}" type="datetime1">
              <a:rPr lang="fr-FR" cap="all" smtClean="0"/>
              <a:t>28/07/2021</a:t>
            </a:fld>
            <a:endParaRPr lang="fr-FR" cap="all"/>
          </a:p>
        </p:txBody>
      </p:sp>
    </p:spTree>
    <p:extLst>
      <p:ext uri="{BB962C8B-B14F-4D97-AF65-F5344CB8AC3E}">
        <p14:creationId xmlns:p14="http://schemas.microsoft.com/office/powerpoint/2010/main" val="221414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6"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554736" y="3044280"/>
            <a:ext cx="5065776" cy="769441"/>
          </a:xfrm>
          <a:prstGeom prst="rect">
            <a:avLst/>
          </a:prstGeom>
        </p:spPr>
        <p:txBody>
          <a:bodyPr rIns="365760" anchor="ctr">
            <a:noAutofit/>
          </a:bodyPr>
          <a:lstStyle>
            <a:lvl1pPr>
              <a:defRPr>
                <a:ln w="6350" cap="flat">
                  <a:noFill/>
                  <a:miter lim="800000"/>
                </a:ln>
              </a:defRPr>
            </a:lvl1pPr>
          </a:lstStyle>
          <a:p>
            <a:r>
              <a:rPr lang="fr-FR"/>
              <a:t>Click to </a:t>
            </a:r>
            <a:r>
              <a:rPr lang="fr-FR" err="1"/>
              <a:t>edit</a:t>
            </a:r>
            <a:r>
              <a:rPr lang="fr-FR"/>
              <a:t> Master </a:t>
            </a:r>
            <a:r>
              <a:rPr lang="fr-FR" err="1"/>
              <a:t>title</a:t>
            </a:r>
            <a:r>
              <a:rPr lang="fr-FR"/>
              <a:t>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1" name="Espace réservé de la date 3">
            <a:extLst>
              <a:ext uri="{FF2B5EF4-FFF2-40B4-BE49-F238E27FC236}">
                <a16:creationId xmlns:a16="http://schemas.microsoft.com/office/drawing/2014/main" id="{0302BB65-7E34-402E-BA82-996F92D8DD4B}"/>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C31E6BE-614B-4F5D-B7F6-E1DC6E328D15}" type="datetime1">
              <a:rPr lang="fr-FR" cap="all" smtClean="0"/>
              <a:t>28/07/2021</a:t>
            </a:fld>
            <a:endParaRPr lang="fr-FR" cap="all"/>
          </a:p>
        </p:txBody>
      </p:sp>
    </p:spTree>
    <p:extLst>
      <p:ext uri="{BB962C8B-B14F-4D97-AF65-F5344CB8AC3E}">
        <p14:creationId xmlns:p14="http://schemas.microsoft.com/office/powerpoint/2010/main" val="3083629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0"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B00454B-243D-4043-9EB4-53CEE57908F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2" name="Rectangle 5">
            <a:extLst>
              <a:ext uri="{FF2B5EF4-FFF2-40B4-BE49-F238E27FC236}">
                <a16:creationId xmlns:a16="http://schemas.microsoft.com/office/drawing/2014/main" id="{4184A791-6F08-4A6F-9D72-D8E56EAF463C}"/>
              </a:ext>
            </a:extLst>
          </p:cNvPr>
          <p:cNvSpPr/>
          <p:nvPr userDrawn="1"/>
        </p:nvSpPr>
        <p:spPr bwMode="auto">
          <a:xfrm>
            <a:off x="342901" y="2057401"/>
            <a:ext cx="11849100" cy="2670047"/>
          </a:xfrm>
          <a:prstGeom prst="rect">
            <a:avLst/>
          </a:prstGeom>
          <a:solidFill>
            <a:srgbClr val="0A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fr-FR" sz="135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5"/>
            </p:custDataLst>
          </p:nvPr>
        </p:nvSpPr>
        <p:spPr>
          <a:xfrm>
            <a:off x="554736" y="2240305"/>
            <a:ext cx="11082528" cy="677108"/>
          </a:xfrm>
        </p:spPr>
        <p:txBody>
          <a:bodyPr vert="horz" anchor="ctr">
            <a:noAutofit/>
          </a:bodyPr>
          <a:lstStyle>
            <a:lvl1pPr>
              <a:lnSpc>
                <a:spcPct val="100000"/>
              </a:lnSpc>
              <a:defRPr sz="4400">
                <a:solidFill>
                  <a:schemeClr val="bg1"/>
                </a:solidFill>
              </a:defRPr>
            </a:lvl1pPr>
          </a:lstStyle>
          <a:p>
            <a:r>
              <a:rPr lang="fr-FR"/>
              <a:t>Click to </a:t>
            </a:r>
            <a:r>
              <a:rPr lang="fr-FR" err="1"/>
              <a:t>edit</a:t>
            </a:r>
            <a:r>
              <a:rPr lang="fr-FR"/>
              <a:t> Master </a:t>
            </a:r>
            <a:r>
              <a:rPr lang="fr-FR" err="1"/>
              <a:t>title</a:t>
            </a:r>
            <a:r>
              <a:rPr lang="fr-FR"/>
              <a:t>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bg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8"/>
            </p:custDataLst>
          </p:nvPr>
        </p:nvSpPr>
        <p:spPr>
          <a:xfrm>
            <a:off x="1507367"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0" name="Espace réservé de la date 3">
            <a:extLst>
              <a:ext uri="{FF2B5EF4-FFF2-40B4-BE49-F238E27FC236}">
                <a16:creationId xmlns:a16="http://schemas.microsoft.com/office/drawing/2014/main" id="{26533CC6-43D1-4148-8060-78C91267D58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bg1"/>
                </a:solidFill>
              </a:defRPr>
            </a:lvl1pPr>
          </a:lstStyle>
          <a:p>
            <a:fld id="{D9A96176-27B8-4C7F-B66B-DA1E7283D192}" type="datetime1">
              <a:rPr lang="fr-FR" cap="all" smtClean="0"/>
              <a:pPr/>
              <a:t>28/07/2021</a:t>
            </a:fld>
            <a:endParaRPr lang="fr-FR" cap="all"/>
          </a:p>
        </p:txBody>
      </p:sp>
      <p:cxnSp>
        <p:nvCxnSpPr>
          <p:cNvPr id="11" name="BottomLine">
            <a:extLst>
              <a:ext uri="{FF2B5EF4-FFF2-40B4-BE49-F238E27FC236}">
                <a16:creationId xmlns:a16="http://schemas.microsoft.com/office/drawing/2014/main" id="{B2C311C7-C3C4-4FD2-B608-5FAA88B42521}"/>
              </a:ext>
            </a:extLst>
          </p:cNvPr>
          <p:cNvCxnSpPr/>
          <p:nvPr userDrawn="1">
            <p:custDataLst>
              <p:tags r:id="rId9"/>
            </p:custDataLst>
          </p:nvPr>
        </p:nvCxnSpPr>
        <p:spPr bwMode="ltGray">
          <a:xfrm>
            <a:off x="554736" y="6453769"/>
            <a:ext cx="11082528" cy="0"/>
          </a:xfrm>
          <a:prstGeom prst="line">
            <a:avLst/>
          </a:prstGeom>
          <a:ln w="6350">
            <a:solidFill>
              <a:schemeClr val="bg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8101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4"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505712" y="3556229"/>
            <a:ext cx="9180576" cy="523220"/>
          </a:xfrm>
          <a:prstGeom prst="rect">
            <a:avLst/>
          </a:prstGeom>
        </p:spPr>
        <p:txBody>
          <a:bodyPr>
            <a:spAutoFit/>
          </a:bodyPr>
          <a:lstStyle>
            <a:lvl1pPr>
              <a:lnSpc>
                <a:spcPct val="105000"/>
              </a:lnSpc>
              <a:defRPr sz="3400"/>
            </a:lvl1pPr>
          </a:lstStyle>
          <a:p>
            <a:r>
              <a:rPr lang="fr-FR"/>
              <a:t>“Click to </a:t>
            </a:r>
            <a:r>
              <a:rPr lang="fr-FR" err="1"/>
              <a:t>add</a:t>
            </a:r>
            <a:r>
              <a:rPr lang="fr-FR"/>
              <a:t> </a:t>
            </a:r>
            <a:r>
              <a:rPr lang="fr-FR" err="1"/>
              <a:t>quote</a:t>
            </a:r>
            <a:endParaRPr lang="fr-F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add</a:t>
            </a:r>
            <a:r>
              <a:rPr lang="fr-FR"/>
              <a:t> </a:t>
            </a:r>
            <a:r>
              <a:rPr lang="fr-FR" err="1"/>
              <a:t>quote</a:t>
            </a:r>
            <a:r>
              <a:rPr lang="fr-FR"/>
              <a:t>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1" name="Espace réservé de la date 3">
            <a:extLst>
              <a:ext uri="{FF2B5EF4-FFF2-40B4-BE49-F238E27FC236}">
                <a16:creationId xmlns:a16="http://schemas.microsoft.com/office/drawing/2014/main" id="{724AAFB4-DB46-4A71-906C-D9C34D938D2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B47BA75B-B3A0-451C-A24E-509CF7CB93E1}" type="datetime1">
              <a:rPr lang="fr-FR" cap="all" smtClean="0"/>
              <a:t>28/07/2021</a:t>
            </a:fld>
            <a:endParaRPr lang="fr-FR" cap="all"/>
          </a:p>
        </p:txBody>
      </p:sp>
    </p:spTree>
    <p:extLst>
      <p:ext uri="{BB962C8B-B14F-4D97-AF65-F5344CB8AC3E}">
        <p14:creationId xmlns:p14="http://schemas.microsoft.com/office/powerpoint/2010/main" val="1491983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8"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413760" y="0"/>
            <a:ext cx="8778240"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a:t>Click to </a:t>
            </a:r>
            <a:r>
              <a:rPr lang="fr-FR" err="1"/>
              <a:t>edit</a:t>
            </a:r>
            <a:r>
              <a:rPr lang="fr-FR"/>
              <a:t> Master </a:t>
            </a:r>
            <a:r>
              <a:rPr lang="fr-FR" err="1"/>
              <a:t>subtitle</a:t>
            </a:r>
            <a:r>
              <a:rPr lang="fr-FR"/>
              <a:t>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1513362" y="41597"/>
            <a:ext cx="1555012"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1" name="Espace réservé de la date 3">
            <a:extLst>
              <a:ext uri="{FF2B5EF4-FFF2-40B4-BE49-F238E27FC236}">
                <a16:creationId xmlns:a16="http://schemas.microsoft.com/office/drawing/2014/main" id="{F113EEB6-E29F-47E8-B54A-8496523BBCE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3EA4F80C-8BEB-4278-BA54-BEA445AD31AD}" type="datetime1">
              <a:rPr lang="fr-FR" cap="all" smtClean="0"/>
              <a:t>28/07/2021</a:t>
            </a:fld>
            <a:endParaRPr lang="fr-FR" cap="all"/>
          </a:p>
        </p:txBody>
      </p:sp>
      <p:pic>
        <p:nvPicPr>
          <p:cNvPr id="13" name="Image 5">
            <a:extLst>
              <a:ext uri="{FF2B5EF4-FFF2-40B4-BE49-F238E27FC236}">
                <a16:creationId xmlns:a16="http://schemas.microsoft.com/office/drawing/2014/main" id="{E52AC364-311C-4359-ABF3-7AA0243E87BC}"/>
              </a:ext>
            </a:extLst>
          </p:cNvPr>
          <p:cNvPicPr>
            <a:picLocks noChangeAspect="1"/>
          </p:cNvPicPr>
          <p:nvPr userDrawn="1"/>
        </p:nvPicPr>
        <p:blipFill rotWithShape="1">
          <a:blip r:embed="rId13"/>
          <a:srcRect l="8428"/>
          <a:stretch/>
        </p:blipFill>
        <p:spPr>
          <a:xfrm>
            <a:off x="553972" y="84777"/>
            <a:ext cx="854905" cy="726675"/>
          </a:xfrm>
          <a:prstGeom prst="rect">
            <a:avLst/>
          </a:prstGeom>
        </p:spPr>
      </p:pic>
      <p:cxnSp>
        <p:nvCxnSpPr>
          <p:cNvPr id="14" name="Connecteur droit 13">
            <a:extLst>
              <a:ext uri="{FF2B5EF4-FFF2-40B4-BE49-F238E27FC236}">
                <a16:creationId xmlns:a16="http://schemas.microsoft.com/office/drawing/2014/main" id="{BC0124A4-D024-4024-9440-E1117FA58ADB}"/>
              </a:ext>
            </a:extLst>
          </p:cNvPr>
          <p:cNvCxnSpPr>
            <a:cxnSpLocks/>
          </p:cNvCxnSpPr>
          <p:nvPr userDrawn="1"/>
        </p:nvCxnSpPr>
        <p:spPr>
          <a:xfrm>
            <a:off x="553972" y="1086644"/>
            <a:ext cx="2515364"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5" name="Connecteur droit 13">
            <a:extLst>
              <a:ext uri="{FF2B5EF4-FFF2-40B4-BE49-F238E27FC236}">
                <a16:creationId xmlns:a16="http://schemas.microsoft.com/office/drawing/2014/main" id="{05F085EA-7825-4EA9-9B33-FA19DBBC98F6}"/>
              </a:ext>
            </a:extLst>
          </p:cNvPr>
          <p:cNvCxnSpPr>
            <a:cxnSpLocks/>
          </p:cNvCxnSpPr>
          <p:nvPr userDrawn="1"/>
        </p:nvCxnSpPr>
        <p:spPr>
          <a:xfrm>
            <a:off x="3715757" y="1086644"/>
            <a:ext cx="792150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290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2"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4364736" y="0"/>
            <a:ext cx="782726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fr-FR"/>
              <a:t>Click to </a:t>
            </a:r>
            <a:r>
              <a:rPr lang="fr-FR" err="1"/>
              <a:t>edit</a:t>
            </a:r>
            <a:r>
              <a:rPr lang="fr-FR"/>
              <a:t> Master </a:t>
            </a:r>
            <a:r>
              <a:rPr lang="fr-FR" err="1"/>
              <a:t>subtitle</a:t>
            </a:r>
            <a:r>
              <a:rPr lang="fr-FR"/>
              <a:t>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1506828" y="41597"/>
            <a:ext cx="251348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fr-FR" err="1"/>
              <a:t>Add</a:t>
            </a:r>
            <a:r>
              <a:rPr lang="fr-FR"/>
              <a:t> tracker</a:t>
            </a:r>
          </a:p>
        </p:txBody>
      </p:sp>
      <p:sp>
        <p:nvSpPr>
          <p:cNvPr id="11" name="Espace réservé de la date 3">
            <a:extLst>
              <a:ext uri="{FF2B5EF4-FFF2-40B4-BE49-F238E27FC236}">
                <a16:creationId xmlns:a16="http://schemas.microsoft.com/office/drawing/2014/main" id="{9CD56C46-4675-4259-887B-BD63BA7F9273}"/>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D9E5CCC4-4C9D-43F1-9578-1B4356F6C402}" type="datetime1">
              <a:rPr lang="fr-FR" cap="all" smtClean="0"/>
              <a:t>28/07/2021</a:t>
            </a:fld>
            <a:endParaRPr lang="fr-FR" cap="all"/>
          </a:p>
        </p:txBody>
      </p:sp>
      <p:cxnSp>
        <p:nvCxnSpPr>
          <p:cNvPr id="13" name="Connecteur droit 13">
            <a:extLst>
              <a:ext uri="{FF2B5EF4-FFF2-40B4-BE49-F238E27FC236}">
                <a16:creationId xmlns:a16="http://schemas.microsoft.com/office/drawing/2014/main" id="{51A5CA2F-3D76-4B0D-A191-5D57AA93FF0A}"/>
              </a:ext>
            </a:extLst>
          </p:cNvPr>
          <p:cNvCxnSpPr>
            <a:cxnSpLocks/>
          </p:cNvCxnSpPr>
          <p:nvPr userDrawn="1"/>
        </p:nvCxnSpPr>
        <p:spPr>
          <a:xfrm>
            <a:off x="553972" y="1086644"/>
            <a:ext cx="346633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3379F249-468A-4F27-8D62-08340FEA823C}"/>
              </a:ext>
            </a:extLst>
          </p:cNvPr>
          <p:cNvCxnSpPr>
            <a:cxnSpLocks/>
          </p:cNvCxnSpPr>
          <p:nvPr userDrawn="1"/>
        </p:nvCxnSpPr>
        <p:spPr>
          <a:xfrm>
            <a:off x="4667856" y="1086644"/>
            <a:ext cx="6969408"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269CD9B0-BF4F-4BD6-90BC-69E681722FE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760053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6"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75DF75F-4243-4275-8E9C-C49DB00EB024}"/>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1725BD87-3C3D-45F6-BBCF-F06FD867659F}"/>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6092952" y="0"/>
            <a:ext cx="609904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10036" y="198166"/>
            <a:ext cx="4109919" cy="769441"/>
          </a:xfrm>
        </p:spPr>
        <p:txBody>
          <a:bodyPr vert="horz" wrap="square">
            <a:spAutoFit/>
          </a:bodyPr>
          <a:lstStyle/>
          <a:p>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10036" y="603350"/>
            <a:ext cx="410991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edit</a:t>
            </a:r>
            <a:r>
              <a:rPr lang="fr-FR"/>
              <a:t> Master </a:t>
            </a:r>
            <a:r>
              <a:rPr lang="fr-FR" err="1"/>
              <a:t>subtitle</a:t>
            </a:r>
            <a:r>
              <a:rPr lang="fr-FR"/>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t>Source: …</a:t>
            </a:r>
          </a:p>
        </p:txBody>
      </p:sp>
      <p:sp>
        <p:nvSpPr>
          <p:cNvPr id="11" name="Espace réservé de la date 3">
            <a:extLst>
              <a:ext uri="{FF2B5EF4-FFF2-40B4-BE49-F238E27FC236}">
                <a16:creationId xmlns:a16="http://schemas.microsoft.com/office/drawing/2014/main" id="{7B908E6E-6D8C-493D-9C1C-7BC13DD6A0D0}"/>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95C78158-6429-45A6-BE73-90F52F3E3D53}" type="datetime1">
              <a:rPr lang="fr-FR" cap="all" smtClean="0"/>
              <a:t>28/07/2021</a:t>
            </a:fld>
            <a:endParaRPr lang="fr-FR" cap="all"/>
          </a:p>
        </p:txBody>
      </p:sp>
      <p:cxnSp>
        <p:nvCxnSpPr>
          <p:cNvPr id="13" name="Connecteur droit 13">
            <a:extLst>
              <a:ext uri="{FF2B5EF4-FFF2-40B4-BE49-F238E27FC236}">
                <a16:creationId xmlns:a16="http://schemas.microsoft.com/office/drawing/2014/main" id="{67CB9D62-F0CC-4D18-A354-6518B4D5F204}"/>
              </a:ext>
            </a:extLst>
          </p:cNvPr>
          <p:cNvCxnSpPr>
            <a:cxnSpLocks/>
          </p:cNvCxnSpPr>
          <p:nvPr userDrawn="1"/>
        </p:nvCxnSpPr>
        <p:spPr>
          <a:xfrm>
            <a:off x="553972" y="1086644"/>
            <a:ext cx="5065983"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0DB8961-30F1-4580-9585-4140DE043FC9}"/>
              </a:ext>
            </a:extLst>
          </p:cNvPr>
          <p:cNvCxnSpPr>
            <a:cxnSpLocks/>
          </p:cNvCxnSpPr>
          <p:nvPr userDrawn="1"/>
        </p:nvCxnSpPr>
        <p:spPr>
          <a:xfrm>
            <a:off x="6572054" y="1086644"/>
            <a:ext cx="506521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91" name="Image 5">
            <a:extLst>
              <a:ext uri="{FF2B5EF4-FFF2-40B4-BE49-F238E27FC236}">
                <a16:creationId xmlns:a16="http://schemas.microsoft.com/office/drawing/2014/main" id="{57E945B2-5CD1-4D0C-9583-2B6EA919A2F5}"/>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298007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0"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EB872B-E48C-4F3C-A3D1-BBC8AAEC03B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3" hidden="1">
            <a:extLst>
              <a:ext uri="{FF2B5EF4-FFF2-40B4-BE49-F238E27FC236}">
                <a16:creationId xmlns:a16="http://schemas.microsoft.com/office/drawing/2014/main" id="{2D668F04-7049-40BA-8D63-D8BBB6921318}"/>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5"/>
            </p:custDataLst>
          </p:nvPr>
        </p:nvSpPr>
        <p:spPr>
          <a:xfrm>
            <a:off x="1506836" y="198166"/>
            <a:ext cx="6017317" cy="384721"/>
          </a:xfrm>
        </p:spPr>
        <p:txBody>
          <a:bodyPr vert="horz" wrap="square">
            <a:spAutoFit/>
          </a:bodyPr>
          <a:lstStyle/>
          <a:p>
            <a:r>
              <a:rPr lang="fr-FR"/>
              <a:t>Click to </a:t>
            </a:r>
            <a:r>
              <a:rPr lang="fr-FR" err="1"/>
              <a:t>edit</a:t>
            </a:r>
            <a:r>
              <a:rPr lang="fr-FR"/>
              <a:t> Master </a:t>
            </a:r>
            <a:r>
              <a:rPr lang="fr-FR" err="1"/>
              <a:t>title</a:t>
            </a:r>
            <a:r>
              <a:rPr lang="fr-FR"/>
              <a:t>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6"/>
            </p:custDataLst>
          </p:nvPr>
        </p:nvSpPr>
        <p:spPr bwMode="ltGray">
          <a:xfrm>
            <a:off x="7830312" y="0"/>
            <a:ext cx="4361688"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7"/>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fr-FR"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‹N°›</a:t>
            </a:fld>
            <a:endParaRPr lang="fr-FR" sz="900"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8"/>
            </p:custDataLst>
          </p:nvPr>
        </p:nvSpPr>
        <p:spPr>
          <a:xfrm>
            <a:off x="1506836" y="604453"/>
            <a:ext cx="6017317"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edit</a:t>
            </a:r>
            <a:r>
              <a:rPr lang="fr-FR"/>
              <a:t> Master </a:t>
            </a:r>
            <a:r>
              <a:rPr lang="fr-FR" err="1"/>
              <a:t>subtitle</a:t>
            </a:r>
            <a:r>
              <a:rPr lang="fr-FR"/>
              <a:t>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9"/>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solidFill>
                  <a:schemeClr val="tx1"/>
                </a:solidFill>
              </a:rPr>
              <a:t>Source: …</a:t>
            </a:r>
          </a:p>
        </p:txBody>
      </p:sp>
      <p:sp>
        <p:nvSpPr>
          <p:cNvPr id="12" name="Espace réservé de la date 3">
            <a:extLst>
              <a:ext uri="{FF2B5EF4-FFF2-40B4-BE49-F238E27FC236}">
                <a16:creationId xmlns:a16="http://schemas.microsoft.com/office/drawing/2014/main" id="{6D4920F1-BF31-41CE-BE56-E587A0A4E188}"/>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715627E8-4CBF-42B3-930A-815EB672D7C3}" type="datetime1">
              <a:rPr lang="fr-FR" cap="all" smtClean="0"/>
              <a:t>28/07/2021</a:t>
            </a:fld>
            <a:endParaRPr lang="fr-FR" cap="all"/>
          </a:p>
        </p:txBody>
      </p:sp>
      <p:cxnSp>
        <p:nvCxnSpPr>
          <p:cNvPr id="13" name="Connecteur droit 13">
            <a:extLst>
              <a:ext uri="{FF2B5EF4-FFF2-40B4-BE49-F238E27FC236}">
                <a16:creationId xmlns:a16="http://schemas.microsoft.com/office/drawing/2014/main" id="{A42BBDC9-153F-409F-B470-F5728D2F5423}"/>
              </a:ext>
            </a:extLst>
          </p:cNvPr>
          <p:cNvCxnSpPr>
            <a:cxnSpLocks/>
          </p:cNvCxnSpPr>
          <p:nvPr userDrawn="1"/>
        </p:nvCxnSpPr>
        <p:spPr>
          <a:xfrm>
            <a:off x="553972" y="1086644"/>
            <a:ext cx="69684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5F407A3-15EF-4600-8CF0-99A9343411AF}"/>
              </a:ext>
            </a:extLst>
          </p:cNvPr>
          <p:cNvCxnSpPr>
            <a:cxnSpLocks/>
          </p:cNvCxnSpPr>
          <p:nvPr userDrawn="1"/>
        </p:nvCxnSpPr>
        <p:spPr>
          <a:xfrm>
            <a:off x="8171527" y="1086644"/>
            <a:ext cx="3465737"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5" name="Image 5">
            <a:extLst>
              <a:ext uri="{FF2B5EF4-FFF2-40B4-BE49-F238E27FC236}">
                <a16:creationId xmlns:a16="http://schemas.microsoft.com/office/drawing/2014/main" id="{942FA6C5-2AE0-412B-9F54-0F3D4831A77B}"/>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359866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4"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5249DB-D424-4132-90D5-C43BF8B666E0}"/>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Rectangle 1" hidden="1">
            <a:extLst>
              <a:ext uri="{FF2B5EF4-FFF2-40B4-BE49-F238E27FC236}">
                <a16:creationId xmlns:a16="http://schemas.microsoft.com/office/drawing/2014/main" id="{50854476-2923-4515-A585-4477FF861180}"/>
              </a:ext>
            </a:extLst>
          </p:cNvPr>
          <p:cNvSpPr/>
          <p:nvPr userDrawn="1">
            <p:custDataLst>
              <p:tags r:id="rId4"/>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5"/>
            </p:custDataLst>
          </p:nvPr>
        </p:nvSpPr>
        <p:spPr bwMode="ltGray">
          <a:xfrm>
            <a:off x="8781416" y="0"/>
            <a:ext cx="3410584" cy="6858000"/>
          </a:xfrm>
          <a:prstGeom prst="rect">
            <a:avLst/>
          </a:prstGeom>
          <a:solidFill>
            <a:srgbClr val="D9E0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fr-FR"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fr-FR"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‹N°›</a:t>
            </a:fld>
            <a:endParaRPr kumimoji="0" lang="fr-FR"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7"/>
            </p:custDataLst>
          </p:nvPr>
        </p:nvSpPr>
        <p:spPr>
          <a:xfrm>
            <a:off x="1506836" y="198166"/>
            <a:ext cx="7151389" cy="384721"/>
          </a:xfrm>
        </p:spPr>
        <p:txBody>
          <a:bodyPr vert="horz" wrap="square">
            <a:spAutoFit/>
          </a:bodyPr>
          <a:lstStyle/>
          <a:p>
            <a:r>
              <a:rPr lang="fr-FR"/>
              <a:t>Click to </a:t>
            </a:r>
            <a:r>
              <a:rPr lang="fr-FR" err="1"/>
              <a:t>edit</a:t>
            </a:r>
            <a:r>
              <a:rPr lang="fr-FR"/>
              <a:t> Master </a:t>
            </a:r>
            <a:r>
              <a:rPr lang="fr-FR" err="1"/>
              <a:t>title</a:t>
            </a:r>
            <a:r>
              <a:rPr lang="fr-FR"/>
              <a:t>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8"/>
            </p:custDataLst>
          </p:nvPr>
        </p:nvSpPr>
        <p:spPr>
          <a:xfrm>
            <a:off x="1506836" y="597295"/>
            <a:ext cx="7151389"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Click to </a:t>
            </a:r>
            <a:r>
              <a:rPr lang="fr-FR" err="1"/>
              <a:t>edit</a:t>
            </a:r>
            <a:r>
              <a:rPr lang="fr-FR"/>
              <a:t> Master </a:t>
            </a:r>
            <a:r>
              <a:rPr lang="fr-FR" err="1"/>
              <a:t>subtitle</a:t>
            </a:r>
            <a:r>
              <a:rPr lang="fr-FR"/>
              <a:t>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fr-FR"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1" name="Espace réservé de la date 3">
            <a:extLst>
              <a:ext uri="{FF2B5EF4-FFF2-40B4-BE49-F238E27FC236}">
                <a16:creationId xmlns:a16="http://schemas.microsoft.com/office/drawing/2014/main" id="{BDE6C0AD-0CC7-4AF8-908D-C431E96E8B85}"/>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EFF68C05-B2D9-4AD3-AA13-218CD5FC663D}" type="datetime1">
              <a:rPr lang="fr-FR" cap="all" smtClean="0"/>
              <a:t>28/07/2021</a:t>
            </a:fld>
            <a:endParaRPr lang="fr-FR" cap="all"/>
          </a:p>
        </p:txBody>
      </p:sp>
      <p:cxnSp>
        <p:nvCxnSpPr>
          <p:cNvPr id="13" name="Connecteur droit 13">
            <a:extLst>
              <a:ext uri="{FF2B5EF4-FFF2-40B4-BE49-F238E27FC236}">
                <a16:creationId xmlns:a16="http://schemas.microsoft.com/office/drawing/2014/main" id="{B0FF1584-BE3C-4912-B2F3-169496925416}"/>
              </a:ext>
            </a:extLst>
          </p:cNvPr>
          <p:cNvCxnSpPr>
            <a:cxnSpLocks/>
          </p:cNvCxnSpPr>
          <p:nvPr userDrawn="1"/>
        </p:nvCxnSpPr>
        <p:spPr>
          <a:xfrm>
            <a:off x="553972" y="1086644"/>
            <a:ext cx="7922280"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FFB41-41EE-4D0F-A1BE-22A535986E9E}"/>
              </a:ext>
            </a:extLst>
          </p:cNvPr>
          <p:cNvCxnSpPr>
            <a:cxnSpLocks/>
          </p:cNvCxnSpPr>
          <p:nvPr userDrawn="1"/>
        </p:nvCxnSpPr>
        <p:spPr>
          <a:xfrm>
            <a:off x="9196575" y="1086644"/>
            <a:ext cx="2440689"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pic>
        <p:nvPicPr>
          <p:cNvPr id="106" name="Image 5">
            <a:extLst>
              <a:ext uri="{FF2B5EF4-FFF2-40B4-BE49-F238E27FC236}">
                <a16:creationId xmlns:a16="http://schemas.microsoft.com/office/drawing/2014/main" id="{87EEDA00-1746-4932-8BC1-46F667836373}"/>
              </a:ext>
            </a:extLst>
          </p:cNvPr>
          <p:cNvPicPr>
            <a:picLocks noChangeAspect="1"/>
          </p:cNvPicPr>
          <p:nvPr userDrawn="1"/>
        </p:nvPicPr>
        <p:blipFill rotWithShape="1">
          <a:blip r:embed="rId13"/>
          <a:srcRect l="8428"/>
          <a:stretch/>
        </p:blipFill>
        <p:spPr>
          <a:xfrm>
            <a:off x="553972" y="84777"/>
            <a:ext cx="854905" cy="726675"/>
          </a:xfrm>
          <a:prstGeom prst="rect">
            <a:avLst/>
          </a:prstGeom>
        </p:spPr>
      </p:pic>
    </p:spTree>
    <p:extLst>
      <p:ext uri="{BB962C8B-B14F-4D97-AF65-F5344CB8AC3E}">
        <p14:creationId xmlns:p14="http://schemas.microsoft.com/office/powerpoint/2010/main" val="141971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vmlDrawing" Target="../drawings/vmlDrawing1.vml"/><Relationship Id="rId18" Type="http://schemas.openxmlformats.org/officeDocument/2006/relationships/tags" Target="../tags/tag5.xml"/><Relationship Id="rId26" Type="http://schemas.openxmlformats.org/officeDocument/2006/relationships/tags" Target="../tags/tag13.xml"/><Relationship Id="rId3" Type="http://schemas.openxmlformats.org/officeDocument/2006/relationships/slideLayout" Target="../slideLayouts/slideLayout15.xml"/><Relationship Id="rId21" Type="http://schemas.openxmlformats.org/officeDocument/2006/relationships/tags" Target="../tags/tag8.xml"/><Relationship Id="rId34" Type="http://schemas.openxmlformats.org/officeDocument/2006/relationships/tags" Target="../tags/tag21.xml"/><Relationship Id="rId7" Type="http://schemas.openxmlformats.org/officeDocument/2006/relationships/slideLayout" Target="../slideLayouts/slideLayout19.xml"/><Relationship Id="rId12" Type="http://schemas.openxmlformats.org/officeDocument/2006/relationships/theme" Target="../theme/theme2.xml"/><Relationship Id="rId17" Type="http://schemas.openxmlformats.org/officeDocument/2006/relationships/tags" Target="../tags/tag4.xml"/><Relationship Id="rId25" Type="http://schemas.openxmlformats.org/officeDocument/2006/relationships/tags" Target="../tags/tag12.xml"/><Relationship Id="rId33" Type="http://schemas.openxmlformats.org/officeDocument/2006/relationships/tags" Target="../tags/tag20.xml"/><Relationship Id="rId2" Type="http://schemas.openxmlformats.org/officeDocument/2006/relationships/slideLayout" Target="../slideLayouts/slideLayout14.xml"/><Relationship Id="rId16" Type="http://schemas.openxmlformats.org/officeDocument/2006/relationships/tags" Target="../tags/tag3.xml"/><Relationship Id="rId20" Type="http://schemas.openxmlformats.org/officeDocument/2006/relationships/tags" Target="../tags/tag7.xml"/><Relationship Id="rId29" Type="http://schemas.openxmlformats.org/officeDocument/2006/relationships/tags" Target="../tags/tag16.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ags" Target="../tags/tag11.xml"/><Relationship Id="rId32" Type="http://schemas.openxmlformats.org/officeDocument/2006/relationships/tags" Target="../tags/tag19.xml"/><Relationship Id="rId37" Type="http://schemas.openxmlformats.org/officeDocument/2006/relationships/image" Target="../media/image1.png"/><Relationship Id="rId5" Type="http://schemas.openxmlformats.org/officeDocument/2006/relationships/slideLayout" Target="../slideLayouts/slideLayout17.xml"/><Relationship Id="rId15" Type="http://schemas.openxmlformats.org/officeDocument/2006/relationships/tags" Target="../tags/tag2.xml"/><Relationship Id="rId23" Type="http://schemas.openxmlformats.org/officeDocument/2006/relationships/tags" Target="../tags/tag10.xml"/><Relationship Id="rId28" Type="http://schemas.openxmlformats.org/officeDocument/2006/relationships/tags" Target="../tags/tag15.xml"/><Relationship Id="rId36" Type="http://schemas.openxmlformats.org/officeDocument/2006/relationships/image" Target="../media/image2.emf"/><Relationship Id="rId10" Type="http://schemas.openxmlformats.org/officeDocument/2006/relationships/slideLayout" Target="../slideLayouts/slideLayout22.xml"/><Relationship Id="rId19" Type="http://schemas.openxmlformats.org/officeDocument/2006/relationships/tags" Target="../tags/tag6.xml"/><Relationship Id="rId31" Type="http://schemas.openxmlformats.org/officeDocument/2006/relationships/tags" Target="../tags/tag18.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xml"/><Relationship Id="rId22" Type="http://schemas.openxmlformats.org/officeDocument/2006/relationships/tags" Target="../tags/tag9.xml"/><Relationship Id="rId27" Type="http://schemas.openxmlformats.org/officeDocument/2006/relationships/tags" Target="../tags/tag14.xml"/><Relationship Id="rId30" Type="http://schemas.openxmlformats.org/officeDocument/2006/relationships/tags" Target="../tags/tag17.xml"/><Relationship Id="rId35"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4833-E77A-468A-9C5E-384EAEAA4118}" type="datetimeFigureOut">
              <a:rPr lang="fr-FR" smtClean="0"/>
              <a:t>28/07/2021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71D691-875B-40D5-BDE9-9D6FCD591272}" type="slidenum">
              <a:rPr lang="fr-FR" smtClean="0"/>
              <a:t>‹N°›</a:t>
            </a:fld>
            <a:endParaRPr lang="fr-FR"/>
          </a:p>
        </p:txBody>
      </p:sp>
    </p:spTree>
    <p:extLst>
      <p:ext uri="{BB962C8B-B14F-4D97-AF65-F5344CB8AC3E}">
        <p14:creationId xmlns:p14="http://schemas.microsoft.com/office/powerpoint/2010/main" val="1685336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0" name="think-cell Slide" r:id="rId35" imgW="413" imgH="416" progId="TCLayout.ActiveDocument.1">
                  <p:embed/>
                </p:oleObj>
              </mc:Choice>
              <mc:Fallback>
                <p:oleObj name="think-cell Slide" r:id="rId35"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A3BA5BB1-E612-45A5-B025-F9EEF9F252F0}"/>
              </a:ext>
            </a:extLst>
          </p:cNvPr>
          <p:cNvSpPr/>
          <p:nvPr userDrawn="1">
            <p:custDataLst>
              <p:tags r:id="rId15"/>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16"/>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fr-FR"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17"/>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fr-FR" err="1"/>
              <a:t>Footnotes</a:t>
            </a:r>
            <a:endParaRPr lang="fr-F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18"/>
            </p:custDataLst>
          </p:nvPr>
        </p:nvSpPr>
        <p:spPr>
          <a:xfrm>
            <a:off x="1506828" y="198166"/>
            <a:ext cx="10130435" cy="384721"/>
          </a:xfrm>
          <a:prstGeom prst="rect">
            <a:avLst/>
          </a:prstGeom>
        </p:spPr>
        <p:txBody>
          <a:bodyPr vert="horz" wrap="square" lIns="0" tIns="0" rIns="0" bIns="0" rtlCol="0" anchor="t" anchorCtr="0">
            <a:spAutoFit/>
          </a:bodyPr>
          <a:lstStyle/>
          <a:p>
            <a:pPr lvl="0"/>
            <a:r>
              <a:rPr lang="fr-FR"/>
              <a:t>Click to </a:t>
            </a:r>
            <a:r>
              <a:rPr lang="fr-FR" err="1"/>
              <a:t>edit</a:t>
            </a:r>
            <a:r>
              <a:rPr lang="fr-FR"/>
              <a:t> Master </a:t>
            </a:r>
            <a:r>
              <a:rPr lang="fr-FR" err="1"/>
              <a:t>title</a:t>
            </a:r>
            <a:r>
              <a:rPr lang="fr-FR"/>
              <a:t>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fr-FR" sz="1323">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fr-FR" sz="1323">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38600" y="1241437"/>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fr-FR"/>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19"/>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fr-FR" err="1"/>
              <a:t>Above</a:t>
            </a:r>
            <a:r>
              <a:rPr lang="fr-FR"/>
              <a:t> Chart Exhibit </a:t>
            </a:r>
            <a:r>
              <a:rPr lang="fr-FR" err="1"/>
              <a:t>Title</a:t>
            </a:r>
            <a:endParaRPr lang="fr-FR"/>
          </a:p>
          <a:p>
            <a:pPr lvl="0"/>
            <a:r>
              <a:rPr lang="fr-FR" b="0"/>
              <a:t>Unit of </a:t>
            </a:r>
            <a:r>
              <a:rPr lang="fr-FR" b="0" err="1"/>
              <a:t>Measure</a:t>
            </a:r>
            <a:endParaRPr lang="fr-FR" b="0"/>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fr-FR"/>
              <a:t>Click to </a:t>
            </a:r>
            <a:r>
              <a:rPr lang="fr-FR" err="1"/>
              <a:t>edit</a:t>
            </a:r>
            <a:r>
              <a:rPr lang="fr-FR"/>
              <a:t> Master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Fifth</a:t>
            </a:r>
            <a:r>
              <a:rPr lang="fr-FR"/>
              <a:t> </a:t>
            </a:r>
            <a:r>
              <a:rPr lang="fr-FR" err="1"/>
              <a:t>level</a:t>
            </a:r>
            <a:endParaRPr lang="fr-FR"/>
          </a:p>
        </p:txBody>
      </p:sp>
      <p:grpSp>
        <p:nvGrpSpPr>
          <p:cNvPr id="170" name="LegendLines" hidden="1">
            <a:extLst>
              <a:ext uri="{FF2B5EF4-FFF2-40B4-BE49-F238E27FC236}">
                <a16:creationId xmlns:a16="http://schemas.microsoft.com/office/drawing/2014/main" id="{AD7E59F0-D426-4E62-A472-F84774F8AC8B}"/>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BB8F37CE-3E53-45DF-B8AC-765F531E1A99}"/>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72" name="Legend2" hidden="1">
              <a:extLst>
                <a:ext uri="{FF2B5EF4-FFF2-40B4-BE49-F238E27FC236}">
                  <a16:creationId xmlns:a16="http://schemas.microsoft.com/office/drawing/2014/main" id="{560003F2-D11B-454F-B67F-B14E9440BB72}"/>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73" name="Legend3" hidden="1">
              <a:extLst>
                <a:ext uri="{FF2B5EF4-FFF2-40B4-BE49-F238E27FC236}">
                  <a16:creationId xmlns:a16="http://schemas.microsoft.com/office/drawing/2014/main" id="{7697110C-9407-49FC-B1D3-31E152073456}"/>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74" name="LineLegend3" hidden="1">
              <a:extLst>
                <a:ext uri="{FF2B5EF4-FFF2-40B4-BE49-F238E27FC236}">
                  <a16:creationId xmlns:a16="http://schemas.microsoft.com/office/drawing/2014/main" id="{B716F6D9-5B3D-44B6-B252-22C0368C8F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a:ea typeface="+mn-ea"/>
              </a:endParaRPr>
            </a:p>
          </p:txBody>
        </p:sp>
        <p:sp>
          <p:nvSpPr>
            <p:cNvPr id="175" name="LineLegend2" hidden="1">
              <a:extLst>
                <a:ext uri="{FF2B5EF4-FFF2-40B4-BE49-F238E27FC236}">
                  <a16:creationId xmlns:a16="http://schemas.microsoft.com/office/drawing/2014/main" id="{947D8390-A89F-40C2-A6E2-730EF2B1C01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a:ea typeface="+mn-ea"/>
              </a:endParaRPr>
            </a:p>
          </p:txBody>
        </p:sp>
        <p:sp>
          <p:nvSpPr>
            <p:cNvPr id="176" name="LineLegend1" hidden="1">
              <a:extLst>
                <a:ext uri="{FF2B5EF4-FFF2-40B4-BE49-F238E27FC236}">
                  <a16:creationId xmlns:a16="http://schemas.microsoft.com/office/drawing/2014/main" id="{7C47454C-AADC-4817-A701-6C7A732D184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fr-FR" sz="1400" baseline="0">
                <a:ea typeface="+mn-ea"/>
              </a:endParaRPr>
            </a:p>
          </p:txBody>
        </p:sp>
      </p:grpSp>
      <p:grpSp>
        <p:nvGrpSpPr>
          <p:cNvPr id="177" name="LegendMoons" hidden="1">
            <a:extLst>
              <a:ext uri="{FF2B5EF4-FFF2-40B4-BE49-F238E27FC236}">
                <a16:creationId xmlns:a16="http://schemas.microsoft.com/office/drawing/2014/main" id="{F5A8AEB0-3FA2-4EF0-96C7-4F57EA90404E}"/>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17ECB99A-1EF0-4005-AA32-27D519A82AF7}"/>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86" name="Legend2" hidden="1">
              <a:extLst>
                <a:ext uri="{FF2B5EF4-FFF2-40B4-BE49-F238E27FC236}">
                  <a16:creationId xmlns:a16="http://schemas.microsoft.com/office/drawing/2014/main" id="{6AE05C57-20FD-4E11-BE0B-90B845F916E7}"/>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98" name="Legend3" hidden="1">
              <a:extLst>
                <a:ext uri="{FF2B5EF4-FFF2-40B4-BE49-F238E27FC236}">
                  <a16:creationId xmlns:a16="http://schemas.microsoft.com/office/drawing/2014/main" id="{EF934FD4-82A2-48C6-BD02-D3A6B6B797F8}"/>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199" name="Legend4" hidden="1">
              <a:extLst>
                <a:ext uri="{FF2B5EF4-FFF2-40B4-BE49-F238E27FC236}">
                  <a16:creationId xmlns:a16="http://schemas.microsoft.com/office/drawing/2014/main" id="{FE0758CD-FA8C-4195-A1BD-610E62F6CDF6}"/>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00" name="Legend5" hidden="1">
              <a:extLst>
                <a:ext uri="{FF2B5EF4-FFF2-40B4-BE49-F238E27FC236}">
                  <a16:creationId xmlns:a16="http://schemas.microsoft.com/office/drawing/2014/main" id="{F2A4CC4D-394E-42DA-871A-2CBD0021F1D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grpSp>
          <p:nvGrpSpPr>
            <p:cNvPr id="201" name="MoonLegend1" hidden="1">
              <a:extLst>
                <a:ext uri="{FF2B5EF4-FFF2-40B4-BE49-F238E27FC236}">
                  <a16:creationId xmlns:a16="http://schemas.microsoft.com/office/drawing/2014/main" id="{79E41D2E-8DA0-4B7B-86C6-9A35EFB38627}"/>
                </a:ext>
              </a:extLst>
            </p:cNvPr>
            <p:cNvGrpSpPr>
              <a:grpSpLocks noChangeAspect="1"/>
            </p:cNvGrpSpPr>
            <p:nvPr>
              <p:custDataLst>
                <p:tags r:id="rId20"/>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656DDFC-1AF1-4A24-BCE4-B3814732D419}"/>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15" name="Arc 214" hidden="1">
                <a:extLst>
                  <a:ext uri="{FF2B5EF4-FFF2-40B4-BE49-F238E27FC236}">
                    <a16:creationId xmlns:a16="http://schemas.microsoft.com/office/drawing/2014/main" id="{C104FE89-2C5E-4644-9A67-05B51D8DE993}"/>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2" name="MoonLegend2" hidden="1">
              <a:extLst>
                <a:ext uri="{FF2B5EF4-FFF2-40B4-BE49-F238E27FC236}">
                  <a16:creationId xmlns:a16="http://schemas.microsoft.com/office/drawing/2014/main" id="{224ADC82-F922-43C5-A9F2-767488E02C1F}"/>
                </a:ext>
              </a:extLst>
            </p:cNvPr>
            <p:cNvGrpSpPr>
              <a:grpSpLocks noChangeAspect="1"/>
            </p:cNvGrpSpPr>
            <p:nvPr>
              <p:custDataLst>
                <p:tags r:id="rId21"/>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779C3AFC-F8BF-48EB-8D46-891198387832}"/>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13" name="Arc 212" hidden="1">
                <a:extLst>
                  <a:ext uri="{FF2B5EF4-FFF2-40B4-BE49-F238E27FC236}">
                    <a16:creationId xmlns:a16="http://schemas.microsoft.com/office/drawing/2014/main" id="{18F71D0D-2B4F-4880-9D90-C99A126B2A33}"/>
                  </a:ext>
                </a:extLst>
              </p:cNvPr>
              <p:cNvSpPr/>
              <p:nvPr>
                <p:custDataLst>
                  <p:tags r:id="rId32"/>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3" name="MoonLegend3" hidden="1">
              <a:extLst>
                <a:ext uri="{FF2B5EF4-FFF2-40B4-BE49-F238E27FC236}">
                  <a16:creationId xmlns:a16="http://schemas.microsoft.com/office/drawing/2014/main" id="{02343DA7-886D-45BA-AD97-6FACC45C00F8}"/>
                </a:ext>
              </a:extLst>
            </p:cNvPr>
            <p:cNvGrpSpPr>
              <a:grpSpLocks noChangeAspect="1"/>
            </p:cNvGrpSpPr>
            <p:nvPr>
              <p:custDataLst>
                <p:tags r:id="rId22"/>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1C6FCAFF-48FE-412A-8CBD-E4914CBDC49C}"/>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11" name="Arc 210" hidden="1">
                <a:extLst>
                  <a:ext uri="{FF2B5EF4-FFF2-40B4-BE49-F238E27FC236}">
                    <a16:creationId xmlns:a16="http://schemas.microsoft.com/office/drawing/2014/main" id="{C693DD76-965B-4B62-9983-BF3874A17159}"/>
                  </a:ext>
                </a:extLst>
              </p:cNvPr>
              <p:cNvSpPr/>
              <p:nvPr>
                <p:custDataLst>
                  <p:tags r:id="rId30"/>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4" name="MoonLegend4" hidden="1">
              <a:extLst>
                <a:ext uri="{FF2B5EF4-FFF2-40B4-BE49-F238E27FC236}">
                  <a16:creationId xmlns:a16="http://schemas.microsoft.com/office/drawing/2014/main" id="{805AF359-C9D3-4AF8-87EB-C31A85A9FB56}"/>
                </a:ext>
              </a:extLst>
            </p:cNvPr>
            <p:cNvGrpSpPr>
              <a:grpSpLocks noChangeAspect="1"/>
            </p:cNvGrpSpPr>
            <p:nvPr>
              <p:custDataLst>
                <p:tags r:id="rId23"/>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9CD6793F-D294-4982-8106-7A9AEC6D63F2}"/>
                  </a:ext>
                </a:extLst>
              </p:cNvPr>
              <p:cNvSpPr/>
              <p:nvPr>
                <p:custDataLst>
                  <p:tags r:id="rId2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09" name="Arc 208" hidden="1">
                <a:extLst>
                  <a:ext uri="{FF2B5EF4-FFF2-40B4-BE49-F238E27FC236}">
                    <a16:creationId xmlns:a16="http://schemas.microsoft.com/office/drawing/2014/main" id="{5AC6E7F6-5719-4288-BBC4-E9F7BA766314}"/>
                  </a:ext>
                </a:extLst>
              </p:cNvPr>
              <p:cNvSpPr/>
              <p:nvPr>
                <p:custDataLst>
                  <p:tags r:id="rId28"/>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nvGrpSpPr>
            <p:cNvPr id="205" name="MoonLegend5" hidden="1">
              <a:extLst>
                <a:ext uri="{FF2B5EF4-FFF2-40B4-BE49-F238E27FC236}">
                  <a16:creationId xmlns:a16="http://schemas.microsoft.com/office/drawing/2014/main" id="{ABD56F0E-E00B-43B9-9B92-2D2129341439}"/>
                </a:ext>
              </a:extLst>
            </p:cNvPr>
            <p:cNvGrpSpPr>
              <a:grpSpLocks noChangeAspect="1"/>
            </p:cNvGrpSpPr>
            <p:nvPr>
              <p:custDataLst>
                <p:tags r:id="rId24"/>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C3ECE83-1F79-46C0-8189-36B97D037AB2}"/>
                  </a:ext>
                </a:extLst>
              </p:cNvPr>
              <p:cNvSpPr/>
              <p:nvPr>
                <p:custDataLst>
                  <p:tags r:id="rId2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400">
                  <a:solidFill>
                    <a:schemeClr val="tx1"/>
                  </a:solidFill>
                </a:endParaRPr>
              </a:p>
            </p:txBody>
          </p:sp>
          <p:sp>
            <p:nvSpPr>
              <p:cNvPr id="207" name="Arc 206" hidden="1">
                <a:extLst>
                  <a:ext uri="{FF2B5EF4-FFF2-40B4-BE49-F238E27FC236}">
                    <a16:creationId xmlns:a16="http://schemas.microsoft.com/office/drawing/2014/main" id="{2D2C1248-7883-4B71-9ED2-191E65BDBC7A}"/>
                  </a:ext>
                </a:extLst>
              </p:cNvPr>
              <p:cNvSpPr/>
              <p:nvPr>
                <p:custDataLst>
                  <p:tags r:id="rId26"/>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fr-FR" sz="1400"/>
              </a:p>
            </p:txBody>
          </p:sp>
        </p:grpSp>
      </p:grpSp>
      <p:grpSp>
        <p:nvGrpSpPr>
          <p:cNvPr id="216" name="LegendBoxes" hidden="1">
            <a:extLst>
              <a:ext uri="{FF2B5EF4-FFF2-40B4-BE49-F238E27FC236}">
                <a16:creationId xmlns:a16="http://schemas.microsoft.com/office/drawing/2014/main" id="{34BEF368-E19D-4584-A811-FFCFE38B8276}"/>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1DB4FEFB-B39D-4CE2-8272-A1BE32628E7F}"/>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18" name="RectangleLegend2" hidden="1">
              <a:extLst>
                <a:ext uri="{FF2B5EF4-FFF2-40B4-BE49-F238E27FC236}">
                  <a16:creationId xmlns:a16="http://schemas.microsoft.com/office/drawing/2014/main" id="{C6718CD5-889B-4E6C-AA3B-4D92BBA88C10}"/>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19" name="RectangleLegend3" hidden="1">
              <a:extLst>
                <a:ext uri="{FF2B5EF4-FFF2-40B4-BE49-F238E27FC236}">
                  <a16:creationId xmlns:a16="http://schemas.microsoft.com/office/drawing/2014/main" id="{8EBCC24D-38BF-47FA-AF8F-7B940E058B68}"/>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20" name="RectangleLegend4" hidden="1">
              <a:extLst>
                <a:ext uri="{FF2B5EF4-FFF2-40B4-BE49-F238E27FC236}">
                  <a16:creationId xmlns:a16="http://schemas.microsoft.com/office/drawing/2014/main" id="{046D301A-3750-4CEB-8CCC-8F048591C4B1}"/>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21" name="RectangleLegend5" hidden="1">
              <a:extLst>
                <a:ext uri="{FF2B5EF4-FFF2-40B4-BE49-F238E27FC236}">
                  <a16:creationId xmlns:a16="http://schemas.microsoft.com/office/drawing/2014/main" id="{2B2A20CB-697F-43CE-867E-906A2E7A4CA3}"/>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fr-FR" sz="1400">
                <a:solidFill>
                  <a:schemeClr val="tx1"/>
                </a:solidFill>
              </a:endParaRPr>
            </a:p>
          </p:txBody>
        </p:sp>
        <p:sp>
          <p:nvSpPr>
            <p:cNvPr id="222" name="Legend1" hidden="1">
              <a:extLst>
                <a:ext uri="{FF2B5EF4-FFF2-40B4-BE49-F238E27FC236}">
                  <a16:creationId xmlns:a16="http://schemas.microsoft.com/office/drawing/2014/main" id="{E7109D70-D530-4BD7-A2D1-E1AA3804E6F3}"/>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3" name="Legend2" hidden="1">
              <a:extLst>
                <a:ext uri="{FF2B5EF4-FFF2-40B4-BE49-F238E27FC236}">
                  <a16:creationId xmlns:a16="http://schemas.microsoft.com/office/drawing/2014/main" id="{E8487358-FDA7-4434-BBE0-A7B306A25A94}"/>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4" name="Legend3" hidden="1">
              <a:extLst>
                <a:ext uri="{FF2B5EF4-FFF2-40B4-BE49-F238E27FC236}">
                  <a16:creationId xmlns:a16="http://schemas.microsoft.com/office/drawing/2014/main" id="{E6E9BC12-3F60-46CC-B0CB-8432163574A1}"/>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5" name="Legend4" hidden="1">
              <a:extLst>
                <a:ext uri="{FF2B5EF4-FFF2-40B4-BE49-F238E27FC236}">
                  <a16:creationId xmlns:a16="http://schemas.microsoft.com/office/drawing/2014/main" id="{29355602-9CB3-4427-89FD-06643576BE25}"/>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sp>
          <p:nvSpPr>
            <p:cNvPr id="226" name="Legend5" hidden="1">
              <a:extLst>
                <a:ext uri="{FF2B5EF4-FFF2-40B4-BE49-F238E27FC236}">
                  <a16:creationId xmlns:a16="http://schemas.microsoft.com/office/drawing/2014/main" id="{3F3CD601-5A2F-41F4-9FB4-61CDBFFA3A85}"/>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fr-FR" sz="1400" err="1"/>
                <a:t>Legend</a:t>
              </a:r>
              <a:endParaRPr lang="fr-FR" sz="1400"/>
            </a:p>
          </p:txBody>
        </p:sp>
      </p:grpSp>
      <p:sp>
        <p:nvSpPr>
          <p:cNvPr id="151" name="Espace réservé de la date 3">
            <a:extLst>
              <a:ext uri="{FF2B5EF4-FFF2-40B4-BE49-F238E27FC236}">
                <a16:creationId xmlns:a16="http://schemas.microsoft.com/office/drawing/2014/main" id="{F379AE69-F9BA-4C73-A3BB-23ED3A205A67}"/>
              </a:ext>
            </a:extLst>
          </p:cNvPr>
          <p:cNvSpPr>
            <a:spLocks noGrp="1"/>
          </p:cNvSpPr>
          <p:nvPr>
            <p:ph type="dt" sz="half" idx="2"/>
          </p:nvPr>
        </p:nvSpPr>
        <p:spPr bwMode="gray">
          <a:xfrm>
            <a:off x="554736" y="6694959"/>
            <a:ext cx="1210435" cy="115416"/>
          </a:xfrm>
          <a:prstGeom prst="rect">
            <a:avLst/>
          </a:prstGeom>
        </p:spPr>
        <p:txBody>
          <a:bodyPr vert="horz" lIns="0" tIns="0" rIns="0" bIns="0" rtlCol="0" anchor="ctr" anchorCtr="0">
            <a:spAutoFit/>
          </a:bodyPr>
          <a:lstStyle>
            <a:lvl1pPr algn="l">
              <a:defRPr sz="750" b="1">
                <a:solidFill>
                  <a:schemeClr val="tx1"/>
                </a:solidFill>
              </a:defRPr>
            </a:lvl1pPr>
          </a:lstStyle>
          <a:p>
            <a:fld id="{A6960297-850F-44B2-9F21-8AA04D21A6CB}" type="datetime1">
              <a:rPr lang="fr-FR" cap="all" smtClean="0"/>
              <a:t>28/07/2021</a:t>
            </a:fld>
            <a:endParaRPr lang="fr-FR" cap="all"/>
          </a:p>
        </p:txBody>
      </p:sp>
      <p:pic>
        <p:nvPicPr>
          <p:cNvPr id="148" name="Image 5">
            <a:extLst>
              <a:ext uri="{FF2B5EF4-FFF2-40B4-BE49-F238E27FC236}">
                <a16:creationId xmlns:a16="http://schemas.microsoft.com/office/drawing/2014/main" id="{27B7EC4F-9DEC-4AA4-B154-681CB1EFEFFA}"/>
              </a:ext>
            </a:extLst>
          </p:cNvPr>
          <p:cNvPicPr>
            <a:picLocks noChangeAspect="1"/>
          </p:cNvPicPr>
          <p:nvPr userDrawn="1"/>
        </p:nvPicPr>
        <p:blipFill rotWithShape="1">
          <a:blip r:embed="rId37"/>
          <a:srcRect l="8428"/>
          <a:stretch/>
        </p:blipFill>
        <p:spPr>
          <a:xfrm>
            <a:off x="553972" y="84777"/>
            <a:ext cx="854905" cy="726675"/>
          </a:xfrm>
          <a:prstGeom prst="rect">
            <a:avLst/>
          </a:prstGeom>
        </p:spPr>
      </p:pic>
      <p:cxnSp>
        <p:nvCxnSpPr>
          <p:cNvPr id="152" name="Connecteur droit 13">
            <a:extLst>
              <a:ext uri="{FF2B5EF4-FFF2-40B4-BE49-F238E27FC236}">
                <a16:creationId xmlns:a16="http://schemas.microsoft.com/office/drawing/2014/main" id="{082C0393-0949-4794-A7BA-B7574E9622FF}"/>
              </a:ext>
            </a:extLst>
          </p:cNvPr>
          <p:cNvCxnSpPr>
            <a:cxnSpLocks/>
          </p:cNvCxnSpPr>
          <p:nvPr userDrawn="1"/>
        </p:nvCxnSpPr>
        <p:spPr>
          <a:xfrm>
            <a:off x="553972" y="1086644"/>
            <a:ext cx="11083292" cy="0"/>
          </a:xfrm>
          <a:prstGeom prst="line">
            <a:avLst/>
          </a:prstGeom>
          <a:ln w="22225">
            <a:solidFill>
              <a:srgbClr val="0A009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6526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hyperlink" Target="https://covid-19.sante.gouv.fr/tests" TargetMode="External"/><Relationship Id="rId3" Type="http://schemas.openxmlformats.org/officeDocument/2006/relationships/tags" Target="../tags/tag101.xml"/><Relationship Id="rId7" Type="http://schemas.openxmlformats.org/officeDocument/2006/relationships/image" Target="../media/image8.emf"/><Relationship Id="rId2" Type="http://schemas.openxmlformats.org/officeDocument/2006/relationships/tags" Target="../tags/tag100.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02.xml"/></Relationships>
</file>

<file path=ppt/slides/_rels/slide3.xml.rels><?xml version="1.0" encoding="UTF-8" standalone="yes"?>
<Relationships xmlns="http://schemas.openxmlformats.org/package/2006/relationships"><Relationship Id="rId8" Type="http://schemas.openxmlformats.org/officeDocument/2006/relationships/hyperlink" Target="https://invite.contacts-demarches.interieur.gouv.fr/Tests-antigeniques-et-examens-de-biologie-medicale" TargetMode="External"/><Relationship Id="rId3" Type="http://schemas.openxmlformats.org/officeDocument/2006/relationships/tags" Target="../tags/tag104.xml"/><Relationship Id="rId7" Type="http://schemas.openxmlformats.org/officeDocument/2006/relationships/image" Target="../media/image8.emf"/><Relationship Id="rId2" Type="http://schemas.openxmlformats.org/officeDocument/2006/relationships/tags" Target="../tags/tag103.xml"/><Relationship Id="rId1" Type="http://schemas.openxmlformats.org/officeDocument/2006/relationships/vmlDrawing" Target="../drawings/vmlDrawing14.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05.xml"/></Relationships>
</file>

<file path=ppt/slides/_rels/slide4.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image" Target="../media/image8.emf"/><Relationship Id="rId2" Type="http://schemas.openxmlformats.org/officeDocument/2006/relationships/tags" Target="../tags/tag106.xml"/><Relationship Id="rId1" Type="http://schemas.openxmlformats.org/officeDocument/2006/relationships/vmlDrawing" Target="../drawings/vmlDrawing15.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08.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10.xml"/><Relationship Id="rId7" Type="http://schemas.openxmlformats.org/officeDocument/2006/relationships/image" Target="../media/image8.emf"/><Relationship Id="rId2" Type="http://schemas.openxmlformats.org/officeDocument/2006/relationships/tags" Target="../tags/tag109.xml"/><Relationship Id="rId1" Type="http://schemas.openxmlformats.org/officeDocument/2006/relationships/vmlDrawing" Target="../drawings/vmlDrawing16.vml"/><Relationship Id="rId6" Type="http://schemas.openxmlformats.org/officeDocument/2006/relationships/oleObject" Target="../embeddings/oleObject14.bin"/><Relationship Id="rId11" Type="http://schemas.openxmlformats.org/officeDocument/2006/relationships/image" Target="../media/image12.jpeg"/><Relationship Id="rId5" Type="http://schemas.openxmlformats.org/officeDocument/2006/relationships/slideLayout" Target="../slideLayouts/slideLayout14.xml"/><Relationship Id="rId10" Type="http://schemas.openxmlformats.org/officeDocument/2006/relationships/image" Target="../media/image11.png"/><Relationship Id="rId4" Type="http://schemas.openxmlformats.org/officeDocument/2006/relationships/tags" Target="../tags/tag111.xml"/><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hyperlink" Target="https://portail-sidep.aphp.fr/" TargetMode="External"/><Relationship Id="rId3" Type="http://schemas.openxmlformats.org/officeDocument/2006/relationships/tags" Target="../tags/tag113.xml"/><Relationship Id="rId7" Type="http://schemas.openxmlformats.org/officeDocument/2006/relationships/image" Target="../media/image8.emf"/><Relationship Id="rId2" Type="http://schemas.openxmlformats.org/officeDocument/2006/relationships/tags" Target="../tags/tag112.xml"/><Relationship Id="rId1" Type="http://schemas.openxmlformats.org/officeDocument/2006/relationships/vmlDrawing" Target="../drawings/vmlDrawing17.vml"/><Relationship Id="rId6" Type="http://schemas.openxmlformats.org/officeDocument/2006/relationships/oleObject" Target="../embeddings/oleObject13.bin"/><Relationship Id="rId5" Type="http://schemas.openxmlformats.org/officeDocument/2006/relationships/slideLayout" Target="../slideLayouts/slideLayout14.xml"/><Relationship Id="rId10" Type="http://schemas.openxmlformats.org/officeDocument/2006/relationships/hyperlink" Target="https://questionnaire.aphp.fr/index.php/739712?lang=fr" TargetMode="External"/><Relationship Id="rId4" Type="http://schemas.openxmlformats.org/officeDocument/2006/relationships/tags" Target="../tags/tag114.xml"/><Relationship Id="rId9" Type="http://schemas.openxmlformats.org/officeDocument/2006/relationships/hyperlink" Target="https://wallet.esw.esante.gouv.fr/" TargetMode="External"/></Relationships>
</file>

<file path=ppt/slides/_rels/slide7.xml.rels><?xml version="1.0" encoding="UTF-8" standalone="yes"?>
<Relationships xmlns="http://schemas.openxmlformats.org/package/2006/relationships"><Relationship Id="rId3" Type="http://schemas.openxmlformats.org/officeDocument/2006/relationships/tags" Target="../tags/tag116.xml"/><Relationship Id="rId7" Type="http://schemas.openxmlformats.org/officeDocument/2006/relationships/image" Target="../media/image8.emf"/><Relationship Id="rId2" Type="http://schemas.openxmlformats.org/officeDocument/2006/relationships/tags" Target="../tags/tag115.xml"/><Relationship Id="rId1" Type="http://schemas.openxmlformats.org/officeDocument/2006/relationships/vmlDrawing" Target="../drawings/vmlDrawing18.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17.xml"/></Relationships>
</file>

<file path=ppt/slides/_rels/slide8.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image" Target="../media/image8.emf"/><Relationship Id="rId2" Type="http://schemas.openxmlformats.org/officeDocument/2006/relationships/tags" Target="../tags/tag118.xml"/><Relationship Id="rId1" Type="http://schemas.openxmlformats.org/officeDocument/2006/relationships/vmlDrawing" Target="../drawings/vmlDrawing19.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20.xml"/></Relationships>
</file>

<file path=ppt/slides/_rels/slide9.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image" Target="../media/image8.emf"/><Relationship Id="rId2" Type="http://schemas.openxmlformats.org/officeDocument/2006/relationships/tags" Target="../tags/tag121.xml"/><Relationship Id="rId1" Type="http://schemas.openxmlformats.org/officeDocument/2006/relationships/vmlDrawing" Target="../drawings/vmlDrawing20.vml"/><Relationship Id="rId6" Type="http://schemas.openxmlformats.org/officeDocument/2006/relationships/oleObject" Target="../embeddings/oleObject13.bin"/><Relationship Id="rId5" Type="http://schemas.openxmlformats.org/officeDocument/2006/relationships/slideLayout" Target="../slideLayouts/slideLayout14.xml"/><Relationship Id="rId4" Type="http://schemas.openxmlformats.org/officeDocument/2006/relationships/tags" Target="../tags/tag123.xml"/></Relationships>
</file>

<file path=ppt/slides/_rels/slide10.xml.rels><?xml version="1.0" encoding="UTF-8" standalone="yes"?>
<Relationships xmlns="http://schemas.openxmlformats.org/package/2006/relationships"><Relationship Id="rId8" Type="http://schemas.openxmlformats.org/officeDocument/2006/relationships/hyperlink" Target="mailto:ars-ara-direction-generale@ars.sante.fr" TargetMode="External"/><Relationship Id="rId13" Type="http://schemas.openxmlformats.org/officeDocument/2006/relationships/hyperlink" Target="mailto:ars971-crise@ars.sante.fr" TargetMode="External"/><Relationship Id="rId18" Type="http://schemas.openxmlformats.org/officeDocument/2006/relationships/hyperlink" Target="mailto:ARS-PDL-covid-virologie@ars.sante.fr" TargetMode="External"/><Relationship Id="rId3" Type="http://schemas.openxmlformats.org/officeDocument/2006/relationships/tags" Target="../tags/tag125.xml"/><Relationship Id="rId7" Type="http://schemas.openxmlformats.org/officeDocument/2006/relationships/image" Target="../media/image8.emf"/><Relationship Id="rId12" Type="http://schemas.openxmlformats.org/officeDocument/2006/relationships/hyperlink" Target="mailto:ars-cvl-crise-depistage@ars.sante.fr" TargetMode="External"/><Relationship Id="rId17" Type="http://schemas.openxmlformats.org/officeDocument/2006/relationships/hyperlink" Target="mailto:ars33-crise@ars.sante.fr" TargetMode="External"/><Relationship Id="rId2" Type="http://schemas.openxmlformats.org/officeDocument/2006/relationships/tags" Target="../tags/tag124.xml"/><Relationship Id="rId16" Type="http://schemas.openxmlformats.org/officeDocument/2006/relationships/hyperlink" Target="mailto:ars-idf-covid-tests-bio@ars.sante.fr" TargetMode="External"/><Relationship Id="rId20" Type="http://schemas.openxmlformats.org/officeDocument/2006/relationships/hyperlink" Target="mailto:julien.perrez@ars.sante.fr" TargetMode="External"/><Relationship Id="rId1" Type="http://schemas.openxmlformats.org/officeDocument/2006/relationships/vmlDrawing" Target="../drawings/vmlDrawing21.vml"/><Relationship Id="rId6" Type="http://schemas.openxmlformats.org/officeDocument/2006/relationships/oleObject" Target="../embeddings/oleObject15.bin"/><Relationship Id="rId11" Type="http://schemas.openxmlformats.org/officeDocument/2006/relationships/hyperlink" Target="mailto:ars-bretagne-superviseur-contact-tracing@ars.sante.fr" TargetMode="External"/><Relationship Id="rId5" Type="http://schemas.openxmlformats.org/officeDocument/2006/relationships/slideLayout" Target="../slideLayouts/slideLayout14.xml"/><Relationship Id="rId15" Type="http://schemas.openxmlformats.org/officeDocument/2006/relationships/hyperlink" Target="mailto:ars-hdf-testscovid19@ars.sante.fr" TargetMode="External"/><Relationship Id="rId10" Type="http://schemas.openxmlformats.org/officeDocument/2006/relationships/hyperlink" Target="mailto:ars-bretagne-depistage@ars.sante.fr" TargetMode="External"/><Relationship Id="rId19" Type="http://schemas.openxmlformats.org/officeDocument/2006/relationships/hyperlink" Target="mailto:ARS-PACA-AXE-TESTER@ars.sante.fr" TargetMode="External"/><Relationship Id="rId4" Type="http://schemas.openxmlformats.org/officeDocument/2006/relationships/tags" Target="../tags/tag126.xml"/><Relationship Id="rId9" Type="http://schemas.openxmlformats.org/officeDocument/2006/relationships/hyperlink" Target="mailto:ars-bfc-dsp-pse@ars.sante.fr" TargetMode="External"/><Relationship Id="rId14" Type="http://schemas.openxmlformats.org/officeDocument/2006/relationships/hyperlink" Target="mailto:ars973-crise@ars.sante.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p:nvPr/>
        </p:nvSpPr>
        <p:spPr>
          <a:xfrm>
            <a:off x="342899" y="2057400"/>
            <a:ext cx="11849103" cy="4414840"/>
          </a:xfrm>
          <a:prstGeom prst="rect">
            <a:avLst/>
          </a:prstGeom>
          <a:solidFill>
            <a:srgbClr val="0A0090"/>
          </a:solidFill>
          <a:ln>
            <a:noFill/>
          </a:ln>
          <a:effectLst>
            <a:outerShdw blurRad="50800" dist="38100" dir="5400000" rotWithShape="0">
              <a:srgbClr val="000000">
                <a:alpha val="40000"/>
              </a:srgbClr>
            </a:outerShdw>
          </a:effectLst>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62" name="Google Shape;162;p27"/>
          <p:cNvSpPr txBox="1"/>
          <p:nvPr/>
        </p:nvSpPr>
        <p:spPr>
          <a:xfrm>
            <a:off x="1101407" y="2733675"/>
            <a:ext cx="9811386" cy="916939"/>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5400"/>
              <a:buFont typeface="Arial"/>
              <a:buNone/>
              <a:tabLst/>
              <a:defRPr/>
            </a:pPr>
            <a:r>
              <a:rPr kumimoji="0" lang="fr-FR" sz="5400" b="1" i="0" u="none" strike="noStrike" kern="1200" cap="none" spc="0" normalizeH="0" baseline="0" noProof="0">
                <a:ln>
                  <a:noFill/>
                </a:ln>
                <a:solidFill>
                  <a:srgbClr val="FFFFFF"/>
                </a:solidFill>
                <a:effectLst/>
                <a:uLnTx/>
                <a:uFillTx/>
                <a:latin typeface="Arial"/>
                <a:ea typeface="Arial"/>
                <a:cs typeface="Arial"/>
                <a:sym typeface="Arial"/>
              </a:rPr>
              <a:t>COVID-19</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4" name="Google Shape;164;p27" descr="Image 8"/>
          <p:cNvPicPr preferRelativeResize="0"/>
          <p:nvPr/>
        </p:nvPicPr>
        <p:blipFill rotWithShape="1">
          <a:blip r:embed="rId3">
            <a:alphaModFix/>
          </a:blip>
          <a:srcRect/>
          <a:stretch/>
        </p:blipFill>
        <p:spPr>
          <a:xfrm>
            <a:off x="476535" y="260650"/>
            <a:ext cx="2163082" cy="1684234"/>
          </a:xfrm>
          <a:prstGeom prst="rect">
            <a:avLst/>
          </a:prstGeom>
          <a:noFill/>
          <a:ln>
            <a:noFill/>
          </a:ln>
        </p:spPr>
      </p:pic>
      <p:sp>
        <p:nvSpPr>
          <p:cNvPr id="165" name="Google Shape;165;p27"/>
          <p:cNvSpPr txBox="1"/>
          <p:nvPr/>
        </p:nvSpPr>
        <p:spPr>
          <a:xfrm>
            <a:off x="1114208" y="3772714"/>
            <a:ext cx="10714626" cy="861734"/>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1200"/>
              </a:spcAft>
              <a:buClr>
                <a:srgbClr val="FFFFFF"/>
              </a:buClr>
              <a:buSzPts val="5400"/>
              <a:buFont typeface="Arial"/>
              <a:buNone/>
              <a:tabLst/>
              <a:defRPr/>
            </a:pPr>
            <a:r>
              <a:rPr lang="fr-FR" sz="4000" noProof="0">
                <a:solidFill>
                  <a:srgbClr val="FFFFFF"/>
                </a:solidFill>
                <a:latin typeface="Arial" panose="020B0604020202020204" pitchFamily="34" charset="0"/>
                <a:cs typeface="Arial" panose="020B0604020202020204" pitchFamily="34" charset="0"/>
              </a:rPr>
              <a:t>Kit stand de tests antigéniques </a:t>
            </a:r>
            <a:endParaRPr kumimoji="0" lang="fr-FR"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6" name="Google Shape;166;p27" descr="Image 1"/>
          <p:cNvPicPr preferRelativeResize="0"/>
          <p:nvPr/>
        </p:nvPicPr>
        <p:blipFill rotWithShape="1">
          <a:blip r:embed="rId4">
            <a:alphaModFix/>
          </a:blip>
          <a:srcRect/>
          <a:stretch/>
        </p:blipFill>
        <p:spPr>
          <a:xfrm>
            <a:off x="10173075" y="611390"/>
            <a:ext cx="1570878" cy="871463"/>
          </a:xfrm>
          <a:prstGeom prst="rect">
            <a:avLst/>
          </a:prstGeom>
          <a:noFill/>
          <a:ln>
            <a:noFill/>
          </a:ln>
        </p:spPr>
      </p:pic>
      <p:sp>
        <p:nvSpPr>
          <p:cNvPr id="7" name="ZoneTexte 7"/>
          <p:cNvSpPr>
            <a:spLocks/>
          </p:cNvSpPr>
          <p:nvPr/>
        </p:nvSpPr>
        <p:spPr bwMode="auto">
          <a:xfrm>
            <a:off x="1100137" y="5868130"/>
            <a:ext cx="1072998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is-IS" dirty="0" smtClean="0">
                <a:solidFill>
                  <a:prstClr val="white"/>
                </a:solidFill>
                <a:latin typeface="Arial" panose="020B0604020202020204" pitchFamily="34" charset="0"/>
                <a:ea typeface="Marianne Light"/>
                <a:cs typeface="Arial" panose="020B0604020202020204" pitchFamily="34" charset="0"/>
              </a:rPr>
              <a:t>28</a:t>
            </a:r>
            <a:r>
              <a:rPr lang="is-IS" dirty="0" smtClean="0">
                <a:solidFill>
                  <a:prstClr val="white"/>
                </a:solidFill>
                <a:latin typeface="Arial" panose="020B0604020202020204" pitchFamily="34" charset="0"/>
                <a:ea typeface="Marianne Light"/>
                <a:cs typeface="Arial" panose="020B0604020202020204" pitchFamily="34" charset="0"/>
              </a:rPr>
              <a:t> </a:t>
            </a:r>
            <a:r>
              <a:rPr lang="is-IS" dirty="0">
                <a:solidFill>
                  <a:prstClr val="white"/>
                </a:solidFill>
                <a:latin typeface="Arial" panose="020B0604020202020204" pitchFamily="34" charset="0"/>
                <a:ea typeface="Marianne Light"/>
                <a:cs typeface="Arial" panose="020B0604020202020204" pitchFamily="34" charset="0"/>
              </a:rPr>
              <a:t>juillet</a:t>
            </a:r>
            <a:r>
              <a:rPr kumimoji="0" lang="is-IS" b="0" i="0" u="none" strike="noStrike" kern="1200" cap="none" spc="0" normalizeH="0" baseline="0" noProof="0" dirty="0">
                <a:ln>
                  <a:noFill/>
                </a:ln>
                <a:solidFill>
                  <a:prstClr val="white"/>
                </a:solidFill>
                <a:effectLst/>
                <a:uLnTx/>
                <a:uFillTx/>
                <a:latin typeface="Arial" panose="020B0604020202020204" pitchFamily="34" charset="0"/>
                <a:ea typeface="Marianne Light"/>
                <a:cs typeface="Arial" panose="020B0604020202020204" pitchFamily="34" charset="0"/>
              </a:rPr>
              <a:t> 2021</a:t>
            </a:r>
            <a:endParaRPr kumimoji="0" lang="fr-FR" b="0" i="0" u="none" strike="noStrike" kern="1200" cap="none" spc="0" normalizeH="0" baseline="0" noProof="0" dirty="0">
              <a:ln>
                <a:noFill/>
              </a:ln>
              <a:solidFill>
                <a:prstClr val="white"/>
              </a:solidFill>
              <a:effectLst/>
              <a:uLnTx/>
              <a:uFillTx/>
              <a:latin typeface="Arial" panose="020B0604020202020204" pitchFamily="34" charset="0"/>
              <a:ea typeface="Marianne Light"/>
              <a:cs typeface="Arial" panose="020B0604020202020204" pitchFamily="34" charset="0"/>
            </a:endParaRPr>
          </a:p>
        </p:txBody>
      </p:sp>
    </p:spTree>
    <p:extLst>
      <p:ext uri="{BB962C8B-B14F-4D97-AF65-F5344CB8AC3E}">
        <p14:creationId xmlns:p14="http://schemas.microsoft.com/office/powerpoint/2010/main" val="361265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0"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198166"/>
            <a:ext cx="10120883" cy="801959"/>
          </a:xfrm>
        </p:spPr>
        <p:txBody>
          <a:bodyPr vert="horz"/>
          <a:lstStyle/>
          <a:p>
            <a:r>
              <a:rPr lang="fr-FR"/>
              <a:t>Etapes de déploiement d’une opération de dépistage au sein d’un établissement ou d’un évènement</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Pentagone 4"/>
          <p:cNvSpPr/>
          <p:nvPr/>
        </p:nvSpPr>
        <p:spPr>
          <a:xfrm>
            <a:off x="551183" y="1371601"/>
            <a:ext cx="3606480" cy="821530"/>
          </a:xfrm>
          <a:prstGeom prst="homePlat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a:solidFill>
                  <a:schemeClr val="bg1"/>
                </a:solidFill>
              </a:rPr>
              <a:t>Préparer l’opération de dépistage</a:t>
            </a:r>
          </a:p>
        </p:txBody>
      </p:sp>
      <p:sp>
        <p:nvSpPr>
          <p:cNvPr id="7" name="Chevron 6"/>
          <p:cNvSpPr/>
          <p:nvPr/>
        </p:nvSpPr>
        <p:spPr>
          <a:xfrm>
            <a:off x="4201496" y="1371601"/>
            <a:ext cx="3828079" cy="821530"/>
          </a:xfrm>
          <a:prstGeom prst="chevron">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a:solidFill>
                  <a:schemeClr val="bg1"/>
                </a:solidFill>
              </a:rPr>
              <a:t>Déployer l’opération sur le terrain</a:t>
            </a:r>
          </a:p>
        </p:txBody>
      </p:sp>
      <p:sp>
        <p:nvSpPr>
          <p:cNvPr id="106" name="Chevron 105"/>
          <p:cNvSpPr/>
          <p:nvPr/>
        </p:nvSpPr>
        <p:spPr>
          <a:xfrm>
            <a:off x="8073409" y="1371601"/>
            <a:ext cx="3561380" cy="821530"/>
          </a:xfrm>
          <a:prstGeom prst="chevron">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a:solidFill>
                  <a:schemeClr val="bg1"/>
                </a:solidFill>
              </a:rPr>
              <a:t>Communiquer et saisir les résultats des tests</a:t>
            </a:r>
          </a:p>
        </p:txBody>
      </p:sp>
      <p:sp>
        <p:nvSpPr>
          <p:cNvPr id="9" name="ZoneTexte 8"/>
          <p:cNvSpPr txBox="1"/>
          <p:nvPr/>
        </p:nvSpPr>
        <p:spPr>
          <a:xfrm>
            <a:off x="547688" y="2357437"/>
            <a:ext cx="3038475" cy="3388607"/>
          </a:xfrm>
          <a:prstGeom prst="rect">
            <a:avLst/>
          </a:prstGeom>
          <a:ln w="6350">
            <a:noFill/>
            <a:miter lim="800000"/>
          </a:ln>
        </p:spPr>
        <p:txBody>
          <a:bodyPr vert="horz" wrap="square" lIns="0" tIns="0" rIns="0" bIns="0" rtlCol="0">
            <a:noAutofit/>
          </a:bodyPr>
          <a:lstStyle/>
          <a:p>
            <a:pPr marL="285750" indent="-285750" algn="just">
              <a:spcBef>
                <a:spcPts val="300"/>
              </a:spcBef>
              <a:spcAft>
                <a:spcPts val="300"/>
              </a:spcAft>
              <a:buFont typeface="Arial" panose="020B0604020202020204" pitchFamily="34" charset="0"/>
              <a:buChar char="•"/>
            </a:pPr>
            <a:r>
              <a:rPr lang="fr-FR" sz="1600"/>
              <a:t>Contractualiser avec un professionnel de santé habilité à réaliser une opération de dépistage ;</a:t>
            </a:r>
          </a:p>
          <a:p>
            <a:pPr marL="285750" indent="-285750" algn="just">
              <a:spcBef>
                <a:spcPts val="300"/>
              </a:spcBef>
              <a:spcAft>
                <a:spcPts val="300"/>
              </a:spcAft>
              <a:buFont typeface="Arial" panose="020B0604020202020204" pitchFamily="34" charset="0"/>
              <a:buChar char="•"/>
            </a:pPr>
            <a:endParaRPr lang="fr-FR" sz="1600"/>
          </a:p>
          <a:p>
            <a:pPr marL="285750" indent="-285750" algn="just">
              <a:spcBef>
                <a:spcPts val="300"/>
              </a:spcBef>
              <a:spcAft>
                <a:spcPts val="300"/>
              </a:spcAft>
              <a:buFont typeface="Arial" panose="020B0604020202020204" pitchFamily="34" charset="0"/>
              <a:buChar char="•"/>
            </a:pPr>
            <a:r>
              <a:rPr lang="fr-FR" sz="1600"/>
              <a:t>Réaliser la déclaration préalable de l’opération auprès de la préfecture. </a:t>
            </a:r>
          </a:p>
          <a:p>
            <a:pPr algn="just">
              <a:spcBef>
                <a:spcPts val="300"/>
              </a:spcBef>
              <a:spcAft>
                <a:spcPts val="300"/>
              </a:spcAft>
            </a:pPr>
            <a:endParaRPr lang="fr-FR" sz="1600"/>
          </a:p>
          <a:p>
            <a:pPr marL="285750" indent="-285750" algn="just">
              <a:spcBef>
                <a:spcPts val="300"/>
              </a:spcBef>
              <a:spcAft>
                <a:spcPts val="300"/>
              </a:spcAft>
              <a:buFont typeface="Arial" panose="020B0604020202020204" pitchFamily="34" charset="0"/>
              <a:buChar char="•"/>
            </a:pPr>
            <a:r>
              <a:rPr lang="fr-FR" sz="1600"/>
              <a:t>Réaliser une déclaration d’occupation de la voie publique auprès de la mairie. </a:t>
            </a:r>
          </a:p>
        </p:txBody>
      </p:sp>
      <p:sp>
        <p:nvSpPr>
          <p:cNvPr id="120" name="ZoneTexte 119"/>
          <p:cNvSpPr txBox="1"/>
          <p:nvPr/>
        </p:nvSpPr>
        <p:spPr>
          <a:xfrm>
            <a:off x="4244360" y="2378868"/>
            <a:ext cx="3397411" cy="4113372"/>
          </a:xfrm>
          <a:prstGeom prst="rect">
            <a:avLst/>
          </a:prstGeom>
          <a:ln w="6350">
            <a:noFill/>
            <a:miter lim="800000"/>
          </a:ln>
        </p:spPr>
        <p:txBody>
          <a:bodyPr vert="horz" wrap="square" lIns="0" tIns="0" rIns="0" bIns="0" rtlCol="0">
            <a:noAutofit/>
          </a:bodyPr>
          <a:lstStyle/>
          <a:p>
            <a:pPr marL="285750" indent="-285750" algn="just">
              <a:spcBef>
                <a:spcPts val="300"/>
              </a:spcBef>
              <a:spcAft>
                <a:spcPts val="300"/>
              </a:spcAft>
              <a:buFont typeface="Arial" panose="020B0604020202020204" pitchFamily="34" charset="0"/>
              <a:buChar char="•"/>
            </a:pPr>
            <a:r>
              <a:rPr lang="fr-FR" sz="1600"/>
              <a:t>Respecter les conditions de réalisation (locaux et matériel) des tests antigéniques prévues par l’arrêté. </a:t>
            </a:r>
          </a:p>
          <a:p>
            <a:pPr marL="285750" indent="-285750" algn="just">
              <a:spcBef>
                <a:spcPts val="300"/>
              </a:spcBef>
              <a:spcAft>
                <a:spcPts val="300"/>
              </a:spcAft>
              <a:buFont typeface="Arial" panose="020B0604020202020204" pitchFamily="34" charset="0"/>
              <a:buChar char="•"/>
            </a:pPr>
            <a:endParaRPr lang="fr-FR" sz="1600"/>
          </a:p>
          <a:p>
            <a:pPr marL="285750" indent="-285750" algn="just">
              <a:spcBef>
                <a:spcPts val="300"/>
              </a:spcBef>
              <a:spcAft>
                <a:spcPts val="300"/>
              </a:spcAft>
              <a:buFont typeface="Arial" panose="020B0604020202020204" pitchFamily="34" charset="0"/>
              <a:buChar char="•"/>
            </a:pPr>
            <a:r>
              <a:rPr lang="fr-FR" sz="1600"/>
              <a:t>Utiliser uniquement des tests autorisés en France : inscrits sur le site du MSS </a:t>
            </a:r>
            <a:r>
              <a:rPr lang="fr-FR" sz="1600" u="sng">
                <a:solidFill>
                  <a:srgbClr val="FF0000"/>
                </a:solidFill>
                <a:hlinkClick r:id="rId8"/>
              </a:rPr>
              <a:t>https://covid-19.sante.gouv.fr/tests</a:t>
            </a:r>
            <a:endParaRPr lang="fr-FR" sz="1600" u="sng">
              <a:solidFill>
                <a:srgbClr val="FF0000"/>
              </a:solidFill>
            </a:endParaRPr>
          </a:p>
          <a:p>
            <a:pPr marL="285750" indent="-285750" algn="just">
              <a:spcBef>
                <a:spcPts val="300"/>
              </a:spcBef>
              <a:spcAft>
                <a:spcPts val="300"/>
              </a:spcAft>
              <a:buFont typeface="Arial" panose="020B0604020202020204" pitchFamily="34" charset="0"/>
              <a:buChar char="•"/>
            </a:pPr>
            <a:r>
              <a:rPr lang="fr-FR" sz="1600"/>
              <a:t>S’assurer de leur bonnes conditions de stockage et de d’utilisation</a:t>
            </a:r>
          </a:p>
        </p:txBody>
      </p:sp>
      <p:sp>
        <p:nvSpPr>
          <p:cNvPr id="121" name="ZoneTexte 120"/>
          <p:cNvSpPr txBox="1"/>
          <p:nvPr/>
        </p:nvSpPr>
        <p:spPr>
          <a:xfrm>
            <a:off x="8073409" y="2378867"/>
            <a:ext cx="3142279" cy="2778921"/>
          </a:xfrm>
          <a:prstGeom prst="rect">
            <a:avLst/>
          </a:prstGeom>
          <a:ln w="6350">
            <a:noFill/>
            <a:miter lim="800000"/>
          </a:ln>
        </p:spPr>
        <p:txBody>
          <a:bodyPr vert="horz" wrap="square" lIns="0" tIns="0" rIns="0" bIns="0" rtlCol="0">
            <a:noAutofit/>
          </a:bodyPr>
          <a:lstStyle/>
          <a:p>
            <a:pPr marL="285750" indent="-285750" algn="just">
              <a:spcBef>
                <a:spcPts val="300"/>
              </a:spcBef>
              <a:spcAft>
                <a:spcPts val="300"/>
              </a:spcAft>
              <a:buFont typeface="Arial" panose="020B0604020202020204" pitchFamily="34" charset="0"/>
              <a:buChar char="•"/>
            </a:pPr>
            <a:r>
              <a:rPr lang="fr-FR" sz="1600"/>
              <a:t>Communiquer aux personnes testées la conduite à tenir en fonction du résultat obtenu ;  </a:t>
            </a:r>
          </a:p>
          <a:p>
            <a:pPr marL="285750" indent="-285750" algn="just">
              <a:spcBef>
                <a:spcPts val="300"/>
              </a:spcBef>
              <a:spcAft>
                <a:spcPts val="300"/>
              </a:spcAft>
              <a:buFont typeface="Arial" panose="020B0604020202020204" pitchFamily="34" charset="0"/>
              <a:buChar char="•"/>
            </a:pPr>
            <a:endParaRPr lang="fr-FR" sz="1600"/>
          </a:p>
          <a:p>
            <a:pPr marL="285750" indent="-285750" algn="just">
              <a:spcBef>
                <a:spcPts val="300"/>
              </a:spcBef>
              <a:spcAft>
                <a:spcPts val="300"/>
              </a:spcAft>
              <a:buFont typeface="Arial" panose="020B0604020202020204" pitchFamily="34" charset="0"/>
              <a:buChar char="•"/>
            </a:pPr>
            <a:r>
              <a:rPr lang="fr-FR" sz="1600"/>
              <a:t>Mettre à disposition des professionnels de santé qui réalisent le dépistage les conditions pour pouvoir saisir les résultats des tests dans SI-DEP. </a:t>
            </a:r>
          </a:p>
          <a:p>
            <a:pPr marL="285750" indent="-285750" algn="just">
              <a:spcBef>
                <a:spcPts val="300"/>
              </a:spcBef>
              <a:spcAft>
                <a:spcPts val="300"/>
              </a:spcAft>
              <a:buFont typeface="Arial" panose="020B0604020202020204" pitchFamily="34" charset="0"/>
              <a:buChar char="•"/>
            </a:pPr>
            <a:endParaRPr lang="fr-FR" sz="1600"/>
          </a:p>
          <a:p>
            <a:pPr marL="285750" indent="-285750" algn="just">
              <a:spcBef>
                <a:spcPts val="300"/>
              </a:spcBef>
              <a:spcAft>
                <a:spcPts val="300"/>
              </a:spcAft>
              <a:buFont typeface="Arial" panose="020B0604020202020204" pitchFamily="34" charset="0"/>
              <a:buChar char="•"/>
            </a:pPr>
            <a:endParaRPr lang="fr-FR" sz="1600"/>
          </a:p>
        </p:txBody>
      </p:sp>
    </p:spTree>
    <p:extLst>
      <p:ext uri="{BB962C8B-B14F-4D97-AF65-F5344CB8AC3E}">
        <p14:creationId xmlns:p14="http://schemas.microsoft.com/office/powerpoint/2010/main" val="385503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4"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Les conditions pour réaliser une opération de dépistage</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ZoneTexte 2"/>
          <p:cNvSpPr txBox="1"/>
          <p:nvPr/>
        </p:nvSpPr>
        <p:spPr>
          <a:xfrm>
            <a:off x="2443162" y="1189431"/>
            <a:ext cx="9191625" cy="771525"/>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a:t>L’article 28 de l’arrêté du 1</a:t>
            </a:r>
            <a:r>
              <a:rPr lang="fr-FR" sz="1400" baseline="30000" dirty="0"/>
              <a:t>er</a:t>
            </a:r>
            <a:r>
              <a:rPr lang="fr-FR" sz="1400" dirty="0"/>
              <a:t> juin 2021 prescrivant les mesures générales nécessaires à la gestion de la sortie de la crise sanitaire autorise les opérations de dépistage à l’aide de dispositif de détection antigénique du virus SARS-CoV-2 sur prélèvement </a:t>
            </a:r>
            <a:r>
              <a:rPr lang="fr-FR" sz="1400" dirty="0" err="1"/>
              <a:t>nasopharyngé</a:t>
            </a:r>
            <a:r>
              <a:rPr lang="fr-FR" sz="1400" dirty="0"/>
              <a:t>.</a:t>
            </a:r>
          </a:p>
        </p:txBody>
      </p:sp>
      <p:sp>
        <p:nvSpPr>
          <p:cNvPr id="4" name="ZoneTexte 3"/>
          <p:cNvSpPr txBox="1"/>
          <p:nvPr/>
        </p:nvSpPr>
        <p:spPr>
          <a:xfrm>
            <a:off x="2443162" y="2063745"/>
            <a:ext cx="9191625" cy="1722440"/>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dirty="0"/>
              <a:t>Les tests doivent être </a:t>
            </a:r>
            <a:r>
              <a:rPr lang="fr-FR" sz="1400" dirty="0" smtClean="0"/>
              <a:t>effectués sur place </a:t>
            </a:r>
            <a:r>
              <a:rPr lang="fr-FR" sz="1400" dirty="0"/>
              <a:t>par : </a:t>
            </a:r>
          </a:p>
          <a:p>
            <a:pPr marL="285750" indent="-285750">
              <a:spcBef>
                <a:spcPts val="300"/>
              </a:spcBef>
              <a:spcAft>
                <a:spcPts val="300"/>
              </a:spcAft>
              <a:buFont typeface="Arial" panose="020B0604020202020204" pitchFamily="34" charset="0"/>
              <a:buChar char="•"/>
            </a:pPr>
            <a:r>
              <a:rPr lang="fr-FR" sz="1400" dirty="0"/>
              <a:t>Un médecin, un infirmier, un pharmacien, un masseur-kinésithérapeute, une sage-femme ou un chirurgien dentiste ; </a:t>
            </a:r>
          </a:p>
          <a:p>
            <a:pPr marL="285750" indent="-285750">
              <a:spcBef>
                <a:spcPts val="300"/>
              </a:spcBef>
              <a:spcAft>
                <a:spcPts val="300"/>
              </a:spcAft>
              <a:buFont typeface="Arial" panose="020B0604020202020204" pitchFamily="34" charset="0"/>
              <a:buChar char="•"/>
            </a:pPr>
            <a:r>
              <a:rPr lang="fr-FR" sz="1400" dirty="0"/>
              <a:t>Sous la responsabilité d'un professionnel de santé autorisé, un manipulateur d'électroradiologie médicale, un technicien de laboratoire médical, un préparateur en pharmacie, un aide-soignant, un auxiliaire de puériculture, un ambulancier, un étudiant ayant validé sa première année en médecine, chirurgie dentaire, pharmacie, maïeutique, </a:t>
            </a:r>
            <a:r>
              <a:rPr lang="fr-FR" sz="1400" dirty="0" err="1"/>
              <a:t>masso</a:t>
            </a:r>
            <a:r>
              <a:rPr lang="fr-FR" sz="1400" dirty="0"/>
              <a:t>-kinésithérapie ou soins infirmier ou un médiateur LAC ; </a:t>
            </a:r>
          </a:p>
        </p:txBody>
      </p:sp>
      <p:sp>
        <p:nvSpPr>
          <p:cNvPr id="8" name="Pentagone 7"/>
          <p:cNvSpPr/>
          <p:nvPr/>
        </p:nvSpPr>
        <p:spPr>
          <a:xfrm>
            <a:off x="547688" y="1157284"/>
            <a:ext cx="1524000" cy="835819"/>
          </a:xfrm>
          <a:prstGeom prst="homePlat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a:solidFill>
                  <a:schemeClr val="bg1"/>
                </a:solidFill>
              </a:rPr>
              <a:t>Base légale</a:t>
            </a:r>
          </a:p>
        </p:txBody>
      </p:sp>
      <p:sp>
        <p:nvSpPr>
          <p:cNvPr id="11" name="Pentagone 10"/>
          <p:cNvSpPr/>
          <p:nvPr/>
        </p:nvSpPr>
        <p:spPr>
          <a:xfrm>
            <a:off x="547688" y="2065333"/>
            <a:ext cx="1524000" cy="1719265"/>
          </a:xfrm>
          <a:prstGeom prst="homePlate">
            <a:avLst>
              <a:gd name="adj" fmla="val 28292"/>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a:solidFill>
                  <a:schemeClr val="bg1"/>
                </a:solidFill>
              </a:rPr>
              <a:t>Effecteurs</a:t>
            </a:r>
          </a:p>
        </p:txBody>
      </p:sp>
      <p:sp>
        <p:nvSpPr>
          <p:cNvPr id="12" name="Pentagone 11"/>
          <p:cNvSpPr/>
          <p:nvPr/>
        </p:nvSpPr>
        <p:spPr>
          <a:xfrm>
            <a:off x="547688" y="3876272"/>
            <a:ext cx="1524000" cy="1181503"/>
          </a:xfrm>
          <a:prstGeom prst="homePlate">
            <a:avLst>
              <a:gd name="adj" fmla="val 28292"/>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fr-FR" sz="1400" b="1">
                <a:solidFill>
                  <a:schemeClr val="bg1"/>
                </a:solidFill>
              </a:rPr>
              <a:t>Régime de déclaration</a:t>
            </a:r>
          </a:p>
        </p:txBody>
      </p:sp>
      <p:sp>
        <p:nvSpPr>
          <p:cNvPr id="13" name="ZoneTexte 12"/>
          <p:cNvSpPr txBox="1"/>
          <p:nvPr/>
        </p:nvSpPr>
        <p:spPr>
          <a:xfrm>
            <a:off x="2443161" y="3868732"/>
            <a:ext cx="9191625" cy="118904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a:t>L’autorité organisatrice doit renseigner une déclaration préalable qui est ensuite transmise aux préfectures et aux agences régionales de santé. Les déclarations peuvent être soumises via un </a:t>
            </a:r>
            <a:r>
              <a:rPr lang="fr-FR" sz="1400" err="1"/>
              <a:t>téléservice</a:t>
            </a:r>
            <a:r>
              <a:rPr lang="fr-FR" sz="1400"/>
              <a:t> </a:t>
            </a:r>
            <a:r>
              <a:rPr lang="fr-FR" sz="1400">
                <a:hlinkClick r:id="rId8"/>
              </a:rPr>
              <a:t>https://invite.contacts-demarches.interieur.gouv.fr/Tests-antigeniques-et-examens-de-biologie-medicale</a:t>
            </a:r>
            <a:endParaRPr lang="fr-FR" sz="1400"/>
          </a:p>
          <a:p>
            <a:pPr>
              <a:spcBef>
                <a:spcPts val="300"/>
              </a:spcBef>
              <a:spcAft>
                <a:spcPts val="300"/>
              </a:spcAft>
            </a:pPr>
            <a:r>
              <a:rPr lang="fr-FR" sz="1400"/>
              <a:t>Les activités ou opérations peuvent débuter deux jours après l’expiration d’un délai de deux jours ouvrés après l’enregistrement de la déclaration. </a:t>
            </a:r>
          </a:p>
        </p:txBody>
      </p:sp>
      <p:sp>
        <p:nvSpPr>
          <p:cNvPr id="9" name="Rectangle 8"/>
          <p:cNvSpPr/>
          <p:nvPr/>
        </p:nvSpPr>
        <p:spPr>
          <a:xfrm>
            <a:off x="547688" y="5164644"/>
            <a:ext cx="11087098" cy="1536194"/>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400" b="1">
                <a:solidFill>
                  <a:schemeClr val="accent6">
                    <a:lumMod val="50000"/>
                    <a:lumOff val="50000"/>
                  </a:schemeClr>
                </a:solidFill>
              </a:rPr>
              <a:t>Les organisateurs d’un évènement au cours duquel doit se tenir une opération de dépistage doivent donc contractualiser avec un professionnel de santé habilité à conduire ce type d’opération, puis faire une déclaration préalable à la préfecture. </a:t>
            </a:r>
          </a:p>
          <a:p>
            <a:pPr algn="ctr">
              <a:spcBef>
                <a:spcPts val="300"/>
              </a:spcBef>
              <a:spcAft>
                <a:spcPts val="300"/>
              </a:spcAft>
            </a:pPr>
            <a:r>
              <a:rPr lang="fr-FR" sz="1400" b="1">
                <a:solidFill>
                  <a:schemeClr val="accent6">
                    <a:lumMod val="50000"/>
                    <a:lumOff val="50000"/>
                  </a:schemeClr>
                </a:solidFill>
              </a:rPr>
              <a:t>Les déclarants peuvent être accompagnés par les services de l’Etat dans l’organisation de ces activités et opérations (notamment communication de coordonnées de professionnels de santé pouvant conduire des opérations collectives de dépistage et potentielle mise à disposition de tests issus du stock Etat pour les plus gros évènements). </a:t>
            </a:r>
          </a:p>
        </p:txBody>
      </p:sp>
    </p:spTree>
    <p:extLst>
      <p:ext uri="{BB962C8B-B14F-4D97-AF65-F5344CB8AC3E}">
        <p14:creationId xmlns:p14="http://schemas.microsoft.com/office/powerpoint/2010/main" val="2611383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8"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Les modalités de réalisation de l’opération </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ZoneTexte 4"/>
          <p:cNvSpPr txBox="1"/>
          <p:nvPr/>
        </p:nvSpPr>
        <p:spPr>
          <a:xfrm>
            <a:off x="547688" y="1280458"/>
            <a:ext cx="11087100" cy="3851275"/>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a:t>L’organisation d’une opération de dépistage est conditionnée à la mise à disposition de locaux et du matériel adaptés : </a:t>
            </a:r>
          </a:p>
          <a:p>
            <a:pPr marL="285750" indent="-285750">
              <a:spcBef>
                <a:spcPts val="300"/>
              </a:spcBef>
              <a:spcAft>
                <a:spcPts val="300"/>
              </a:spcAft>
              <a:buFont typeface="Arial" panose="020B0604020202020204" pitchFamily="34" charset="0"/>
              <a:buChar char="•"/>
            </a:pPr>
            <a:r>
              <a:rPr lang="fr-FR" sz="1600"/>
              <a:t>Locaux adaptés pour assurer la réalisation du test doivent comprendre notamment un espace de confidentialité pour mener l'entretien préalable ;</a:t>
            </a:r>
          </a:p>
          <a:p>
            <a:pPr marL="285750" indent="-285750">
              <a:spcBef>
                <a:spcPts val="300"/>
              </a:spcBef>
              <a:spcAft>
                <a:spcPts val="300"/>
              </a:spcAft>
              <a:buFont typeface="Arial" panose="020B0604020202020204" pitchFamily="34" charset="0"/>
              <a:buChar char="•"/>
            </a:pPr>
            <a:r>
              <a:rPr lang="fr-FR" sz="1600"/>
              <a:t>Equipements adaptés permettant d'asseoir la personne pour la réalisation du test ;</a:t>
            </a:r>
          </a:p>
          <a:p>
            <a:pPr marL="285750" indent="-285750">
              <a:spcBef>
                <a:spcPts val="300"/>
              </a:spcBef>
              <a:spcAft>
                <a:spcPts val="300"/>
              </a:spcAft>
              <a:buFont typeface="Arial" panose="020B0604020202020204" pitchFamily="34" charset="0"/>
              <a:buChar char="•"/>
            </a:pPr>
            <a:r>
              <a:rPr lang="fr-FR" sz="1600"/>
              <a:t>Existence d'un point d'eau pour le lavage des mains ou de solution hydro-alcoolique ;</a:t>
            </a:r>
          </a:p>
          <a:p>
            <a:pPr marL="285750" indent="-285750">
              <a:spcBef>
                <a:spcPts val="300"/>
              </a:spcBef>
              <a:spcAft>
                <a:spcPts val="300"/>
              </a:spcAft>
              <a:buFont typeface="Arial" panose="020B0604020202020204" pitchFamily="34" charset="0"/>
              <a:buChar char="•"/>
            </a:pPr>
            <a:r>
              <a:rPr lang="fr-FR" sz="1600"/>
              <a:t>Matériel nécessaire pour la réalisation du test. Le professionnel doit s'assurer de disposer d'un stock suffisant.</a:t>
            </a:r>
          </a:p>
          <a:p>
            <a:pPr marL="285750" indent="-285750">
              <a:spcBef>
                <a:spcPts val="300"/>
              </a:spcBef>
              <a:spcAft>
                <a:spcPts val="300"/>
              </a:spcAft>
              <a:buFont typeface="Arial" panose="020B0604020202020204" pitchFamily="34" charset="0"/>
              <a:buChar char="•"/>
            </a:pPr>
            <a:r>
              <a:rPr lang="fr-FR" sz="1600"/>
              <a:t>Equipements de protection individuels (masques adaptés à l'usage, blouses, gants, charlottes ou autre couvre-chef, protections oculaires de type lunettes de protection ou visière) requis ;</a:t>
            </a:r>
          </a:p>
          <a:p>
            <a:pPr marL="285750" indent="-285750">
              <a:spcBef>
                <a:spcPts val="300"/>
              </a:spcBef>
              <a:spcAft>
                <a:spcPts val="300"/>
              </a:spcAft>
              <a:buFont typeface="Arial" panose="020B0604020202020204" pitchFamily="34" charset="0"/>
              <a:buChar char="•"/>
            </a:pPr>
            <a:r>
              <a:rPr lang="fr-FR" sz="1600"/>
              <a:t>Matériel et consommables permettant la désinfection des surfaces en respectant la norme de virucide 14476 ;</a:t>
            </a:r>
          </a:p>
          <a:p>
            <a:pPr marL="285750" indent="-285750">
              <a:spcBef>
                <a:spcPts val="300"/>
              </a:spcBef>
              <a:spcAft>
                <a:spcPts val="300"/>
              </a:spcAft>
              <a:buFont typeface="Arial" panose="020B0604020202020204" pitchFamily="34" charset="0"/>
              <a:buChar char="•"/>
            </a:pPr>
            <a:r>
              <a:rPr lang="fr-FR" sz="1600"/>
              <a:t>Circuit d'élimination des déchets d'activité de soins à risque infectieux produits dans ce cadre.</a:t>
            </a:r>
          </a:p>
          <a:p>
            <a:pPr>
              <a:spcBef>
                <a:spcPts val="300"/>
              </a:spcBef>
              <a:spcAft>
                <a:spcPts val="300"/>
              </a:spcAft>
            </a:pPr>
            <a:r>
              <a:rPr lang="fr-FR" sz="1600"/>
              <a:t>Il convient également de prévoir une connexion internet et une imprimante pour permettre aux professionnels de santé de se connecter à SI-DEP pour saisir les résultats des tests et remettre le résultat incluant le certificat de test au patient (cf. infra).</a:t>
            </a:r>
          </a:p>
        </p:txBody>
      </p:sp>
      <p:sp>
        <p:nvSpPr>
          <p:cNvPr id="14" name="Rectangle 13"/>
          <p:cNvSpPr/>
          <p:nvPr/>
        </p:nvSpPr>
        <p:spPr>
          <a:xfrm>
            <a:off x="547688" y="5554640"/>
            <a:ext cx="11087098" cy="895374"/>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fr-FR" sz="1600" b="1">
                <a:solidFill>
                  <a:schemeClr val="accent6">
                    <a:lumMod val="50000"/>
                    <a:lumOff val="50000"/>
                  </a:schemeClr>
                </a:solidFill>
              </a:rPr>
              <a:t>Les organisateurs d’un évènement au cours duquel doit se tenir une opération de dépistage doivent donc s’assurer avec le professionnel de santé en charge de la réalisation de l’opération du respect de ces conditions.</a:t>
            </a:r>
          </a:p>
        </p:txBody>
      </p:sp>
    </p:spTree>
    <p:extLst>
      <p:ext uri="{BB962C8B-B14F-4D97-AF65-F5344CB8AC3E}">
        <p14:creationId xmlns:p14="http://schemas.microsoft.com/office/powerpoint/2010/main" val="2721559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2"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Quel message diffuser aux personnes testées ? </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pic>
        <p:nvPicPr>
          <p:cNvPr id="8" name="Image 7"/>
          <p:cNvPicPr>
            <a:picLocks noChangeAspect="1"/>
          </p:cNvPicPr>
          <p:nvPr/>
        </p:nvPicPr>
        <p:blipFill rotWithShape="1">
          <a:blip r:embed="rId8"/>
          <a:srcRect b="736"/>
          <a:stretch/>
        </p:blipFill>
        <p:spPr>
          <a:xfrm>
            <a:off x="4461386" y="1859695"/>
            <a:ext cx="3344421" cy="4435222"/>
          </a:xfrm>
          <a:prstGeom prst="rect">
            <a:avLst/>
          </a:prstGeom>
          <a:ln>
            <a:solidFill>
              <a:schemeClr val="bg1">
                <a:lumMod val="95000"/>
              </a:schemeClr>
            </a:solidFill>
          </a:ln>
        </p:spPr>
      </p:pic>
      <p:pic>
        <p:nvPicPr>
          <p:cNvPr id="16388" name="Picture 4" descr="Gestes barrières : la première arme contre la Covid-19 | Rouen.fr">
            <a:extLst>
              <a:ext uri="{FF2B5EF4-FFF2-40B4-BE49-F238E27FC236}">
                <a16:creationId xmlns:a16="http://schemas.microsoft.com/office/drawing/2014/main" id="{F42233FB-8793-40D3-B220-EF3D166DD7D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1524" y="2243742"/>
            <a:ext cx="3525786" cy="405117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8">
            <a:extLst>
              <a:ext uri="{FF2B5EF4-FFF2-40B4-BE49-F238E27FC236}">
                <a16:creationId xmlns:a16="http://schemas.microsoft.com/office/drawing/2014/main" id="{07E6B382-F102-47F7-9327-8242E658E5A0}"/>
              </a:ext>
            </a:extLst>
          </p:cNvPr>
          <p:cNvPicPr>
            <a:picLocks noChangeAspect="1"/>
          </p:cNvPicPr>
          <p:nvPr/>
        </p:nvPicPr>
        <p:blipFill rotWithShape="1">
          <a:blip r:embed="rId10"/>
          <a:srcRect t="-1" b="91174"/>
          <a:stretch/>
        </p:blipFill>
        <p:spPr>
          <a:xfrm>
            <a:off x="7985620" y="1859694"/>
            <a:ext cx="3493800" cy="415481"/>
          </a:xfrm>
          <a:prstGeom prst="rect">
            <a:avLst/>
          </a:prstGeom>
          <a:ln>
            <a:solidFill>
              <a:schemeClr val="bg1">
                <a:lumMod val="95000"/>
              </a:schemeClr>
            </a:solidFill>
          </a:ln>
        </p:spPr>
      </p:pic>
      <p:pic>
        <p:nvPicPr>
          <p:cNvPr id="16390" name="Picture 6">
            <a:extLst>
              <a:ext uri="{FF2B5EF4-FFF2-40B4-BE49-F238E27FC236}">
                <a16:creationId xmlns:a16="http://schemas.microsoft.com/office/drawing/2014/main" id="{AA6D34E5-3F0F-4A37-9B1E-D32215C1AB6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2932" y="1811472"/>
            <a:ext cx="3530712" cy="448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797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6"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L’obligation de saisie des résultats dans SI-DEP : comment faire ? </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ZoneTexte 4"/>
          <p:cNvSpPr txBox="1"/>
          <p:nvPr/>
        </p:nvSpPr>
        <p:spPr>
          <a:xfrm>
            <a:off x="2091251" y="1149344"/>
            <a:ext cx="9543537" cy="179458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b="1"/>
              <a:t>La réalisation de tests doit impérativement s’accompagner de la saisie des résultats dans SI-DEP : </a:t>
            </a:r>
          </a:p>
          <a:p>
            <a:pPr marL="285750" indent="-285750" algn="just">
              <a:spcBef>
                <a:spcPts val="300"/>
              </a:spcBef>
              <a:spcAft>
                <a:spcPts val="300"/>
              </a:spcAft>
              <a:buFont typeface="Arial" panose="020B0604020202020204" pitchFamily="34" charset="0"/>
              <a:buChar char="•"/>
            </a:pPr>
            <a:r>
              <a:rPr lang="fr-FR" sz="1400"/>
              <a:t>Cela permet d’imprimer une fiche résultat incluant le certificat de test, à remettre au patient et tracer l’opération par la saisie d’un code campagne communiqué par l’ARS </a:t>
            </a:r>
          </a:p>
          <a:p>
            <a:pPr marL="285750" indent="-285750" algn="just">
              <a:spcBef>
                <a:spcPts val="300"/>
              </a:spcBef>
              <a:spcAft>
                <a:spcPts val="300"/>
              </a:spcAft>
              <a:buFont typeface="Arial" panose="020B0604020202020204" pitchFamily="34" charset="0"/>
              <a:buChar char="•"/>
            </a:pPr>
            <a:r>
              <a:rPr lang="fr-FR" sz="1400"/>
              <a:t>L’entrée des résultats dans SI-DEP conditionne le déclenchement du contact tracing : une saisie sans délai des résultats dans SI-DEP permet de déclencher le tracing au plus vite, avec des coordonnées fiables</a:t>
            </a:r>
          </a:p>
          <a:p>
            <a:pPr marL="285750" indent="-285750" algn="just">
              <a:spcBef>
                <a:spcPts val="300"/>
              </a:spcBef>
              <a:spcAft>
                <a:spcPts val="300"/>
              </a:spcAft>
              <a:buFont typeface="Arial" panose="020B0604020202020204" pitchFamily="34" charset="0"/>
              <a:buChar char="•"/>
            </a:pPr>
            <a:r>
              <a:rPr lang="fr-FR" sz="1400"/>
              <a:t>Cela permet aux autorités sanitaires de publier les indicateurs de suivi de l’épidémie et d’adapter les mesures de gestion au niveau local et national</a:t>
            </a:r>
          </a:p>
        </p:txBody>
      </p:sp>
      <p:sp>
        <p:nvSpPr>
          <p:cNvPr id="11" name="Ellipse 10"/>
          <p:cNvSpPr/>
          <p:nvPr/>
        </p:nvSpPr>
        <p:spPr>
          <a:xfrm>
            <a:off x="547372" y="1416636"/>
            <a:ext cx="1260000" cy="1260000"/>
          </a:xfrm>
          <a:prstGeom prst="ellipse">
            <a:avLst/>
          </a:prstGeom>
          <a:solidFill>
            <a:srgbClr val="00009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reeform 31"/>
          <p:cNvSpPr>
            <a:spLocks noEditPoints="1"/>
          </p:cNvSpPr>
          <p:nvPr/>
        </p:nvSpPr>
        <p:spPr bwMode="auto">
          <a:xfrm>
            <a:off x="806423" y="1774867"/>
            <a:ext cx="770474" cy="507011"/>
          </a:xfrm>
          <a:custGeom>
            <a:avLst/>
            <a:gdLst>
              <a:gd name="T0" fmla="*/ 2147483647 w 772"/>
              <a:gd name="T1" fmla="*/ 0 h 507"/>
              <a:gd name="T2" fmla="*/ 2147483647 w 772"/>
              <a:gd name="T3" fmla="*/ 2147483647 h 507"/>
              <a:gd name="T4" fmla="*/ 2147483647 w 772"/>
              <a:gd name="T5" fmla="*/ 2147483647 h 507"/>
              <a:gd name="T6" fmla="*/ 2147483647 w 772"/>
              <a:gd name="T7" fmla="*/ 2147483647 h 507"/>
              <a:gd name="T8" fmla="*/ 2147483647 w 772"/>
              <a:gd name="T9" fmla="*/ 2147483647 h 507"/>
              <a:gd name="T10" fmla="*/ 2147483647 w 772"/>
              <a:gd name="T11" fmla="*/ 2147483647 h 507"/>
              <a:gd name="T12" fmla="*/ 2147483647 w 772"/>
              <a:gd name="T13" fmla="*/ 2147483647 h 507"/>
              <a:gd name="T14" fmla="*/ 2147483647 w 772"/>
              <a:gd name="T15" fmla="*/ 2147483647 h 507"/>
              <a:gd name="T16" fmla="*/ 2147483647 w 772"/>
              <a:gd name="T17" fmla="*/ 2147483647 h 507"/>
              <a:gd name="T18" fmla="*/ 2147483647 w 772"/>
              <a:gd name="T19" fmla="*/ 2147483647 h 507"/>
              <a:gd name="T20" fmla="*/ 2147483647 w 772"/>
              <a:gd name="T21" fmla="*/ 2147483647 h 507"/>
              <a:gd name="T22" fmla="*/ 2147483647 w 772"/>
              <a:gd name="T23" fmla="*/ 2147483647 h 507"/>
              <a:gd name="T24" fmla="*/ 2147483647 w 772"/>
              <a:gd name="T25" fmla="*/ 2147483647 h 507"/>
              <a:gd name="T26" fmla="*/ 2147483647 w 772"/>
              <a:gd name="T27" fmla="*/ 2147483647 h 507"/>
              <a:gd name="T28" fmla="*/ 2147483647 w 772"/>
              <a:gd name="T29" fmla="*/ 2147483647 h 507"/>
              <a:gd name="T30" fmla="*/ 2147483647 w 772"/>
              <a:gd name="T31" fmla="*/ 2147483647 h 507"/>
              <a:gd name="T32" fmla="*/ 2147483647 w 772"/>
              <a:gd name="T33" fmla="*/ 2147483647 h 507"/>
              <a:gd name="T34" fmla="*/ 2147483647 w 772"/>
              <a:gd name="T35" fmla="*/ 2147483647 h 507"/>
              <a:gd name="T36" fmla="*/ 2147483647 w 772"/>
              <a:gd name="T37" fmla="*/ 2147483647 h 507"/>
              <a:gd name="T38" fmla="*/ 2147483647 w 772"/>
              <a:gd name="T39" fmla="*/ 2147483647 h 507"/>
              <a:gd name="T40" fmla="*/ 2147483647 w 772"/>
              <a:gd name="T41" fmla="*/ 2147483647 h 507"/>
              <a:gd name="T42" fmla="*/ 2147483647 w 772"/>
              <a:gd name="T43" fmla="*/ 2147483647 h 507"/>
              <a:gd name="T44" fmla="*/ 2147483647 w 772"/>
              <a:gd name="T45" fmla="*/ 2147483647 h 507"/>
              <a:gd name="T46" fmla="*/ 2147483647 w 772"/>
              <a:gd name="T47" fmla="*/ 2147483647 h 507"/>
              <a:gd name="T48" fmla="*/ 2147483647 w 772"/>
              <a:gd name="T49" fmla="*/ 2147483647 h 507"/>
              <a:gd name="T50" fmla="*/ 2147483647 w 772"/>
              <a:gd name="T51" fmla="*/ 2147483647 h 507"/>
              <a:gd name="T52" fmla="*/ 2147483647 w 772"/>
              <a:gd name="T53" fmla="*/ 2147483647 h 507"/>
              <a:gd name="T54" fmla="*/ 2147483647 w 772"/>
              <a:gd name="T55" fmla="*/ 2147483647 h 507"/>
              <a:gd name="T56" fmla="*/ 2147483647 w 772"/>
              <a:gd name="T57" fmla="*/ 2147483647 h 507"/>
              <a:gd name="T58" fmla="*/ 2147483647 w 772"/>
              <a:gd name="T59" fmla="*/ 2147483647 h 507"/>
              <a:gd name="T60" fmla="*/ 2147483647 w 772"/>
              <a:gd name="T61" fmla="*/ 2147483647 h 507"/>
              <a:gd name="T62" fmla="*/ 2147483647 w 772"/>
              <a:gd name="T63" fmla="*/ 2147483647 h 507"/>
              <a:gd name="T64" fmla="*/ 2147483647 w 772"/>
              <a:gd name="T65" fmla="*/ 2147483647 h 507"/>
              <a:gd name="T66" fmla="*/ 2147483647 w 772"/>
              <a:gd name="T67" fmla="*/ 2147483647 h 507"/>
              <a:gd name="T68" fmla="*/ 2147483647 w 772"/>
              <a:gd name="T69" fmla="*/ 2147483647 h 507"/>
              <a:gd name="T70" fmla="*/ 2147483647 w 772"/>
              <a:gd name="T71" fmla="*/ 2147483647 h 507"/>
              <a:gd name="T72" fmla="*/ 2147483647 w 772"/>
              <a:gd name="T73" fmla="*/ 2147483647 h 507"/>
              <a:gd name="T74" fmla="*/ 2147483647 w 772"/>
              <a:gd name="T75" fmla="*/ 2147483647 h 507"/>
              <a:gd name="T76" fmla="*/ 2147483647 w 772"/>
              <a:gd name="T77" fmla="*/ 2147483647 h 507"/>
              <a:gd name="T78" fmla="*/ 2147483647 w 772"/>
              <a:gd name="T79" fmla="*/ 2147483647 h 507"/>
              <a:gd name="T80" fmla="*/ 2147483647 w 772"/>
              <a:gd name="T81" fmla="*/ 2147483647 h 507"/>
              <a:gd name="T82" fmla="*/ 2147483647 w 772"/>
              <a:gd name="T83" fmla="*/ 2147483647 h 507"/>
              <a:gd name="T84" fmla="*/ 2147483647 w 772"/>
              <a:gd name="T85" fmla="*/ 2147483647 h 507"/>
              <a:gd name="T86" fmla="*/ 2147483647 w 772"/>
              <a:gd name="T87" fmla="*/ 2147483647 h 507"/>
              <a:gd name="T88" fmla="*/ 2147483647 w 772"/>
              <a:gd name="T89" fmla="*/ 2147483647 h 507"/>
              <a:gd name="T90" fmla="*/ 2147483647 w 772"/>
              <a:gd name="T91" fmla="*/ 2147483647 h 507"/>
              <a:gd name="T92" fmla="*/ 2147483647 w 772"/>
              <a:gd name="T93" fmla="*/ 2147483647 h 507"/>
              <a:gd name="T94" fmla="*/ 2147483647 w 772"/>
              <a:gd name="T95" fmla="*/ 2147483647 h 507"/>
              <a:gd name="T96" fmla="*/ 2147483647 w 772"/>
              <a:gd name="T97" fmla="*/ 2147483647 h 507"/>
              <a:gd name="T98" fmla="*/ 2147483647 w 772"/>
              <a:gd name="T99" fmla="*/ 2147483647 h 507"/>
              <a:gd name="T100" fmla="*/ 2147483647 w 772"/>
              <a:gd name="T101" fmla="*/ 2147483647 h 507"/>
              <a:gd name="T102" fmla="*/ 2147483647 w 772"/>
              <a:gd name="T103" fmla="*/ 2147483647 h 507"/>
              <a:gd name="T104" fmla="*/ 2147483647 w 772"/>
              <a:gd name="T105" fmla="*/ 2147483647 h 507"/>
              <a:gd name="T106" fmla="*/ 2147483647 w 772"/>
              <a:gd name="T107" fmla="*/ 2147483647 h 507"/>
              <a:gd name="T108" fmla="*/ 2147483647 w 772"/>
              <a:gd name="T109" fmla="*/ 2147483647 h 507"/>
              <a:gd name="T110" fmla="*/ 2147483647 w 772"/>
              <a:gd name="T111" fmla="*/ 2147483647 h 507"/>
              <a:gd name="T112" fmla="*/ 2147483647 w 772"/>
              <a:gd name="T113" fmla="*/ 2147483647 h 507"/>
              <a:gd name="T114" fmla="*/ 2147483647 w 772"/>
              <a:gd name="T115" fmla="*/ 2147483647 h 5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72" h="507">
                <a:moveTo>
                  <a:pt x="181" y="196"/>
                </a:moveTo>
                <a:cubicBezTo>
                  <a:pt x="235" y="196"/>
                  <a:pt x="279" y="152"/>
                  <a:pt x="279" y="98"/>
                </a:cubicBezTo>
                <a:cubicBezTo>
                  <a:pt x="279" y="44"/>
                  <a:pt x="235" y="0"/>
                  <a:pt x="181" y="0"/>
                </a:cubicBezTo>
                <a:cubicBezTo>
                  <a:pt x="127" y="0"/>
                  <a:pt x="84" y="44"/>
                  <a:pt x="84" y="98"/>
                </a:cubicBezTo>
                <a:cubicBezTo>
                  <a:pt x="84" y="152"/>
                  <a:pt x="127" y="196"/>
                  <a:pt x="181" y="196"/>
                </a:cubicBezTo>
                <a:close/>
                <a:moveTo>
                  <a:pt x="275" y="387"/>
                </a:moveTo>
                <a:cubicBezTo>
                  <a:pt x="295" y="388"/>
                  <a:pt x="295" y="388"/>
                  <a:pt x="295" y="388"/>
                </a:cubicBezTo>
                <a:cubicBezTo>
                  <a:pt x="303" y="389"/>
                  <a:pt x="303" y="389"/>
                  <a:pt x="303" y="389"/>
                </a:cubicBezTo>
                <a:cubicBezTo>
                  <a:pt x="310" y="390"/>
                  <a:pt x="310" y="390"/>
                  <a:pt x="310" y="390"/>
                </a:cubicBezTo>
                <a:cubicBezTo>
                  <a:pt x="388" y="397"/>
                  <a:pt x="388" y="397"/>
                  <a:pt x="388" y="397"/>
                </a:cubicBezTo>
                <a:cubicBezTo>
                  <a:pt x="388" y="397"/>
                  <a:pt x="388" y="397"/>
                  <a:pt x="388" y="397"/>
                </a:cubicBezTo>
                <a:cubicBezTo>
                  <a:pt x="389" y="393"/>
                  <a:pt x="389" y="390"/>
                  <a:pt x="389" y="387"/>
                </a:cubicBezTo>
                <a:cubicBezTo>
                  <a:pt x="389" y="385"/>
                  <a:pt x="389" y="384"/>
                  <a:pt x="388" y="382"/>
                </a:cubicBezTo>
                <a:cubicBezTo>
                  <a:pt x="387" y="375"/>
                  <a:pt x="383" y="369"/>
                  <a:pt x="379" y="364"/>
                </a:cubicBezTo>
                <a:cubicBezTo>
                  <a:pt x="379" y="364"/>
                  <a:pt x="379" y="364"/>
                  <a:pt x="379" y="364"/>
                </a:cubicBezTo>
                <a:cubicBezTo>
                  <a:pt x="374" y="359"/>
                  <a:pt x="368" y="355"/>
                  <a:pt x="361" y="353"/>
                </a:cubicBezTo>
                <a:cubicBezTo>
                  <a:pt x="358" y="352"/>
                  <a:pt x="354" y="351"/>
                  <a:pt x="350" y="351"/>
                </a:cubicBezTo>
                <a:cubicBezTo>
                  <a:pt x="350" y="351"/>
                  <a:pt x="350" y="351"/>
                  <a:pt x="350" y="351"/>
                </a:cubicBezTo>
                <a:cubicBezTo>
                  <a:pt x="303" y="351"/>
                  <a:pt x="303" y="351"/>
                  <a:pt x="303" y="351"/>
                </a:cubicBezTo>
                <a:cubicBezTo>
                  <a:pt x="295" y="351"/>
                  <a:pt x="295" y="351"/>
                  <a:pt x="295" y="351"/>
                </a:cubicBezTo>
                <a:cubicBezTo>
                  <a:pt x="256" y="351"/>
                  <a:pt x="256" y="351"/>
                  <a:pt x="256" y="351"/>
                </a:cubicBezTo>
                <a:lnTo>
                  <a:pt x="275" y="387"/>
                </a:lnTo>
                <a:close/>
                <a:moveTo>
                  <a:pt x="421" y="419"/>
                </a:moveTo>
                <a:cubicBezTo>
                  <a:pt x="418" y="419"/>
                  <a:pt x="416" y="418"/>
                  <a:pt x="413" y="418"/>
                </a:cubicBezTo>
                <a:cubicBezTo>
                  <a:pt x="403" y="417"/>
                  <a:pt x="403" y="417"/>
                  <a:pt x="403" y="417"/>
                </a:cubicBezTo>
                <a:cubicBezTo>
                  <a:pt x="400" y="417"/>
                  <a:pt x="400" y="417"/>
                  <a:pt x="400" y="417"/>
                </a:cubicBezTo>
                <a:cubicBezTo>
                  <a:pt x="389" y="416"/>
                  <a:pt x="389" y="416"/>
                  <a:pt x="389" y="416"/>
                </a:cubicBezTo>
                <a:cubicBezTo>
                  <a:pt x="377" y="415"/>
                  <a:pt x="377" y="415"/>
                  <a:pt x="377" y="415"/>
                </a:cubicBezTo>
                <a:cubicBezTo>
                  <a:pt x="322" y="410"/>
                  <a:pt x="322" y="410"/>
                  <a:pt x="322" y="410"/>
                </a:cubicBezTo>
                <a:cubicBezTo>
                  <a:pt x="315" y="409"/>
                  <a:pt x="315" y="409"/>
                  <a:pt x="315" y="409"/>
                </a:cubicBezTo>
                <a:cubicBezTo>
                  <a:pt x="307" y="408"/>
                  <a:pt x="307" y="408"/>
                  <a:pt x="307" y="408"/>
                </a:cubicBezTo>
                <a:cubicBezTo>
                  <a:pt x="263" y="404"/>
                  <a:pt x="263" y="404"/>
                  <a:pt x="263" y="404"/>
                </a:cubicBezTo>
                <a:cubicBezTo>
                  <a:pt x="235" y="351"/>
                  <a:pt x="235" y="351"/>
                  <a:pt x="235" y="351"/>
                </a:cubicBezTo>
                <a:cubicBezTo>
                  <a:pt x="226" y="333"/>
                  <a:pt x="226" y="333"/>
                  <a:pt x="226" y="333"/>
                </a:cubicBezTo>
                <a:cubicBezTo>
                  <a:pt x="220" y="323"/>
                  <a:pt x="220" y="323"/>
                  <a:pt x="220" y="323"/>
                </a:cubicBezTo>
                <a:cubicBezTo>
                  <a:pt x="191" y="264"/>
                  <a:pt x="162" y="212"/>
                  <a:pt x="101" y="212"/>
                </a:cubicBezTo>
                <a:cubicBezTo>
                  <a:pt x="54" y="212"/>
                  <a:pt x="18" y="250"/>
                  <a:pt x="12" y="311"/>
                </a:cubicBezTo>
                <a:cubicBezTo>
                  <a:pt x="1" y="474"/>
                  <a:pt x="1" y="474"/>
                  <a:pt x="1" y="474"/>
                </a:cubicBezTo>
                <a:cubicBezTo>
                  <a:pt x="0" y="493"/>
                  <a:pt x="14" y="507"/>
                  <a:pt x="32" y="507"/>
                </a:cubicBezTo>
                <a:cubicBezTo>
                  <a:pt x="181" y="507"/>
                  <a:pt x="181" y="507"/>
                  <a:pt x="181" y="507"/>
                </a:cubicBezTo>
                <a:cubicBezTo>
                  <a:pt x="162" y="455"/>
                  <a:pt x="162" y="455"/>
                  <a:pt x="162" y="455"/>
                </a:cubicBezTo>
                <a:cubicBezTo>
                  <a:pt x="158" y="444"/>
                  <a:pt x="158" y="444"/>
                  <a:pt x="158" y="444"/>
                </a:cubicBezTo>
                <a:cubicBezTo>
                  <a:pt x="153" y="432"/>
                  <a:pt x="153" y="432"/>
                  <a:pt x="153" y="432"/>
                </a:cubicBezTo>
                <a:cubicBezTo>
                  <a:pt x="127" y="361"/>
                  <a:pt x="127" y="361"/>
                  <a:pt x="127" y="361"/>
                </a:cubicBezTo>
                <a:cubicBezTo>
                  <a:pt x="166" y="437"/>
                  <a:pt x="166" y="437"/>
                  <a:pt x="166" y="437"/>
                </a:cubicBezTo>
                <a:cubicBezTo>
                  <a:pt x="171" y="447"/>
                  <a:pt x="171" y="447"/>
                  <a:pt x="171" y="447"/>
                </a:cubicBezTo>
                <a:cubicBezTo>
                  <a:pt x="176" y="457"/>
                  <a:pt x="176" y="457"/>
                  <a:pt x="176" y="457"/>
                </a:cubicBezTo>
                <a:cubicBezTo>
                  <a:pt x="186" y="476"/>
                  <a:pt x="186" y="476"/>
                  <a:pt x="186" y="476"/>
                </a:cubicBezTo>
                <a:cubicBezTo>
                  <a:pt x="195" y="495"/>
                  <a:pt x="215" y="507"/>
                  <a:pt x="236" y="507"/>
                </a:cubicBezTo>
                <a:cubicBezTo>
                  <a:pt x="413" y="507"/>
                  <a:pt x="413" y="507"/>
                  <a:pt x="413" y="507"/>
                </a:cubicBezTo>
                <a:cubicBezTo>
                  <a:pt x="414" y="507"/>
                  <a:pt x="415" y="507"/>
                  <a:pt x="416" y="507"/>
                </a:cubicBezTo>
                <a:cubicBezTo>
                  <a:pt x="438" y="506"/>
                  <a:pt x="454" y="492"/>
                  <a:pt x="457" y="473"/>
                </a:cubicBezTo>
                <a:cubicBezTo>
                  <a:pt x="457" y="471"/>
                  <a:pt x="458" y="469"/>
                  <a:pt x="458" y="467"/>
                </a:cubicBezTo>
                <a:cubicBezTo>
                  <a:pt x="458" y="467"/>
                  <a:pt x="458" y="466"/>
                  <a:pt x="458" y="466"/>
                </a:cubicBezTo>
                <a:cubicBezTo>
                  <a:pt x="458" y="444"/>
                  <a:pt x="442" y="425"/>
                  <a:pt x="421" y="419"/>
                </a:cubicBezTo>
                <a:close/>
                <a:moveTo>
                  <a:pt x="757" y="223"/>
                </a:moveTo>
                <a:cubicBezTo>
                  <a:pt x="756" y="223"/>
                  <a:pt x="756" y="223"/>
                  <a:pt x="756" y="223"/>
                </a:cubicBezTo>
                <a:cubicBezTo>
                  <a:pt x="756" y="223"/>
                  <a:pt x="756" y="223"/>
                  <a:pt x="756" y="223"/>
                </a:cubicBezTo>
                <a:cubicBezTo>
                  <a:pt x="595" y="154"/>
                  <a:pt x="595" y="154"/>
                  <a:pt x="595" y="154"/>
                </a:cubicBezTo>
                <a:cubicBezTo>
                  <a:pt x="594" y="154"/>
                  <a:pt x="594" y="154"/>
                  <a:pt x="594" y="154"/>
                </a:cubicBezTo>
                <a:cubicBezTo>
                  <a:pt x="593" y="153"/>
                  <a:pt x="592" y="152"/>
                  <a:pt x="590" y="152"/>
                </a:cubicBezTo>
                <a:cubicBezTo>
                  <a:pt x="589" y="152"/>
                  <a:pt x="588" y="152"/>
                  <a:pt x="586" y="152"/>
                </a:cubicBezTo>
                <a:cubicBezTo>
                  <a:pt x="581" y="152"/>
                  <a:pt x="576" y="154"/>
                  <a:pt x="574" y="158"/>
                </a:cubicBezTo>
                <a:cubicBezTo>
                  <a:pt x="496" y="346"/>
                  <a:pt x="496" y="346"/>
                  <a:pt x="496" y="346"/>
                </a:cubicBezTo>
                <a:cubicBezTo>
                  <a:pt x="495" y="348"/>
                  <a:pt x="495" y="352"/>
                  <a:pt x="498" y="354"/>
                </a:cubicBezTo>
                <a:cubicBezTo>
                  <a:pt x="498" y="354"/>
                  <a:pt x="498" y="354"/>
                  <a:pt x="498" y="354"/>
                </a:cubicBezTo>
                <a:cubicBezTo>
                  <a:pt x="630" y="471"/>
                  <a:pt x="630" y="471"/>
                  <a:pt x="630" y="471"/>
                </a:cubicBezTo>
                <a:cubicBezTo>
                  <a:pt x="630" y="471"/>
                  <a:pt x="630" y="471"/>
                  <a:pt x="630" y="471"/>
                </a:cubicBezTo>
                <a:cubicBezTo>
                  <a:pt x="630" y="471"/>
                  <a:pt x="630" y="471"/>
                  <a:pt x="630" y="471"/>
                </a:cubicBezTo>
                <a:cubicBezTo>
                  <a:pt x="632" y="472"/>
                  <a:pt x="632" y="472"/>
                  <a:pt x="632" y="472"/>
                </a:cubicBezTo>
                <a:cubicBezTo>
                  <a:pt x="633" y="474"/>
                  <a:pt x="636" y="475"/>
                  <a:pt x="639" y="476"/>
                </a:cubicBezTo>
                <a:cubicBezTo>
                  <a:pt x="640" y="476"/>
                  <a:pt x="640" y="476"/>
                  <a:pt x="641" y="476"/>
                </a:cubicBezTo>
                <a:cubicBezTo>
                  <a:pt x="643" y="476"/>
                  <a:pt x="645" y="477"/>
                  <a:pt x="648" y="477"/>
                </a:cubicBezTo>
                <a:cubicBezTo>
                  <a:pt x="656" y="477"/>
                  <a:pt x="664" y="473"/>
                  <a:pt x="668" y="465"/>
                </a:cubicBezTo>
                <a:cubicBezTo>
                  <a:pt x="673" y="456"/>
                  <a:pt x="754" y="277"/>
                  <a:pt x="762" y="256"/>
                </a:cubicBezTo>
                <a:cubicBezTo>
                  <a:pt x="772" y="229"/>
                  <a:pt x="757" y="223"/>
                  <a:pt x="757" y="223"/>
                </a:cubicBezTo>
                <a:close/>
                <a:moveTo>
                  <a:pt x="636" y="442"/>
                </a:moveTo>
                <a:cubicBezTo>
                  <a:pt x="516" y="347"/>
                  <a:pt x="516" y="347"/>
                  <a:pt x="516" y="347"/>
                </a:cubicBezTo>
                <a:cubicBezTo>
                  <a:pt x="587" y="174"/>
                  <a:pt x="587" y="174"/>
                  <a:pt x="587" y="174"/>
                </a:cubicBezTo>
                <a:cubicBezTo>
                  <a:pt x="728" y="235"/>
                  <a:pt x="728" y="235"/>
                  <a:pt x="728" y="235"/>
                </a:cubicBezTo>
                <a:lnTo>
                  <a:pt x="636" y="442"/>
                </a:lnTo>
                <a:close/>
                <a:moveTo>
                  <a:pt x="498" y="361"/>
                </a:moveTo>
                <a:cubicBezTo>
                  <a:pt x="493" y="357"/>
                  <a:pt x="483" y="353"/>
                  <a:pt x="475" y="353"/>
                </a:cubicBezTo>
                <a:cubicBezTo>
                  <a:pt x="394" y="353"/>
                  <a:pt x="394" y="353"/>
                  <a:pt x="394" y="353"/>
                </a:cubicBezTo>
                <a:cubicBezTo>
                  <a:pt x="397" y="356"/>
                  <a:pt x="399" y="360"/>
                  <a:pt x="401" y="364"/>
                </a:cubicBezTo>
                <a:cubicBezTo>
                  <a:pt x="410" y="364"/>
                  <a:pt x="410" y="364"/>
                  <a:pt x="410" y="364"/>
                </a:cubicBezTo>
                <a:cubicBezTo>
                  <a:pt x="416" y="371"/>
                  <a:pt x="416" y="371"/>
                  <a:pt x="416" y="371"/>
                </a:cubicBezTo>
                <a:cubicBezTo>
                  <a:pt x="405" y="371"/>
                  <a:pt x="405" y="371"/>
                  <a:pt x="405" y="371"/>
                </a:cubicBezTo>
                <a:cubicBezTo>
                  <a:pt x="406" y="376"/>
                  <a:pt x="407" y="380"/>
                  <a:pt x="408" y="385"/>
                </a:cubicBezTo>
                <a:cubicBezTo>
                  <a:pt x="408" y="390"/>
                  <a:pt x="408" y="394"/>
                  <a:pt x="407" y="399"/>
                </a:cubicBezTo>
                <a:cubicBezTo>
                  <a:pt x="415" y="399"/>
                  <a:pt x="415" y="399"/>
                  <a:pt x="415" y="399"/>
                </a:cubicBezTo>
                <a:cubicBezTo>
                  <a:pt x="420" y="400"/>
                  <a:pt x="424" y="401"/>
                  <a:pt x="429" y="402"/>
                </a:cubicBezTo>
                <a:cubicBezTo>
                  <a:pt x="441" y="402"/>
                  <a:pt x="441" y="402"/>
                  <a:pt x="441" y="402"/>
                </a:cubicBezTo>
                <a:cubicBezTo>
                  <a:pt x="448" y="411"/>
                  <a:pt x="448" y="411"/>
                  <a:pt x="448" y="411"/>
                </a:cubicBezTo>
                <a:cubicBezTo>
                  <a:pt x="447" y="411"/>
                  <a:pt x="447" y="411"/>
                  <a:pt x="447" y="411"/>
                </a:cubicBezTo>
                <a:cubicBezTo>
                  <a:pt x="458" y="419"/>
                  <a:pt x="467" y="429"/>
                  <a:pt x="472" y="442"/>
                </a:cubicBezTo>
                <a:cubicBezTo>
                  <a:pt x="473" y="442"/>
                  <a:pt x="473" y="442"/>
                  <a:pt x="473" y="442"/>
                </a:cubicBezTo>
                <a:cubicBezTo>
                  <a:pt x="480" y="451"/>
                  <a:pt x="480" y="451"/>
                  <a:pt x="480" y="451"/>
                </a:cubicBezTo>
                <a:cubicBezTo>
                  <a:pt x="475" y="451"/>
                  <a:pt x="475" y="451"/>
                  <a:pt x="475" y="451"/>
                </a:cubicBezTo>
                <a:cubicBezTo>
                  <a:pt x="475" y="454"/>
                  <a:pt x="476" y="458"/>
                  <a:pt x="476" y="462"/>
                </a:cubicBezTo>
                <a:cubicBezTo>
                  <a:pt x="490" y="462"/>
                  <a:pt x="490" y="462"/>
                  <a:pt x="490" y="462"/>
                </a:cubicBezTo>
                <a:cubicBezTo>
                  <a:pt x="498" y="473"/>
                  <a:pt x="498" y="473"/>
                  <a:pt x="498" y="473"/>
                </a:cubicBezTo>
                <a:cubicBezTo>
                  <a:pt x="480" y="473"/>
                  <a:pt x="480" y="473"/>
                  <a:pt x="480" y="473"/>
                </a:cubicBezTo>
                <a:cubicBezTo>
                  <a:pt x="476" y="468"/>
                  <a:pt x="476" y="468"/>
                  <a:pt x="476" y="468"/>
                </a:cubicBezTo>
                <a:cubicBezTo>
                  <a:pt x="476" y="483"/>
                  <a:pt x="470" y="497"/>
                  <a:pt x="460" y="507"/>
                </a:cubicBezTo>
                <a:cubicBezTo>
                  <a:pt x="609" y="507"/>
                  <a:pt x="609" y="507"/>
                  <a:pt x="609" y="507"/>
                </a:cubicBezTo>
                <a:cubicBezTo>
                  <a:pt x="616" y="507"/>
                  <a:pt x="623" y="502"/>
                  <a:pt x="623" y="497"/>
                </a:cubicBezTo>
                <a:cubicBezTo>
                  <a:pt x="623" y="491"/>
                  <a:pt x="623" y="491"/>
                  <a:pt x="623" y="491"/>
                </a:cubicBezTo>
                <a:cubicBezTo>
                  <a:pt x="623" y="486"/>
                  <a:pt x="619" y="477"/>
                  <a:pt x="614" y="473"/>
                </a:cubicBezTo>
                <a:lnTo>
                  <a:pt x="498" y="361"/>
                </a:lnTo>
                <a:close/>
                <a:moveTo>
                  <a:pt x="552" y="451"/>
                </a:moveTo>
                <a:cubicBezTo>
                  <a:pt x="534" y="451"/>
                  <a:pt x="534" y="451"/>
                  <a:pt x="534" y="451"/>
                </a:cubicBezTo>
                <a:cubicBezTo>
                  <a:pt x="527" y="442"/>
                  <a:pt x="527" y="442"/>
                  <a:pt x="527" y="442"/>
                </a:cubicBezTo>
                <a:cubicBezTo>
                  <a:pt x="544" y="442"/>
                  <a:pt x="544" y="442"/>
                  <a:pt x="544" y="442"/>
                </a:cubicBezTo>
                <a:lnTo>
                  <a:pt x="552" y="451"/>
                </a:lnTo>
                <a:close/>
                <a:moveTo>
                  <a:pt x="534" y="431"/>
                </a:moveTo>
                <a:cubicBezTo>
                  <a:pt x="517" y="431"/>
                  <a:pt x="517" y="431"/>
                  <a:pt x="517" y="431"/>
                </a:cubicBezTo>
                <a:cubicBezTo>
                  <a:pt x="510" y="422"/>
                  <a:pt x="510" y="422"/>
                  <a:pt x="510" y="422"/>
                </a:cubicBezTo>
                <a:cubicBezTo>
                  <a:pt x="526" y="422"/>
                  <a:pt x="526" y="422"/>
                  <a:pt x="526" y="422"/>
                </a:cubicBezTo>
                <a:lnTo>
                  <a:pt x="534" y="431"/>
                </a:lnTo>
                <a:close/>
                <a:moveTo>
                  <a:pt x="508" y="402"/>
                </a:moveTo>
                <a:cubicBezTo>
                  <a:pt x="516" y="411"/>
                  <a:pt x="516" y="411"/>
                  <a:pt x="516" y="411"/>
                </a:cubicBezTo>
                <a:cubicBezTo>
                  <a:pt x="500" y="411"/>
                  <a:pt x="500" y="411"/>
                  <a:pt x="500" y="411"/>
                </a:cubicBezTo>
                <a:cubicBezTo>
                  <a:pt x="493" y="402"/>
                  <a:pt x="493" y="402"/>
                  <a:pt x="493" y="402"/>
                </a:cubicBezTo>
                <a:lnTo>
                  <a:pt x="508" y="402"/>
                </a:lnTo>
                <a:close/>
                <a:moveTo>
                  <a:pt x="498" y="391"/>
                </a:moveTo>
                <a:cubicBezTo>
                  <a:pt x="483" y="391"/>
                  <a:pt x="483" y="391"/>
                  <a:pt x="483" y="391"/>
                </a:cubicBezTo>
                <a:cubicBezTo>
                  <a:pt x="475" y="382"/>
                  <a:pt x="475" y="382"/>
                  <a:pt x="475" y="382"/>
                </a:cubicBezTo>
                <a:cubicBezTo>
                  <a:pt x="489" y="382"/>
                  <a:pt x="489" y="382"/>
                  <a:pt x="489" y="382"/>
                </a:cubicBezTo>
                <a:lnTo>
                  <a:pt x="498" y="391"/>
                </a:lnTo>
                <a:close/>
                <a:moveTo>
                  <a:pt x="473" y="364"/>
                </a:moveTo>
                <a:cubicBezTo>
                  <a:pt x="480" y="371"/>
                  <a:pt x="480" y="371"/>
                  <a:pt x="480" y="371"/>
                </a:cubicBezTo>
                <a:cubicBezTo>
                  <a:pt x="466" y="371"/>
                  <a:pt x="466" y="371"/>
                  <a:pt x="466" y="371"/>
                </a:cubicBezTo>
                <a:cubicBezTo>
                  <a:pt x="460" y="364"/>
                  <a:pt x="460" y="364"/>
                  <a:pt x="460" y="364"/>
                </a:cubicBezTo>
                <a:lnTo>
                  <a:pt x="473" y="364"/>
                </a:lnTo>
                <a:close/>
                <a:moveTo>
                  <a:pt x="417" y="391"/>
                </a:moveTo>
                <a:cubicBezTo>
                  <a:pt x="410" y="382"/>
                  <a:pt x="410" y="382"/>
                  <a:pt x="410" y="382"/>
                </a:cubicBezTo>
                <a:cubicBezTo>
                  <a:pt x="425" y="382"/>
                  <a:pt x="425" y="382"/>
                  <a:pt x="425" y="382"/>
                </a:cubicBezTo>
                <a:cubicBezTo>
                  <a:pt x="432" y="391"/>
                  <a:pt x="432" y="391"/>
                  <a:pt x="432" y="391"/>
                </a:cubicBezTo>
                <a:lnTo>
                  <a:pt x="417" y="391"/>
                </a:lnTo>
                <a:close/>
                <a:moveTo>
                  <a:pt x="434" y="371"/>
                </a:moveTo>
                <a:cubicBezTo>
                  <a:pt x="428" y="364"/>
                  <a:pt x="428" y="364"/>
                  <a:pt x="428" y="364"/>
                </a:cubicBezTo>
                <a:cubicBezTo>
                  <a:pt x="441" y="364"/>
                  <a:pt x="441" y="364"/>
                  <a:pt x="441" y="364"/>
                </a:cubicBezTo>
                <a:cubicBezTo>
                  <a:pt x="448" y="371"/>
                  <a:pt x="448" y="371"/>
                  <a:pt x="448" y="371"/>
                </a:cubicBezTo>
                <a:lnTo>
                  <a:pt x="434" y="371"/>
                </a:lnTo>
                <a:close/>
                <a:moveTo>
                  <a:pt x="450" y="391"/>
                </a:moveTo>
                <a:cubicBezTo>
                  <a:pt x="443" y="382"/>
                  <a:pt x="443" y="382"/>
                  <a:pt x="443" y="382"/>
                </a:cubicBezTo>
                <a:cubicBezTo>
                  <a:pt x="457" y="382"/>
                  <a:pt x="457" y="382"/>
                  <a:pt x="457" y="382"/>
                </a:cubicBezTo>
                <a:cubicBezTo>
                  <a:pt x="465" y="391"/>
                  <a:pt x="465" y="391"/>
                  <a:pt x="465" y="391"/>
                </a:cubicBezTo>
                <a:lnTo>
                  <a:pt x="450" y="391"/>
                </a:lnTo>
                <a:close/>
                <a:moveTo>
                  <a:pt x="466" y="411"/>
                </a:moveTo>
                <a:cubicBezTo>
                  <a:pt x="459" y="402"/>
                  <a:pt x="459" y="402"/>
                  <a:pt x="459" y="402"/>
                </a:cubicBezTo>
                <a:cubicBezTo>
                  <a:pt x="474" y="402"/>
                  <a:pt x="474" y="402"/>
                  <a:pt x="474" y="402"/>
                </a:cubicBezTo>
                <a:cubicBezTo>
                  <a:pt x="482" y="411"/>
                  <a:pt x="482" y="411"/>
                  <a:pt x="482" y="411"/>
                </a:cubicBezTo>
                <a:lnTo>
                  <a:pt x="466" y="411"/>
                </a:lnTo>
                <a:close/>
                <a:moveTo>
                  <a:pt x="482" y="431"/>
                </a:moveTo>
                <a:cubicBezTo>
                  <a:pt x="475" y="422"/>
                  <a:pt x="475" y="422"/>
                  <a:pt x="475" y="422"/>
                </a:cubicBezTo>
                <a:cubicBezTo>
                  <a:pt x="491" y="422"/>
                  <a:pt x="491" y="422"/>
                  <a:pt x="491" y="422"/>
                </a:cubicBezTo>
                <a:cubicBezTo>
                  <a:pt x="499" y="431"/>
                  <a:pt x="499" y="431"/>
                  <a:pt x="499" y="431"/>
                </a:cubicBezTo>
                <a:lnTo>
                  <a:pt x="482" y="431"/>
                </a:lnTo>
                <a:close/>
                <a:moveTo>
                  <a:pt x="492" y="442"/>
                </a:moveTo>
                <a:cubicBezTo>
                  <a:pt x="508" y="442"/>
                  <a:pt x="508" y="442"/>
                  <a:pt x="508" y="442"/>
                </a:cubicBezTo>
                <a:cubicBezTo>
                  <a:pt x="516" y="451"/>
                  <a:pt x="516" y="451"/>
                  <a:pt x="516" y="451"/>
                </a:cubicBezTo>
                <a:cubicBezTo>
                  <a:pt x="499" y="451"/>
                  <a:pt x="499" y="451"/>
                  <a:pt x="499" y="451"/>
                </a:cubicBezTo>
                <a:lnTo>
                  <a:pt x="492" y="442"/>
                </a:lnTo>
                <a:close/>
                <a:moveTo>
                  <a:pt x="517" y="473"/>
                </a:moveTo>
                <a:cubicBezTo>
                  <a:pt x="508" y="462"/>
                  <a:pt x="508" y="462"/>
                  <a:pt x="508" y="462"/>
                </a:cubicBezTo>
                <a:cubicBezTo>
                  <a:pt x="526" y="462"/>
                  <a:pt x="526" y="462"/>
                  <a:pt x="526" y="462"/>
                </a:cubicBezTo>
                <a:cubicBezTo>
                  <a:pt x="535" y="473"/>
                  <a:pt x="535" y="473"/>
                  <a:pt x="535" y="473"/>
                </a:cubicBezTo>
                <a:lnTo>
                  <a:pt x="517" y="473"/>
                </a:lnTo>
                <a:close/>
                <a:moveTo>
                  <a:pt x="554" y="473"/>
                </a:moveTo>
                <a:cubicBezTo>
                  <a:pt x="544" y="462"/>
                  <a:pt x="544" y="462"/>
                  <a:pt x="544" y="462"/>
                </a:cubicBezTo>
                <a:cubicBezTo>
                  <a:pt x="562" y="462"/>
                  <a:pt x="562" y="462"/>
                  <a:pt x="562" y="462"/>
                </a:cubicBezTo>
                <a:cubicBezTo>
                  <a:pt x="572" y="473"/>
                  <a:pt x="572" y="473"/>
                  <a:pt x="572" y="473"/>
                </a:cubicBezTo>
                <a:lnTo>
                  <a:pt x="554" y="473"/>
                </a:lnTo>
                <a:close/>
              </a:path>
            </a:pathLst>
          </a:custGeom>
          <a:solidFill>
            <a:schemeClr val="bg1"/>
          </a:solidFill>
          <a:ln>
            <a:noFill/>
          </a:ln>
        </p:spPr>
        <p:txBody>
          <a:bodyPr/>
          <a:lstStyle/>
          <a:p>
            <a:endParaRPr lang="en-IE">
              <a:solidFill>
                <a:srgbClr val="000000"/>
              </a:solidFill>
            </a:endParaRPr>
          </a:p>
        </p:txBody>
      </p:sp>
      <p:sp>
        <p:nvSpPr>
          <p:cNvPr id="13" name="Espace réservé du texte 3"/>
          <p:cNvSpPr txBox="1">
            <a:spLocks/>
          </p:cNvSpPr>
          <p:nvPr/>
        </p:nvSpPr>
        <p:spPr>
          <a:xfrm>
            <a:off x="547689" y="3050204"/>
            <a:ext cx="11087100" cy="3542687"/>
          </a:xfrm>
          <a:prstGeom prst="rect">
            <a:avLst/>
          </a:prstGeom>
          <a:solidFill>
            <a:schemeClr val="tx2">
              <a:lumMod val="95000"/>
            </a:schemeClr>
          </a:solidFill>
        </p:spPr>
        <p:txBody>
          <a:bodyPr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fr-FR" sz="1400" b="1">
                <a:solidFill>
                  <a:srgbClr val="000091"/>
                </a:solidFill>
              </a:rPr>
              <a:t>Comment faire ? </a:t>
            </a:r>
          </a:p>
          <a:p>
            <a:r>
              <a:rPr lang="fr-FR" sz="1400"/>
              <a:t>Les </a:t>
            </a:r>
            <a:r>
              <a:rPr lang="fr-FR" sz="1400" b="1">
                <a:solidFill>
                  <a:srgbClr val="000091"/>
                </a:solidFill>
              </a:rPr>
              <a:t>résultats des tests antigéniques rapides </a:t>
            </a:r>
            <a:r>
              <a:rPr lang="fr-FR" sz="1400"/>
              <a:t>devront être saisis dans le système d’information dénommé</a:t>
            </a:r>
            <a:r>
              <a:rPr lang="fr-FR" sz="1400" b="1">
                <a:solidFill>
                  <a:srgbClr val="000091"/>
                </a:solidFill>
              </a:rPr>
              <a:t> SI-DEP : </a:t>
            </a:r>
            <a:r>
              <a:rPr lang="fr-FR" sz="1400" u="sng">
                <a:hlinkClick r:id="rId8"/>
              </a:rPr>
              <a:t>https://portail-sidep.aphp.fr/</a:t>
            </a:r>
            <a:endParaRPr lang="fr-FR" sz="1400" b="1">
              <a:solidFill>
                <a:srgbClr val="000091"/>
              </a:solidFill>
            </a:endParaRPr>
          </a:p>
          <a:p>
            <a:r>
              <a:rPr lang="fr-FR" sz="1400"/>
              <a:t>La saisie des résultats est réalisée </a:t>
            </a:r>
            <a:r>
              <a:rPr lang="fr-FR" sz="1400" b="1">
                <a:solidFill>
                  <a:srgbClr val="000091"/>
                </a:solidFill>
              </a:rPr>
              <a:t>sous la responsabilité d’un médecin, d'un pharmacien, d'un infirmier, d’un chirurgien-dentiste, d’une sage-femme ou d’un masseur-kinésithérapeute </a:t>
            </a:r>
          </a:p>
          <a:p>
            <a:r>
              <a:rPr lang="fr-FR" sz="1400"/>
              <a:t>Ces professionnels doivent être équipés d’une </a:t>
            </a:r>
            <a:r>
              <a:rPr lang="fr-FR" sz="1400" b="1">
                <a:solidFill>
                  <a:srgbClr val="000091"/>
                </a:solidFill>
              </a:rPr>
              <a:t>carte CPS ou e-CPS </a:t>
            </a:r>
            <a:r>
              <a:rPr lang="fr-FR" sz="1400"/>
              <a:t>(accessible à tous les professionnels inscrits à l’ordre)</a:t>
            </a:r>
          </a:p>
          <a:p>
            <a:r>
              <a:rPr lang="fr-FR" sz="1400"/>
              <a:t>Pour la première connexion, privilégiez l’application mobile e-CPS (App Store et Play Store). Elle peut s’activer sans CPS, directement dans l’application si les coordonnées sont à jour à l’ordre (une mise à jour est possible), ou, en cas d’échec avec CPS (avec un lecteur de carte) via le site </a:t>
            </a:r>
            <a:r>
              <a:rPr lang="fr-FR" sz="1400">
                <a:hlinkClick r:id="rId9"/>
              </a:rPr>
              <a:t>https://wallet.esw.esante.gouv.fr/</a:t>
            </a:r>
            <a:r>
              <a:rPr lang="fr-FR" sz="1400"/>
              <a:t> </a:t>
            </a:r>
          </a:p>
          <a:p>
            <a:pPr lvl="1">
              <a:buFont typeface="Marianne" panose="02000000000000000000" pitchFamily="50" charset="0"/>
              <a:buChar char="-"/>
            </a:pPr>
            <a:r>
              <a:rPr lang="fr-FR" sz="1400"/>
              <a:t>Un </a:t>
            </a:r>
            <a:r>
              <a:rPr lang="fr-FR" sz="1400" b="1">
                <a:solidFill>
                  <a:srgbClr val="000091"/>
                </a:solidFill>
              </a:rPr>
              <a:t>tutoriel</a:t>
            </a:r>
            <a:r>
              <a:rPr lang="fr-FR" sz="1400"/>
              <a:t>, de commande de cette carte (pour les professionnels qui n’en auraient jamais fait la demande ou qui l’auraient égarée)</a:t>
            </a:r>
          </a:p>
          <a:p>
            <a:pPr lvl="1">
              <a:buFont typeface="Marianne" panose="02000000000000000000" pitchFamily="50" charset="0"/>
              <a:buChar char="-"/>
            </a:pPr>
            <a:r>
              <a:rPr lang="fr-FR" sz="1400"/>
              <a:t>Dématérialisation de cette carte au format e-CPS (permettant un accès à SI-DEP depuis une tablette numérique ou un ordinateur) </a:t>
            </a:r>
          </a:p>
          <a:p>
            <a:pPr lvl="1">
              <a:buFont typeface="Marianne" panose="02000000000000000000" pitchFamily="50" charset="0"/>
              <a:buChar char="-"/>
            </a:pPr>
            <a:r>
              <a:rPr lang="fr-FR" sz="1400"/>
              <a:t>Saisie dans SI-DEP</a:t>
            </a:r>
          </a:p>
          <a:p>
            <a:pPr marL="0" lvl="1" indent="0">
              <a:buNone/>
            </a:pPr>
            <a:r>
              <a:rPr lang="fr-FR" sz="1400" u="sng"/>
              <a:t>En cas d’impossibilité à créer une carte e-CPS et uniquement à titre subsidiaire, un compte d’accès à Si-DEP en mode dégradé peut être créé sur le portail suivant :   </a:t>
            </a:r>
            <a:r>
              <a:rPr lang="fr-FR" sz="1400" u="sng">
                <a:hlinkClick r:id="rId10"/>
              </a:rPr>
              <a:t>https://questionnaire.aphp.fr/index.php/739712?lang=fr</a:t>
            </a:r>
            <a:r>
              <a:rPr lang="fr-FR" sz="1400" u="sng"/>
              <a:t> </a:t>
            </a:r>
          </a:p>
        </p:txBody>
      </p:sp>
    </p:spTree>
    <p:extLst>
      <p:ext uri="{BB962C8B-B14F-4D97-AF65-F5344CB8AC3E}">
        <p14:creationId xmlns:p14="http://schemas.microsoft.com/office/powerpoint/2010/main" val="1055584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0"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Financement des stands de tests</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TextBox 20">
            <a:extLst>
              <a:ext uri="{FF2B5EF4-FFF2-40B4-BE49-F238E27FC236}">
                <a16:creationId xmlns:a16="http://schemas.microsoft.com/office/drawing/2014/main" id="{A65D7921-B7AF-4521-89CF-57B104A91A7B}"/>
              </a:ext>
            </a:extLst>
          </p:cNvPr>
          <p:cNvSpPr txBox="1"/>
          <p:nvPr/>
        </p:nvSpPr>
        <p:spPr>
          <a:xfrm>
            <a:off x="10135565" y="3671548"/>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endParaRPr lang="fr-FR" sz="1600"/>
          </a:p>
        </p:txBody>
      </p:sp>
      <p:sp>
        <p:nvSpPr>
          <p:cNvPr id="31" name="ZoneTexte 4">
            <a:extLst>
              <a:ext uri="{FF2B5EF4-FFF2-40B4-BE49-F238E27FC236}">
                <a16:creationId xmlns:a16="http://schemas.microsoft.com/office/drawing/2014/main" id="{40218EFA-D865-4D69-9A68-4260BA40E878}"/>
              </a:ext>
            </a:extLst>
          </p:cNvPr>
          <p:cNvSpPr txBox="1"/>
          <p:nvPr/>
        </p:nvSpPr>
        <p:spPr>
          <a:xfrm>
            <a:off x="547688" y="1280458"/>
            <a:ext cx="11087100" cy="3851275"/>
          </a:xfrm>
          <a:prstGeom prst="rect">
            <a:avLst/>
          </a:prstGeom>
          <a:ln w="6350">
            <a:noFill/>
            <a:miter lim="800000"/>
          </a:ln>
        </p:spPr>
        <p:txBody>
          <a:bodyPr vert="horz" wrap="square" lIns="0" tIns="0" rIns="0" bIns="0" rtlCol="0">
            <a:noAutofit/>
          </a:bodyPr>
          <a:lstStyle/>
          <a:p>
            <a:pPr marL="285750" indent="-285750" algn="just">
              <a:spcBef>
                <a:spcPts val="300"/>
              </a:spcBef>
              <a:spcAft>
                <a:spcPts val="300"/>
              </a:spcAft>
              <a:buFont typeface="Arial" panose="020B0604020202020204" pitchFamily="34" charset="0"/>
              <a:buChar char="•"/>
            </a:pPr>
            <a:r>
              <a:rPr lang="fr-FR" sz="1600" dirty="0" smtClean="0"/>
              <a:t>Pour </a:t>
            </a:r>
            <a:r>
              <a:rPr lang="fr-FR" sz="1600" dirty="0"/>
              <a:t>s’assurer des dispositions à jour</a:t>
            </a:r>
            <a:r>
              <a:rPr lang="fr-FR" sz="1600" dirty="0" smtClean="0"/>
              <a:t>, il convient de </a:t>
            </a:r>
            <a:r>
              <a:rPr lang="fr-FR" sz="1600" dirty="0"/>
              <a:t>se référer </a:t>
            </a:r>
            <a:r>
              <a:rPr lang="fr-FR" sz="1600" dirty="0" smtClean="0"/>
              <a:t>à l’article 28 de l’arrêté du 1</a:t>
            </a:r>
            <a:r>
              <a:rPr lang="fr-FR" sz="1600" baseline="30000" dirty="0" smtClean="0"/>
              <a:t>er</a:t>
            </a:r>
            <a:r>
              <a:rPr lang="fr-FR" sz="1600" dirty="0" smtClean="0"/>
              <a:t> juin 2021</a:t>
            </a:r>
            <a:r>
              <a:rPr lang="fr-FR" sz="1600" dirty="0" smtClean="0"/>
              <a:t>. </a:t>
            </a:r>
            <a:r>
              <a:rPr lang="fr-FR" sz="1600" dirty="0" smtClean="0"/>
              <a:t>Depuis le 28 juillet 2021, dans </a:t>
            </a:r>
            <a:r>
              <a:rPr lang="fr-FR" sz="1600" dirty="0"/>
              <a:t>le cadre de tels dispositifs de dépistage mis en place à l’initiative de </a:t>
            </a:r>
            <a:r>
              <a:rPr lang="fr-FR" sz="1600" dirty="0" smtClean="0"/>
              <a:t>l’organisateur ou du gérant d’établissement soumis au </a:t>
            </a:r>
            <a:r>
              <a:rPr lang="fr-FR" sz="1600" dirty="0" err="1" smtClean="0"/>
              <a:t>pass</a:t>
            </a:r>
            <a:r>
              <a:rPr lang="fr-FR" sz="1600" dirty="0" smtClean="0"/>
              <a:t>, </a:t>
            </a:r>
            <a:r>
              <a:rPr lang="fr-FR" sz="1600" dirty="0"/>
              <a:t>les tests </a:t>
            </a:r>
            <a:r>
              <a:rPr lang="fr-FR" sz="1600" dirty="0" smtClean="0"/>
              <a:t>pratiqués donneront </a:t>
            </a:r>
            <a:r>
              <a:rPr lang="fr-FR" sz="1600" dirty="0"/>
              <a:t>lieu à un remboursement de la part de l’assurance </a:t>
            </a:r>
            <a:r>
              <a:rPr lang="fr-FR" sz="1600" dirty="0" smtClean="0"/>
              <a:t>maladie. Les coûts logistiques </a:t>
            </a:r>
            <a:r>
              <a:rPr lang="fr-FR" sz="1600" dirty="0"/>
              <a:t>liés à la mise en place des stands (location, installation de barnum et matériel associé dont les équipements </a:t>
            </a:r>
            <a:r>
              <a:rPr lang="fr-FR" sz="1600" dirty="0" smtClean="0"/>
              <a:t>de protection </a:t>
            </a:r>
            <a:r>
              <a:rPr lang="fr-FR" sz="1600" dirty="0"/>
              <a:t>individuelle) resteront en revanche à la charge de l’établissement.</a:t>
            </a:r>
            <a:endParaRPr lang="fr-FR" sz="1600" dirty="0" smtClean="0"/>
          </a:p>
          <a:p>
            <a:pPr marL="285750" indent="-285750" algn="just">
              <a:spcBef>
                <a:spcPts val="300"/>
              </a:spcBef>
              <a:spcAft>
                <a:spcPts val="300"/>
              </a:spcAft>
              <a:buFont typeface="Arial" panose="020B0604020202020204" pitchFamily="34" charset="0"/>
              <a:buChar char="•"/>
            </a:pPr>
            <a:endParaRPr lang="fr-FR" sz="1600" dirty="0"/>
          </a:p>
          <a:p>
            <a:pPr marL="285750" indent="-285750" algn="just">
              <a:spcBef>
                <a:spcPts val="300"/>
              </a:spcBef>
              <a:spcAft>
                <a:spcPts val="300"/>
              </a:spcAft>
              <a:buFont typeface="Arial" panose="020B0604020202020204" pitchFamily="34" charset="0"/>
              <a:buChar char="•"/>
            </a:pPr>
            <a:r>
              <a:rPr lang="fr-FR" sz="1600" dirty="0"/>
              <a:t>Il est possible de se rapprocher de l’ARS de votre région pour disposer d’éventuels stocks de tests antigéniques non utilisés.</a:t>
            </a:r>
          </a:p>
          <a:p>
            <a:pPr marL="285750" indent="-285750" algn="just">
              <a:spcBef>
                <a:spcPts val="300"/>
              </a:spcBef>
              <a:spcAft>
                <a:spcPts val="300"/>
              </a:spcAft>
              <a:buFont typeface="Arial" panose="020B0604020202020204" pitchFamily="34" charset="0"/>
              <a:buChar char="•"/>
            </a:pPr>
            <a:endParaRPr lang="fr-FR" sz="1600" dirty="0"/>
          </a:p>
          <a:p>
            <a:pPr marL="285750" indent="-285750" algn="just">
              <a:spcBef>
                <a:spcPts val="300"/>
              </a:spcBef>
              <a:spcAft>
                <a:spcPts val="300"/>
              </a:spcAft>
              <a:buFont typeface="Arial" panose="020B0604020202020204" pitchFamily="34" charset="0"/>
              <a:buChar char="•"/>
            </a:pPr>
            <a:r>
              <a:rPr lang="fr-FR" sz="1600" dirty="0"/>
              <a:t>Il est rappelé que les bénéficiaires de la Sécurité sociale peuvent </a:t>
            </a:r>
            <a:r>
              <a:rPr lang="fr-FR" sz="1600" dirty="0" smtClean="0"/>
              <a:t>aussi réaliser </a:t>
            </a:r>
            <a:r>
              <a:rPr lang="fr-FR" sz="1600" dirty="0"/>
              <a:t>des tests gratuitement en pharmacie ou en laboratoire en amont de leur venue à un évènement. </a:t>
            </a:r>
          </a:p>
        </p:txBody>
      </p:sp>
    </p:spTree>
    <p:extLst>
      <p:ext uri="{BB962C8B-B14F-4D97-AF65-F5344CB8AC3E}">
        <p14:creationId xmlns:p14="http://schemas.microsoft.com/office/powerpoint/2010/main" val="3636138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4"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Recommandations générales sur la mise en place d’un stand de test</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TextBox 20">
            <a:extLst>
              <a:ext uri="{FF2B5EF4-FFF2-40B4-BE49-F238E27FC236}">
                <a16:creationId xmlns:a16="http://schemas.microsoft.com/office/drawing/2014/main" id="{A65D7921-B7AF-4521-89CF-57B104A91A7B}"/>
              </a:ext>
            </a:extLst>
          </p:cNvPr>
          <p:cNvSpPr txBox="1"/>
          <p:nvPr/>
        </p:nvSpPr>
        <p:spPr>
          <a:xfrm>
            <a:off x="10135565" y="3671548"/>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endParaRPr lang="fr-FR" sz="1600"/>
          </a:p>
        </p:txBody>
      </p:sp>
      <p:sp>
        <p:nvSpPr>
          <p:cNvPr id="31" name="ZoneTexte 4">
            <a:extLst>
              <a:ext uri="{FF2B5EF4-FFF2-40B4-BE49-F238E27FC236}">
                <a16:creationId xmlns:a16="http://schemas.microsoft.com/office/drawing/2014/main" id="{40218EFA-D865-4D69-9A68-4260BA40E878}"/>
              </a:ext>
            </a:extLst>
          </p:cNvPr>
          <p:cNvSpPr txBox="1"/>
          <p:nvPr/>
        </p:nvSpPr>
        <p:spPr>
          <a:xfrm>
            <a:off x="547688" y="1280458"/>
            <a:ext cx="11087100" cy="3851275"/>
          </a:xfrm>
          <a:prstGeom prst="rect">
            <a:avLst/>
          </a:prstGeom>
          <a:ln w="6350">
            <a:noFill/>
            <a:miter lim="800000"/>
          </a:ln>
        </p:spPr>
        <p:txBody>
          <a:bodyPr vert="horz" wrap="square" lIns="0" tIns="0" rIns="0" bIns="0" rtlCol="0">
            <a:noAutofit/>
          </a:bodyPr>
          <a:lstStyle/>
          <a:p>
            <a:pPr marL="285750" indent="-285750" algn="l">
              <a:spcBef>
                <a:spcPts val="300"/>
              </a:spcBef>
              <a:spcAft>
                <a:spcPts val="300"/>
              </a:spcAft>
              <a:buFont typeface="Arial" panose="020B0604020202020204" pitchFamily="34" charset="0"/>
              <a:buChar char="•"/>
            </a:pPr>
            <a:r>
              <a:rPr lang="fr-FR" sz="1600"/>
              <a:t>Le stand de test sur place constitue une solution de dernier recours pour les personnes ne présentant pas une preuve valide. Nous déconseillons une communication en amont sur la possibilité de test sur place afin de ne pas dissuader les participants de prendre leurs dispositions avant et de ne pas surcharger le stand de test. </a:t>
            </a:r>
          </a:p>
          <a:p>
            <a:pPr algn="l">
              <a:spcBef>
                <a:spcPts val="300"/>
              </a:spcBef>
              <a:spcAft>
                <a:spcPts val="300"/>
              </a:spcAft>
            </a:pPr>
            <a:endParaRPr lang="fr-FR" sz="1600"/>
          </a:p>
          <a:p>
            <a:pPr marL="285750" indent="-285750">
              <a:spcBef>
                <a:spcPts val="300"/>
              </a:spcBef>
              <a:spcAft>
                <a:spcPts val="300"/>
              </a:spcAft>
              <a:buFont typeface="Arial" panose="020B0604020202020204" pitchFamily="34" charset="0"/>
              <a:buChar char="•"/>
            </a:pPr>
            <a:r>
              <a:rPr lang="fr-FR" sz="1600"/>
              <a:t>Seuls peuvent être utilisés les tests autorisés en France et inscrits sur le site du ministère de la santé :</a:t>
            </a:r>
            <a:r>
              <a:rPr lang="fr-FR" sz="1600" u="sng">
                <a:solidFill>
                  <a:schemeClr val="accent1"/>
                </a:solidFill>
              </a:rPr>
              <a:t>https://covid-19.sante.gouv.fr/tests</a:t>
            </a:r>
          </a:p>
          <a:p>
            <a:pPr algn="l">
              <a:spcBef>
                <a:spcPts val="300"/>
              </a:spcBef>
              <a:spcAft>
                <a:spcPts val="300"/>
              </a:spcAft>
            </a:pPr>
            <a:endParaRPr lang="fr-FR" sz="1600"/>
          </a:p>
          <a:p>
            <a:pPr marL="285750" indent="-285750" algn="l">
              <a:spcBef>
                <a:spcPts val="300"/>
              </a:spcBef>
              <a:spcAft>
                <a:spcPts val="300"/>
              </a:spcAft>
              <a:buFont typeface="Arial" panose="020B0604020202020204" pitchFamily="34" charset="0"/>
              <a:buChar char="•"/>
            </a:pPr>
            <a:r>
              <a:rPr lang="fr-FR" sz="1600"/>
              <a:t>Il faut s’assurer du respect des gestes barrières au sein du stand de test et éviter tout type de rassemblement. </a:t>
            </a:r>
          </a:p>
          <a:p>
            <a:pPr algn="l">
              <a:spcBef>
                <a:spcPts val="300"/>
              </a:spcBef>
              <a:spcAft>
                <a:spcPts val="300"/>
              </a:spcAft>
            </a:pPr>
            <a:endParaRPr lang="fr-FR" sz="1600"/>
          </a:p>
          <a:p>
            <a:pPr marL="285750" indent="-285750" algn="l">
              <a:spcBef>
                <a:spcPts val="300"/>
              </a:spcBef>
              <a:spcAft>
                <a:spcPts val="300"/>
              </a:spcAft>
              <a:buFont typeface="Arial" panose="020B0604020202020204" pitchFamily="34" charset="0"/>
              <a:buChar char="•"/>
            </a:pPr>
            <a:r>
              <a:rPr lang="fr-FR" sz="1600"/>
              <a:t>Dans le cadre de la saisie des résultats sur SI-DEP, il faut impérativement prévoir du matériel informatique et une connexion internet. </a:t>
            </a:r>
          </a:p>
          <a:p>
            <a:pPr algn="l">
              <a:spcBef>
                <a:spcPts val="300"/>
              </a:spcBef>
              <a:spcAft>
                <a:spcPts val="300"/>
              </a:spcAft>
            </a:pPr>
            <a:endParaRPr lang="fr-FR" sz="1600"/>
          </a:p>
          <a:p>
            <a:pPr marL="285750" indent="-285750" algn="l">
              <a:spcBef>
                <a:spcPts val="300"/>
              </a:spcBef>
              <a:spcAft>
                <a:spcPts val="300"/>
              </a:spcAft>
              <a:buFont typeface="Arial" panose="020B0604020202020204" pitchFamily="34" charset="0"/>
              <a:buChar char="•"/>
            </a:pPr>
            <a:r>
              <a:rPr lang="fr-FR" sz="1600"/>
              <a:t>A l’issue du test les preuves remises au participant doivent impérativement être des preuves certifiées. </a:t>
            </a:r>
          </a:p>
        </p:txBody>
      </p:sp>
    </p:spTree>
    <p:extLst>
      <p:ext uri="{BB962C8B-B14F-4D97-AF65-F5344CB8AC3E}">
        <p14:creationId xmlns:p14="http://schemas.microsoft.com/office/powerpoint/2010/main" val="16102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8"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Exemple d’intégration de stand de test dans un dispositif de contrôle sanitaire </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CCD7EB29-EA9D-4889-B4F3-F1CB61C83787}"/>
              </a:ext>
            </a:extLst>
          </p:cNvPr>
          <p:cNvSpPr txBox="1"/>
          <p:nvPr/>
        </p:nvSpPr>
        <p:spPr>
          <a:xfrm>
            <a:off x="659757" y="2700631"/>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a:t>Scan de la preuve sanitaire </a:t>
            </a:r>
          </a:p>
        </p:txBody>
      </p:sp>
      <p:sp>
        <p:nvSpPr>
          <p:cNvPr id="10" name="TextBox 9">
            <a:extLst>
              <a:ext uri="{FF2B5EF4-FFF2-40B4-BE49-F238E27FC236}">
                <a16:creationId xmlns:a16="http://schemas.microsoft.com/office/drawing/2014/main" id="{7598BF0E-9963-46DC-8D82-DA3908D449AD}"/>
              </a:ext>
            </a:extLst>
          </p:cNvPr>
          <p:cNvSpPr txBox="1"/>
          <p:nvPr/>
        </p:nvSpPr>
        <p:spPr>
          <a:xfrm>
            <a:off x="2436471" y="1779345"/>
            <a:ext cx="1140106"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a:solidFill>
                  <a:srgbClr val="00B050"/>
                </a:solidFill>
              </a:rPr>
              <a:t>Preuve valide </a:t>
            </a:r>
          </a:p>
        </p:txBody>
      </p:sp>
      <p:sp>
        <p:nvSpPr>
          <p:cNvPr id="14" name="TextBox 13">
            <a:extLst>
              <a:ext uri="{FF2B5EF4-FFF2-40B4-BE49-F238E27FC236}">
                <a16:creationId xmlns:a16="http://schemas.microsoft.com/office/drawing/2014/main" id="{132862DF-1C4B-4EC2-98F2-48EE24973004}"/>
              </a:ext>
            </a:extLst>
          </p:cNvPr>
          <p:cNvSpPr txBox="1"/>
          <p:nvPr/>
        </p:nvSpPr>
        <p:spPr>
          <a:xfrm>
            <a:off x="4175567" y="1779344"/>
            <a:ext cx="2613478"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a:t>Entrée dans l’évènement </a:t>
            </a:r>
          </a:p>
        </p:txBody>
      </p:sp>
      <p:sp>
        <p:nvSpPr>
          <p:cNvPr id="15" name="TextBox 14">
            <a:extLst>
              <a:ext uri="{FF2B5EF4-FFF2-40B4-BE49-F238E27FC236}">
                <a16:creationId xmlns:a16="http://schemas.microsoft.com/office/drawing/2014/main" id="{7800D058-4A8A-45F2-9335-2F5FBFFE4A1B}"/>
              </a:ext>
            </a:extLst>
          </p:cNvPr>
          <p:cNvSpPr txBox="1"/>
          <p:nvPr/>
        </p:nvSpPr>
        <p:spPr>
          <a:xfrm>
            <a:off x="2436471" y="3856746"/>
            <a:ext cx="1140106" cy="403427"/>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a:solidFill>
                  <a:srgbClr val="FF0000"/>
                </a:solidFill>
              </a:rPr>
              <a:t>Preuve invalide</a:t>
            </a:r>
          </a:p>
          <a:p>
            <a:pPr algn="l">
              <a:spcBef>
                <a:spcPts val="300"/>
              </a:spcBef>
              <a:spcAft>
                <a:spcPts val="300"/>
              </a:spcAft>
              <a:buNone/>
            </a:pPr>
            <a:endParaRPr lang="fr-FR" sz="1100"/>
          </a:p>
        </p:txBody>
      </p:sp>
      <p:sp>
        <p:nvSpPr>
          <p:cNvPr id="16" name="TextBox 15">
            <a:extLst>
              <a:ext uri="{FF2B5EF4-FFF2-40B4-BE49-F238E27FC236}">
                <a16:creationId xmlns:a16="http://schemas.microsoft.com/office/drawing/2014/main" id="{823D7064-6FCC-4BAC-8536-FD8DA941933F}"/>
              </a:ext>
            </a:extLst>
          </p:cNvPr>
          <p:cNvSpPr txBox="1"/>
          <p:nvPr/>
        </p:nvSpPr>
        <p:spPr>
          <a:xfrm>
            <a:off x="4256097" y="3856745"/>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a:t>Zone de test</a:t>
            </a:r>
          </a:p>
        </p:txBody>
      </p:sp>
      <p:sp>
        <p:nvSpPr>
          <p:cNvPr id="17" name="TextBox 16">
            <a:extLst>
              <a:ext uri="{FF2B5EF4-FFF2-40B4-BE49-F238E27FC236}">
                <a16:creationId xmlns:a16="http://schemas.microsoft.com/office/drawing/2014/main" id="{CAEB4666-8AE4-4212-8DCA-44EBE64E8A45}"/>
              </a:ext>
            </a:extLst>
          </p:cNvPr>
          <p:cNvSpPr txBox="1"/>
          <p:nvPr/>
        </p:nvSpPr>
        <p:spPr>
          <a:xfrm>
            <a:off x="4458182" y="4296764"/>
            <a:ext cx="1489277"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a:t>Je remplis mes données personnelles </a:t>
            </a:r>
            <a:r>
              <a:rPr lang="fr-FR" sz="1100" i="1"/>
              <a:t>(possibilité de flasher un QR Code ou saisie d’un formulaire papier) </a:t>
            </a:r>
            <a:endParaRPr lang="fr-FR" sz="1200" i="1"/>
          </a:p>
        </p:txBody>
      </p:sp>
      <p:sp>
        <p:nvSpPr>
          <p:cNvPr id="19" name="TextBox 18">
            <a:extLst>
              <a:ext uri="{FF2B5EF4-FFF2-40B4-BE49-F238E27FC236}">
                <a16:creationId xmlns:a16="http://schemas.microsoft.com/office/drawing/2014/main" id="{A7135D0C-1F2B-41B1-965D-0D0B2E53BCCF}"/>
              </a:ext>
            </a:extLst>
          </p:cNvPr>
          <p:cNvSpPr txBox="1"/>
          <p:nvPr/>
        </p:nvSpPr>
        <p:spPr>
          <a:xfrm>
            <a:off x="6144726" y="4296764"/>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a:t>Je me fais tester </a:t>
            </a:r>
          </a:p>
        </p:txBody>
      </p:sp>
      <p:sp>
        <p:nvSpPr>
          <p:cNvPr id="20" name="TextBox 19">
            <a:extLst>
              <a:ext uri="{FF2B5EF4-FFF2-40B4-BE49-F238E27FC236}">
                <a16:creationId xmlns:a16="http://schemas.microsoft.com/office/drawing/2014/main" id="{68ABA095-61E5-4BC5-BAFB-89D3272CE734}"/>
              </a:ext>
            </a:extLst>
          </p:cNvPr>
          <p:cNvSpPr txBox="1"/>
          <p:nvPr/>
        </p:nvSpPr>
        <p:spPr>
          <a:xfrm>
            <a:off x="7668225" y="4296763"/>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200"/>
              <a:t>Je reçois ma preuve certifiée</a:t>
            </a:r>
          </a:p>
        </p:txBody>
      </p:sp>
      <p:sp>
        <p:nvSpPr>
          <p:cNvPr id="21" name="TextBox 20">
            <a:extLst>
              <a:ext uri="{FF2B5EF4-FFF2-40B4-BE49-F238E27FC236}">
                <a16:creationId xmlns:a16="http://schemas.microsoft.com/office/drawing/2014/main" id="{A65D7921-B7AF-4521-89CF-57B104A91A7B}"/>
              </a:ext>
            </a:extLst>
          </p:cNvPr>
          <p:cNvSpPr txBox="1"/>
          <p:nvPr/>
        </p:nvSpPr>
        <p:spPr>
          <a:xfrm>
            <a:off x="10135565" y="3671548"/>
            <a:ext cx="2326512"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endParaRPr lang="fr-FR" sz="1600"/>
          </a:p>
        </p:txBody>
      </p:sp>
      <p:sp>
        <p:nvSpPr>
          <p:cNvPr id="22" name="TextBox 21">
            <a:extLst>
              <a:ext uri="{FF2B5EF4-FFF2-40B4-BE49-F238E27FC236}">
                <a16:creationId xmlns:a16="http://schemas.microsoft.com/office/drawing/2014/main" id="{51E36E83-5FB9-44BE-B6DE-9865CEC83660}"/>
              </a:ext>
            </a:extLst>
          </p:cNvPr>
          <p:cNvSpPr txBox="1"/>
          <p:nvPr/>
        </p:nvSpPr>
        <p:spPr>
          <a:xfrm>
            <a:off x="10251315" y="3856746"/>
            <a:ext cx="1510491" cy="609238"/>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600" b="1"/>
              <a:t>Scan de la preuve sanitaire  certifiée*</a:t>
            </a:r>
          </a:p>
        </p:txBody>
      </p:sp>
      <p:sp>
        <p:nvSpPr>
          <p:cNvPr id="23" name="TextBox 22">
            <a:extLst>
              <a:ext uri="{FF2B5EF4-FFF2-40B4-BE49-F238E27FC236}">
                <a16:creationId xmlns:a16="http://schemas.microsoft.com/office/drawing/2014/main" id="{29EC33D1-63F2-4F3B-84BF-A7A0F7723496}"/>
              </a:ext>
            </a:extLst>
          </p:cNvPr>
          <p:cNvSpPr txBox="1"/>
          <p:nvPr/>
        </p:nvSpPr>
        <p:spPr>
          <a:xfrm>
            <a:off x="626782" y="5967180"/>
            <a:ext cx="11177466" cy="625033"/>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400"/>
              <a:t>*Il serait préférable d’avoir un dispositif de contrôle sanitaire à la sortie de la zone de test afin d’éviter que le participant ne soit contraint de retourner au point de départ  </a:t>
            </a:r>
          </a:p>
        </p:txBody>
      </p:sp>
      <p:sp>
        <p:nvSpPr>
          <p:cNvPr id="7" name="Oval 6">
            <a:extLst>
              <a:ext uri="{FF2B5EF4-FFF2-40B4-BE49-F238E27FC236}">
                <a16:creationId xmlns:a16="http://schemas.microsoft.com/office/drawing/2014/main" id="{C009BDD6-3986-474F-84B1-5E2F45A67A28}"/>
              </a:ext>
            </a:extLst>
          </p:cNvPr>
          <p:cNvSpPr/>
          <p:nvPr/>
        </p:nvSpPr>
        <p:spPr>
          <a:xfrm>
            <a:off x="2141316" y="1839714"/>
            <a:ext cx="162046" cy="148427"/>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4" name="Oval 23">
            <a:extLst>
              <a:ext uri="{FF2B5EF4-FFF2-40B4-BE49-F238E27FC236}">
                <a16:creationId xmlns:a16="http://schemas.microsoft.com/office/drawing/2014/main" id="{2B8CB807-1AD6-40EF-8167-90FF151462F0}"/>
              </a:ext>
            </a:extLst>
          </p:cNvPr>
          <p:cNvSpPr/>
          <p:nvPr/>
        </p:nvSpPr>
        <p:spPr>
          <a:xfrm>
            <a:off x="2141316" y="3901104"/>
            <a:ext cx="162046" cy="148427"/>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5" name="Oval 24">
            <a:extLst>
              <a:ext uri="{FF2B5EF4-FFF2-40B4-BE49-F238E27FC236}">
                <a16:creationId xmlns:a16="http://schemas.microsoft.com/office/drawing/2014/main" id="{87A20DF7-88FE-4726-A13A-A28EFAD7FF77}"/>
              </a:ext>
            </a:extLst>
          </p:cNvPr>
          <p:cNvSpPr/>
          <p:nvPr/>
        </p:nvSpPr>
        <p:spPr>
          <a:xfrm>
            <a:off x="3961435" y="1839714"/>
            <a:ext cx="162046" cy="148427"/>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6" name="Oval 25">
            <a:extLst>
              <a:ext uri="{FF2B5EF4-FFF2-40B4-BE49-F238E27FC236}">
                <a16:creationId xmlns:a16="http://schemas.microsoft.com/office/drawing/2014/main" id="{664DB9E5-6492-4E32-993C-DD20B114EA2F}"/>
              </a:ext>
            </a:extLst>
          </p:cNvPr>
          <p:cNvSpPr/>
          <p:nvPr/>
        </p:nvSpPr>
        <p:spPr>
          <a:xfrm>
            <a:off x="3961435" y="3901104"/>
            <a:ext cx="162046" cy="148427"/>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7" name="Oval 26">
            <a:extLst>
              <a:ext uri="{FF2B5EF4-FFF2-40B4-BE49-F238E27FC236}">
                <a16:creationId xmlns:a16="http://schemas.microsoft.com/office/drawing/2014/main" id="{A62F3ECC-2F9F-4D6A-8504-08B179B5123B}"/>
              </a:ext>
            </a:extLst>
          </p:cNvPr>
          <p:cNvSpPr/>
          <p:nvPr/>
        </p:nvSpPr>
        <p:spPr>
          <a:xfrm>
            <a:off x="4159405" y="4333351"/>
            <a:ext cx="162046" cy="148427"/>
          </a:xfrm>
          <a:prstGeom prst="ellipse">
            <a:avLst/>
          </a:prstGeom>
          <a:solidFill>
            <a:schemeClr val="accent1">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8" name="Oval 27">
            <a:extLst>
              <a:ext uri="{FF2B5EF4-FFF2-40B4-BE49-F238E27FC236}">
                <a16:creationId xmlns:a16="http://schemas.microsoft.com/office/drawing/2014/main" id="{95D682CF-E969-4706-B90B-B60FBF8A168D}"/>
              </a:ext>
            </a:extLst>
          </p:cNvPr>
          <p:cNvSpPr/>
          <p:nvPr/>
        </p:nvSpPr>
        <p:spPr>
          <a:xfrm>
            <a:off x="5934334" y="4333350"/>
            <a:ext cx="162046" cy="148427"/>
          </a:xfrm>
          <a:prstGeom prst="ellipse">
            <a:avLst/>
          </a:prstGeom>
          <a:solidFill>
            <a:schemeClr val="accent1">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29" name="Oval 28">
            <a:extLst>
              <a:ext uri="{FF2B5EF4-FFF2-40B4-BE49-F238E27FC236}">
                <a16:creationId xmlns:a16="http://schemas.microsoft.com/office/drawing/2014/main" id="{FD872AD9-024D-4AF7-B771-A4BA28E1A196}"/>
              </a:ext>
            </a:extLst>
          </p:cNvPr>
          <p:cNvSpPr/>
          <p:nvPr/>
        </p:nvSpPr>
        <p:spPr>
          <a:xfrm>
            <a:off x="7436732" y="4333350"/>
            <a:ext cx="162046" cy="148427"/>
          </a:xfrm>
          <a:prstGeom prst="ellipse">
            <a:avLst/>
          </a:prstGeom>
          <a:solidFill>
            <a:schemeClr val="accent1">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sp>
        <p:nvSpPr>
          <p:cNvPr id="30" name="Oval 29">
            <a:extLst>
              <a:ext uri="{FF2B5EF4-FFF2-40B4-BE49-F238E27FC236}">
                <a16:creationId xmlns:a16="http://schemas.microsoft.com/office/drawing/2014/main" id="{39BBDD41-F22F-4168-B5F4-22C20D2BC198}"/>
              </a:ext>
            </a:extLst>
          </p:cNvPr>
          <p:cNvSpPr/>
          <p:nvPr/>
        </p:nvSpPr>
        <p:spPr>
          <a:xfrm>
            <a:off x="9930351" y="3901104"/>
            <a:ext cx="162046" cy="148427"/>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fr-FR" sz="1600" err="1">
              <a:solidFill>
                <a:schemeClr val="bg1"/>
              </a:solidFill>
            </a:endParaRPr>
          </a:p>
        </p:txBody>
      </p:sp>
      <p:cxnSp>
        <p:nvCxnSpPr>
          <p:cNvPr id="9" name="Straight Arrow Connector 8">
            <a:extLst>
              <a:ext uri="{FF2B5EF4-FFF2-40B4-BE49-F238E27FC236}">
                <a16:creationId xmlns:a16="http://schemas.microsoft.com/office/drawing/2014/main" id="{9E3352E6-845A-419D-A7A0-AFDCA9106624}"/>
              </a:ext>
            </a:extLst>
          </p:cNvPr>
          <p:cNvCxnSpPr/>
          <p:nvPr/>
        </p:nvCxnSpPr>
        <p:spPr>
          <a:xfrm flipV="1">
            <a:off x="1307939" y="2034441"/>
            <a:ext cx="717631" cy="500416"/>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45EB6B2-2F57-493F-BB91-5E121F16EA32}"/>
              </a:ext>
            </a:extLst>
          </p:cNvPr>
          <p:cNvCxnSpPr>
            <a:cxnSpLocks/>
          </p:cNvCxnSpPr>
          <p:nvPr/>
        </p:nvCxnSpPr>
        <p:spPr>
          <a:xfrm>
            <a:off x="1307939" y="3363934"/>
            <a:ext cx="716400" cy="500400"/>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1F5547F-6720-4766-932E-840C7CD7A6C7}"/>
              </a:ext>
            </a:extLst>
          </p:cNvPr>
          <p:cNvCxnSpPr>
            <a:cxnSpLocks/>
          </p:cNvCxnSpPr>
          <p:nvPr/>
        </p:nvCxnSpPr>
        <p:spPr>
          <a:xfrm flipV="1">
            <a:off x="3298785" y="3975317"/>
            <a:ext cx="566007" cy="0"/>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4142783-A37D-4AEE-9CCC-C3D73C5B3825}"/>
              </a:ext>
            </a:extLst>
          </p:cNvPr>
          <p:cNvCxnSpPr>
            <a:cxnSpLocks/>
          </p:cNvCxnSpPr>
          <p:nvPr/>
        </p:nvCxnSpPr>
        <p:spPr>
          <a:xfrm flipV="1">
            <a:off x="5604532" y="3975316"/>
            <a:ext cx="4032000" cy="0"/>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37A4CD9-9110-497E-841B-4340E053093C}"/>
              </a:ext>
            </a:extLst>
          </p:cNvPr>
          <p:cNvCxnSpPr>
            <a:cxnSpLocks/>
          </p:cNvCxnSpPr>
          <p:nvPr/>
        </p:nvCxnSpPr>
        <p:spPr>
          <a:xfrm flipV="1">
            <a:off x="3293573" y="1913927"/>
            <a:ext cx="566007" cy="0"/>
          </a:xfrm>
          <a:prstGeom prst="straightConnector1">
            <a:avLst/>
          </a:prstGeom>
          <a:ln w="12700" cap="flat">
            <a:solidFill>
              <a:srgbClr val="4D4D4D"/>
            </a:solidFill>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036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E6279E0A-AF65-4481-AF4E-C5DEDFB49A1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2" name="think-cell Slide" r:id="rId6" imgW="395" imgH="396" progId="TCLayout.ActiveDocument.1">
                  <p:embed/>
                </p:oleObj>
              </mc:Choice>
              <mc:Fallback>
                <p:oleObj name="think-cell Slide" r:id="rId6" imgW="395" imgH="396" progId="TCLayout.ActiveDocument.1">
                  <p:embed/>
                  <p:pic>
                    <p:nvPicPr>
                      <p:cNvPr id="6" name="Object 6" hidden="1">
                        <a:extLst>
                          <a:ext uri="{FF2B5EF4-FFF2-40B4-BE49-F238E27FC236}">
                            <a16:creationId xmlns:a16="http://schemas.microsoft.com/office/drawing/2014/main" id="{E6279E0A-AF65-4481-AF4E-C5DEDFB49A1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2E4973B-4DA4-4E1F-B7D8-87CFA00DB275}"/>
              </a:ext>
            </a:extLst>
          </p:cNvPr>
          <p:cNvSpPr>
            <a:spLocks noGrp="1"/>
          </p:cNvSpPr>
          <p:nvPr>
            <p:ph type="title"/>
            <p:custDataLst>
              <p:tags r:id="rId3"/>
            </p:custDataLst>
          </p:nvPr>
        </p:nvSpPr>
        <p:spPr>
          <a:xfrm>
            <a:off x="1516380" y="312470"/>
            <a:ext cx="10120883" cy="384721"/>
          </a:xfrm>
        </p:spPr>
        <p:txBody>
          <a:bodyPr vert="horz"/>
          <a:lstStyle/>
          <a:p>
            <a:r>
              <a:rPr lang="fr-FR"/>
              <a:t>Contacts</a:t>
            </a:r>
          </a:p>
        </p:txBody>
      </p:sp>
      <p:sp>
        <p:nvSpPr>
          <p:cNvPr id="206" name="Arc 205" hidden="1">
            <a:extLst>
              <a:ext uri="{FF2B5EF4-FFF2-40B4-BE49-F238E27FC236}">
                <a16:creationId xmlns:a16="http://schemas.microsoft.com/office/drawing/2014/main" id="{F9803FD3-053C-414E-9B3A-7EEF4EE89389}"/>
              </a:ext>
            </a:extLst>
          </p:cNvPr>
          <p:cNvSpPr/>
          <p:nvPr>
            <p:custDataLst>
              <p:tags r:id="rId4"/>
            </p:custDataLst>
          </p:nvPr>
        </p:nvSpPr>
        <p:spPr>
          <a:xfrm>
            <a:off x="634174" y="1882690"/>
            <a:ext cx="307340" cy="307340"/>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4" name="TextBox 3">
            <a:extLst>
              <a:ext uri="{FF2B5EF4-FFF2-40B4-BE49-F238E27FC236}">
                <a16:creationId xmlns:a16="http://schemas.microsoft.com/office/drawing/2014/main" id="{40FB88E1-D112-45B9-95DA-DFFB358AAC90}"/>
              </a:ext>
            </a:extLst>
          </p:cNvPr>
          <p:cNvSpPr txBox="1"/>
          <p:nvPr/>
        </p:nvSpPr>
        <p:spPr>
          <a:xfrm>
            <a:off x="609600" y="1930497"/>
            <a:ext cx="3688080" cy="4463144"/>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fr-FR" sz="1100" b="1"/>
              <a:t>ARS </a:t>
            </a:r>
            <a:r>
              <a:rPr lang="fr-FR" sz="1100" b="1" err="1"/>
              <a:t>Auvergne-Rhône-Alpes</a:t>
            </a:r>
            <a:endParaRPr lang="fr-FR" sz="1100" b="1"/>
          </a:p>
          <a:p>
            <a:pPr>
              <a:spcBef>
                <a:spcPts val="300"/>
              </a:spcBef>
              <a:spcAft>
                <a:spcPts val="300"/>
              </a:spcAft>
            </a:pPr>
            <a:r>
              <a:rPr lang="fr-FR" sz="1100"/>
              <a:t>Contact :</a:t>
            </a:r>
            <a:r>
              <a:rPr lang="fr-FR" sz="1100">
                <a:solidFill>
                  <a:schemeClr val="accent1"/>
                </a:solidFill>
              </a:rPr>
              <a:t> </a:t>
            </a:r>
            <a:r>
              <a:rPr lang="fr-FR" sz="1100">
                <a:solidFill>
                  <a:schemeClr val="accent1"/>
                </a:solidFill>
                <a:hlinkClick r:id="rId8">
                  <a:extLst>
                    <a:ext uri="{A12FA001-AC4F-418D-AE19-62706E023703}">
                      <ahyp:hlinkClr xmlns="" xmlns:ahyp="http://schemas.microsoft.com/office/drawing/2018/hyperlinkcolor" val="tx"/>
                    </a:ext>
                  </a:extLst>
                </a:hlinkClick>
              </a:rPr>
              <a:t>ars-ara-direction-generale@ars.sante.fr</a:t>
            </a:r>
            <a:r>
              <a:rPr lang="fr-FR" sz="1100">
                <a:solidFill>
                  <a:schemeClr val="accent1"/>
                </a:solidFill>
              </a:rPr>
              <a:t> </a:t>
            </a:r>
          </a:p>
          <a:p>
            <a:pPr algn="l">
              <a:spcBef>
                <a:spcPts val="300"/>
              </a:spcBef>
              <a:spcAft>
                <a:spcPts val="300"/>
              </a:spcAft>
              <a:buNone/>
            </a:pPr>
            <a:endParaRPr lang="fr-FR" sz="1100"/>
          </a:p>
          <a:p>
            <a:pPr algn="l">
              <a:spcBef>
                <a:spcPts val="300"/>
              </a:spcBef>
              <a:spcAft>
                <a:spcPts val="300"/>
              </a:spcAft>
              <a:buNone/>
            </a:pPr>
            <a:r>
              <a:rPr lang="fr-FR" sz="1100" b="1"/>
              <a:t>ARS  Bourgogne Franche-Comté</a:t>
            </a:r>
          </a:p>
          <a:p>
            <a:pPr>
              <a:spcBef>
                <a:spcPts val="300"/>
              </a:spcBef>
              <a:spcAft>
                <a:spcPts val="300"/>
              </a:spcAft>
            </a:pPr>
            <a:r>
              <a:rPr lang="fr-FR" sz="1100"/>
              <a:t>Contact : </a:t>
            </a:r>
            <a:r>
              <a:rPr lang="fr-FR" sz="1100">
                <a:hlinkClick r:id="rId9"/>
              </a:rPr>
              <a:t>ars-bfc-dsp-pse@ars.sante.fr</a:t>
            </a:r>
            <a:r>
              <a:rPr lang="fr-FR" sz="1100"/>
              <a:t>  </a:t>
            </a:r>
          </a:p>
          <a:p>
            <a:pPr algn="l">
              <a:spcBef>
                <a:spcPts val="300"/>
              </a:spcBef>
              <a:spcAft>
                <a:spcPts val="300"/>
              </a:spcAft>
              <a:buNone/>
            </a:pPr>
            <a:endParaRPr lang="fr-FR" sz="1100"/>
          </a:p>
          <a:p>
            <a:pPr algn="l">
              <a:spcBef>
                <a:spcPts val="300"/>
              </a:spcBef>
              <a:spcAft>
                <a:spcPts val="300"/>
              </a:spcAft>
              <a:buNone/>
            </a:pPr>
            <a:r>
              <a:rPr lang="fr-FR" sz="1100" b="1"/>
              <a:t>ARS Bretagne </a:t>
            </a:r>
          </a:p>
          <a:p>
            <a:pPr>
              <a:spcBef>
                <a:spcPts val="300"/>
              </a:spcBef>
              <a:spcAft>
                <a:spcPts val="300"/>
              </a:spcAft>
            </a:pPr>
            <a:r>
              <a:rPr lang="fr-FR" sz="1100"/>
              <a:t>Contact : </a:t>
            </a:r>
            <a:r>
              <a:rPr lang="fr-FR" sz="1100" u="sng">
                <a:solidFill>
                  <a:schemeClr val="accent1"/>
                </a:solidFill>
                <a:hlinkClick r:id="rId10">
                  <a:extLst>
                    <a:ext uri="{A12FA001-AC4F-418D-AE19-62706E023703}">
                      <ahyp:hlinkClr xmlns="" xmlns:ahyp="http://schemas.microsoft.com/office/drawing/2018/hyperlinkcolor" val="tx"/>
                    </a:ext>
                  </a:extLst>
                </a:hlinkClick>
              </a:rPr>
              <a:t>ars-bretagne-depistage@ars.sante.fr</a:t>
            </a:r>
            <a:r>
              <a:rPr lang="fr-FR" sz="1100">
                <a:solidFill>
                  <a:schemeClr val="accent1"/>
                </a:solidFill>
              </a:rPr>
              <a:t> </a:t>
            </a:r>
            <a:r>
              <a:rPr lang="fr-FR" sz="1100"/>
              <a:t>avec en</a:t>
            </a:r>
          </a:p>
          <a:p>
            <a:pPr>
              <a:spcBef>
                <a:spcPts val="300"/>
              </a:spcBef>
              <a:spcAft>
                <a:spcPts val="300"/>
              </a:spcAft>
            </a:pPr>
            <a:r>
              <a:rPr lang="fr-FR" sz="1100"/>
              <a:t>copie : </a:t>
            </a:r>
            <a:r>
              <a:rPr lang="fr-FR" sz="1100" u="sng">
                <a:solidFill>
                  <a:schemeClr val="accent1"/>
                </a:solidFill>
                <a:hlinkClick r:id="rId11">
                  <a:extLst>
                    <a:ext uri="{A12FA001-AC4F-418D-AE19-62706E023703}">
                      <ahyp:hlinkClr xmlns="" xmlns:ahyp="http://schemas.microsoft.com/office/drawing/2018/hyperlinkcolor" val="tx"/>
                    </a:ext>
                  </a:extLst>
                </a:hlinkClick>
              </a:rPr>
              <a:t>ars-bretagne-superviseur-contact-tracing@ars.sante.fr</a:t>
            </a:r>
            <a:r>
              <a:rPr lang="fr-FR" sz="1100">
                <a:solidFill>
                  <a:schemeClr val="accent1"/>
                </a:solidFill>
              </a:rPr>
              <a:t> </a:t>
            </a:r>
          </a:p>
          <a:p>
            <a:pPr algn="l">
              <a:spcBef>
                <a:spcPts val="300"/>
              </a:spcBef>
              <a:spcAft>
                <a:spcPts val="300"/>
              </a:spcAft>
              <a:buNone/>
            </a:pPr>
            <a:endParaRPr lang="fr-FR" sz="1100" b="1"/>
          </a:p>
          <a:p>
            <a:pPr algn="l">
              <a:spcBef>
                <a:spcPts val="300"/>
              </a:spcBef>
              <a:spcAft>
                <a:spcPts val="300"/>
              </a:spcAft>
              <a:buNone/>
            </a:pPr>
            <a:r>
              <a:rPr lang="fr-FR" sz="1100" b="1"/>
              <a:t>ARS Centre-Val-de-Loire</a:t>
            </a:r>
          </a:p>
          <a:p>
            <a:pPr>
              <a:spcBef>
                <a:spcPts val="300"/>
              </a:spcBef>
              <a:spcAft>
                <a:spcPts val="300"/>
              </a:spcAft>
            </a:pPr>
            <a:r>
              <a:rPr lang="fr-FR" sz="1100"/>
              <a:t>Contact : </a:t>
            </a:r>
            <a:r>
              <a:rPr lang="fr-FR" sz="1100" u="sng">
                <a:solidFill>
                  <a:schemeClr val="accent1"/>
                </a:solidFill>
                <a:hlinkClick r:id="rId12">
                  <a:extLst>
                    <a:ext uri="{A12FA001-AC4F-418D-AE19-62706E023703}">
                      <ahyp:hlinkClr xmlns="" xmlns:ahyp="http://schemas.microsoft.com/office/drawing/2018/hyperlinkcolor" val="tx"/>
                    </a:ext>
                  </a:extLst>
                </a:hlinkClick>
              </a:rPr>
              <a:t>ars-cvl-crise-depistage@ars.sante.fr</a:t>
            </a:r>
            <a:r>
              <a:rPr lang="fr-FR" sz="1100">
                <a:solidFill>
                  <a:schemeClr val="accent1"/>
                </a:solidFill>
              </a:rPr>
              <a:t> </a:t>
            </a:r>
          </a:p>
          <a:p>
            <a:pPr>
              <a:spcBef>
                <a:spcPts val="300"/>
              </a:spcBef>
              <a:spcAft>
                <a:spcPts val="300"/>
              </a:spcAft>
            </a:pPr>
            <a:r>
              <a:rPr lang="fr-FR" sz="1100"/>
              <a:t>02.38.77.33.17</a:t>
            </a:r>
          </a:p>
          <a:p>
            <a:pPr>
              <a:spcBef>
                <a:spcPts val="300"/>
              </a:spcBef>
              <a:spcAft>
                <a:spcPts val="300"/>
              </a:spcAft>
            </a:pPr>
            <a:endParaRPr lang="fr-FR" sz="1100"/>
          </a:p>
          <a:p>
            <a:pPr>
              <a:spcBef>
                <a:spcPts val="300"/>
              </a:spcBef>
              <a:spcAft>
                <a:spcPts val="300"/>
              </a:spcAft>
            </a:pPr>
            <a:r>
              <a:rPr lang="fr-FR" sz="1100" b="1"/>
              <a:t>ARS Corse</a:t>
            </a:r>
          </a:p>
          <a:p>
            <a:pPr>
              <a:spcBef>
                <a:spcPts val="300"/>
              </a:spcBef>
              <a:spcAft>
                <a:spcPts val="300"/>
              </a:spcAft>
            </a:pPr>
            <a:r>
              <a:rPr lang="fr-FR" sz="1100"/>
              <a:t>Contact : </a:t>
            </a:r>
            <a:r>
              <a:rPr lang="fr-FR" sz="1100" u="sng">
                <a:solidFill>
                  <a:schemeClr val="accent1"/>
                </a:solidFill>
              </a:rPr>
              <a:t>ars-corse-direction-generale@ars.sante.fr</a:t>
            </a:r>
          </a:p>
          <a:p>
            <a:pPr>
              <a:spcBef>
                <a:spcPts val="300"/>
              </a:spcBef>
              <a:spcAft>
                <a:spcPts val="300"/>
              </a:spcAft>
            </a:pPr>
            <a:endParaRPr lang="fr-FR" sz="1100" b="1"/>
          </a:p>
          <a:p>
            <a:pPr>
              <a:spcBef>
                <a:spcPts val="300"/>
              </a:spcBef>
              <a:spcAft>
                <a:spcPts val="300"/>
              </a:spcAft>
            </a:pPr>
            <a:r>
              <a:rPr lang="fr-FR" sz="1100" b="1"/>
              <a:t>ARS Grand-Est</a:t>
            </a:r>
          </a:p>
          <a:p>
            <a:pPr>
              <a:spcBef>
                <a:spcPts val="300"/>
              </a:spcBef>
              <a:spcAft>
                <a:spcPts val="300"/>
              </a:spcAft>
            </a:pPr>
            <a:r>
              <a:rPr lang="fr-FR" sz="1100"/>
              <a:t>Contact : </a:t>
            </a:r>
            <a:r>
              <a:rPr lang="fr-FR" sz="1100" u="sng">
                <a:solidFill>
                  <a:schemeClr val="accent1"/>
                </a:solidFill>
              </a:rPr>
              <a:t>ars-grandest-soins-de-proximite@ars.sante.fr</a:t>
            </a:r>
          </a:p>
          <a:p>
            <a:pPr>
              <a:spcBef>
                <a:spcPts val="300"/>
              </a:spcBef>
              <a:spcAft>
                <a:spcPts val="300"/>
              </a:spcAft>
            </a:pPr>
            <a:endParaRPr lang="fr-FR" sz="1100" b="1"/>
          </a:p>
          <a:p>
            <a:pPr>
              <a:spcBef>
                <a:spcPts val="300"/>
              </a:spcBef>
              <a:spcAft>
                <a:spcPts val="300"/>
              </a:spcAft>
            </a:pPr>
            <a:endParaRPr lang="fr-FR" sz="1100"/>
          </a:p>
          <a:p>
            <a:pPr algn="l">
              <a:spcBef>
                <a:spcPts val="300"/>
              </a:spcBef>
              <a:spcAft>
                <a:spcPts val="300"/>
              </a:spcAft>
              <a:buNone/>
            </a:pPr>
            <a:endParaRPr lang="fr-FR" sz="1100"/>
          </a:p>
          <a:p>
            <a:pPr algn="l">
              <a:spcBef>
                <a:spcPts val="300"/>
              </a:spcBef>
              <a:spcAft>
                <a:spcPts val="300"/>
              </a:spcAft>
              <a:buNone/>
            </a:pPr>
            <a:endParaRPr lang="fr-FR" sz="1100"/>
          </a:p>
          <a:p>
            <a:pPr algn="l">
              <a:spcBef>
                <a:spcPts val="300"/>
              </a:spcBef>
              <a:spcAft>
                <a:spcPts val="300"/>
              </a:spcAft>
              <a:buNone/>
            </a:pPr>
            <a:endParaRPr lang="fr-FR" sz="1200"/>
          </a:p>
        </p:txBody>
      </p:sp>
      <p:sp>
        <p:nvSpPr>
          <p:cNvPr id="5" name="TextBox 4">
            <a:extLst>
              <a:ext uri="{FF2B5EF4-FFF2-40B4-BE49-F238E27FC236}">
                <a16:creationId xmlns:a16="http://schemas.microsoft.com/office/drawing/2014/main" id="{37712D85-38C4-4F0C-A985-11432919BB6C}"/>
              </a:ext>
            </a:extLst>
          </p:cNvPr>
          <p:cNvSpPr txBox="1"/>
          <p:nvPr/>
        </p:nvSpPr>
        <p:spPr>
          <a:xfrm>
            <a:off x="609600" y="1230086"/>
            <a:ext cx="11027663" cy="384721"/>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400"/>
              <a:t>Pour la mise en place de stands de tests sur les évènements, vous devez vous rapprocher de votre ARS afin qu’elle vous assiste sur la mise en place opérationnelle et qu’elle vous fournisse le code campagne nécessaire à la saisie dans SI-DEP: </a:t>
            </a:r>
          </a:p>
        </p:txBody>
      </p:sp>
      <p:sp>
        <p:nvSpPr>
          <p:cNvPr id="31" name="TextBox 30">
            <a:extLst>
              <a:ext uri="{FF2B5EF4-FFF2-40B4-BE49-F238E27FC236}">
                <a16:creationId xmlns:a16="http://schemas.microsoft.com/office/drawing/2014/main" id="{8145E627-8C92-4918-8F81-1A099661B0F5}"/>
              </a:ext>
            </a:extLst>
          </p:cNvPr>
          <p:cNvSpPr txBox="1"/>
          <p:nvPr/>
        </p:nvSpPr>
        <p:spPr>
          <a:xfrm>
            <a:off x="4572002" y="1930497"/>
            <a:ext cx="3265713" cy="446314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100" b="1"/>
              <a:t>ARS Guadeloupe</a:t>
            </a:r>
          </a:p>
          <a:p>
            <a:pPr>
              <a:spcBef>
                <a:spcPts val="300"/>
              </a:spcBef>
              <a:spcAft>
                <a:spcPts val="300"/>
              </a:spcAft>
            </a:pPr>
            <a:r>
              <a:rPr lang="fr-FR" sz="1100"/>
              <a:t>Contact : </a:t>
            </a:r>
            <a:r>
              <a:rPr lang="fr-FR" sz="1100" u="sng">
                <a:solidFill>
                  <a:schemeClr val="accent1"/>
                </a:solidFill>
                <a:hlinkClick r:id="rId13">
                  <a:extLst>
                    <a:ext uri="{A12FA001-AC4F-418D-AE19-62706E023703}">
                      <ahyp:hlinkClr xmlns="" xmlns:ahyp="http://schemas.microsoft.com/office/drawing/2018/hyperlinkcolor" val="tx"/>
                    </a:ext>
                  </a:extLst>
                </a:hlinkClick>
              </a:rPr>
              <a:t>ars971-crise@ars.sante.fr</a:t>
            </a:r>
            <a:endParaRPr lang="fr-FR" sz="1100">
              <a:solidFill>
                <a:schemeClr val="accent1"/>
              </a:solidFill>
            </a:endParaRPr>
          </a:p>
          <a:p>
            <a:pPr>
              <a:spcBef>
                <a:spcPts val="300"/>
              </a:spcBef>
              <a:spcAft>
                <a:spcPts val="300"/>
              </a:spcAft>
            </a:pPr>
            <a:endParaRPr lang="fr-FR" sz="1100" b="1"/>
          </a:p>
          <a:p>
            <a:pPr>
              <a:spcBef>
                <a:spcPts val="300"/>
              </a:spcBef>
              <a:spcAft>
                <a:spcPts val="300"/>
              </a:spcAft>
            </a:pPr>
            <a:r>
              <a:rPr lang="fr-FR" sz="1100" b="1"/>
              <a:t>ARS Guyane</a:t>
            </a:r>
          </a:p>
          <a:p>
            <a:pPr>
              <a:spcBef>
                <a:spcPts val="300"/>
              </a:spcBef>
              <a:spcAft>
                <a:spcPts val="300"/>
              </a:spcAft>
            </a:pPr>
            <a:r>
              <a:rPr lang="fr-FR" sz="1100"/>
              <a:t>Contact : Laize Claire </a:t>
            </a:r>
          </a:p>
          <a:p>
            <a:pPr>
              <a:spcBef>
                <a:spcPts val="300"/>
              </a:spcBef>
              <a:spcAft>
                <a:spcPts val="300"/>
              </a:spcAft>
            </a:pPr>
            <a:r>
              <a:rPr lang="fr-FR" sz="1100" u="sng">
                <a:solidFill>
                  <a:schemeClr val="accent1"/>
                </a:solidFill>
                <a:hlinkClick r:id="rId14">
                  <a:extLst>
                    <a:ext uri="{A12FA001-AC4F-418D-AE19-62706E023703}">
                      <ahyp:hlinkClr xmlns="" xmlns:ahyp="http://schemas.microsoft.com/office/drawing/2018/hyperlinkcolor" val="tx"/>
                    </a:ext>
                  </a:extLst>
                </a:hlinkClick>
              </a:rPr>
              <a:t>ars973-crise@ars.sante.fr</a:t>
            </a:r>
            <a:endParaRPr lang="fr-FR" sz="1100">
              <a:solidFill>
                <a:schemeClr val="accent1"/>
              </a:solidFill>
            </a:endParaRPr>
          </a:p>
          <a:p>
            <a:pPr>
              <a:spcBef>
                <a:spcPts val="300"/>
              </a:spcBef>
              <a:spcAft>
                <a:spcPts val="300"/>
              </a:spcAft>
            </a:pPr>
            <a:endParaRPr lang="fr-FR" sz="1100"/>
          </a:p>
          <a:p>
            <a:pPr>
              <a:spcBef>
                <a:spcPts val="300"/>
              </a:spcBef>
              <a:spcAft>
                <a:spcPts val="300"/>
              </a:spcAft>
            </a:pPr>
            <a:r>
              <a:rPr lang="fr-FR" sz="1100" b="1"/>
              <a:t>ARS Hauts-de-France</a:t>
            </a:r>
          </a:p>
          <a:p>
            <a:pPr>
              <a:spcBef>
                <a:spcPts val="300"/>
              </a:spcBef>
              <a:spcAft>
                <a:spcPts val="300"/>
              </a:spcAft>
            </a:pPr>
            <a:r>
              <a:rPr lang="fr-FR" sz="1100"/>
              <a:t>Contact : </a:t>
            </a:r>
            <a:r>
              <a:rPr lang="fr-FR" sz="1100" u="sng">
                <a:solidFill>
                  <a:schemeClr val="accent1"/>
                </a:solidFill>
                <a:hlinkClick r:id="rId15">
                  <a:extLst>
                    <a:ext uri="{A12FA001-AC4F-418D-AE19-62706E023703}">
                      <ahyp:hlinkClr xmlns="" xmlns:ahyp="http://schemas.microsoft.com/office/drawing/2018/hyperlinkcolor" val="tx"/>
                    </a:ext>
                  </a:extLst>
                </a:hlinkClick>
              </a:rPr>
              <a:t>ars-hdf-testscovid19@ars.sante.fr</a:t>
            </a:r>
            <a:endParaRPr lang="fr-FR" sz="1100">
              <a:solidFill>
                <a:schemeClr val="accent1"/>
              </a:solidFill>
            </a:endParaRPr>
          </a:p>
          <a:p>
            <a:pPr>
              <a:spcBef>
                <a:spcPts val="300"/>
              </a:spcBef>
              <a:spcAft>
                <a:spcPts val="300"/>
              </a:spcAft>
            </a:pPr>
            <a:endParaRPr lang="fr-FR" sz="1100" b="1"/>
          </a:p>
          <a:p>
            <a:pPr>
              <a:spcBef>
                <a:spcPts val="300"/>
              </a:spcBef>
              <a:spcAft>
                <a:spcPts val="300"/>
              </a:spcAft>
            </a:pPr>
            <a:r>
              <a:rPr lang="fr-FR" sz="1100" b="1"/>
              <a:t>ARS Ile-de-France</a:t>
            </a:r>
          </a:p>
          <a:p>
            <a:pPr>
              <a:spcBef>
                <a:spcPts val="300"/>
              </a:spcBef>
              <a:spcAft>
                <a:spcPts val="300"/>
              </a:spcAft>
            </a:pPr>
            <a:r>
              <a:rPr lang="fr-FR" sz="1100"/>
              <a:t>Contact : </a:t>
            </a:r>
            <a:r>
              <a:rPr lang="fr-FR" sz="1100" u="sng">
                <a:solidFill>
                  <a:schemeClr val="accent1"/>
                </a:solidFill>
                <a:hlinkClick r:id="rId16">
                  <a:extLst>
                    <a:ext uri="{A12FA001-AC4F-418D-AE19-62706E023703}">
                      <ahyp:hlinkClr xmlns="" xmlns:ahyp="http://schemas.microsoft.com/office/drawing/2018/hyperlinkcolor" val="tx"/>
                    </a:ext>
                  </a:extLst>
                </a:hlinkClick>
              </a:rPr>
              <a:t>ars-idf-covid-tests-bio@ars.sante.fr</a:t>
            </a:r>
            <a:r>
              <a:rPr lang="fr-FR" sz="1100">
                <a:solidFill>
                  <a:schemeClr val="accent1"/>
                </a:solidFill>
              </a:rPr>
              <a:t> </a:t>
            </a:r>
          </a:p>
          <a:p>
            <a:pPr>
              <a:spcBef>
                <a:spcPts val="300"/>
              </a:spcBef>
              <a:spcAft>
                <a:spcPts val="300"/>
              </a:spcAft>
            </a:pPr>
            <a:endParaRPr lang="fr-FR" sz="1100"/>
          </a:p>
          <a:p>
            <a:pPr>
              <a:spcBef>
                <a:spcPts val="300"/>
              </a:spcBef>
              <a:spcAft>
                <a:spcPts val="300"/>
              </a:spcAft>
            </a:pPr>
            <a:r>
              <a:rPr lang="fr-FR" sz="1100" b="1"/>
              <a:t>ARS Martinique</a:t>
            </a:r>
          </a:p>
          <a:p>
            <a:pPr>
              <a:spcBef>
                <a:spcPts val="300"/>
              </a:spcBef>
              <a:spcAft>
                <a:spcPts val="300"/>
              </a:spcAft>
            </a:pPr>
            <a:r>
              <a:rPr lang="fr-FR" sz="1100"/>
              <a:t>Contact : </a:t>
            </a:r>
            <a:r>
              <a:rPr lang="fr-FR" sz="1100" u="sng">
                <a:solidFill>
                  <a:schemeClr val="accent1"/>
                </a:solidFill>
              </a:rPr>
              <a:t>contact.ars.martinique@sante.fr</a:t>
            </a:r>
          </a:p>
          <a:p>
            <a:pPr>
              <a:spcBef>
                <a:spcPts val="300"/>
              </a:spcBef>
              <a:spcAft>
                <a:spcPts val="300"/>
              </a:spcAft>
            </a:pPr>
            <a:endParaRPr lang="fr-FR" sz="1100"/>
          </a:p>
          <a:p>
            <a:pPr>
              <a:spcBef>
                <a:spcPts val="300"/>
              </a:spcBef>
              <a:spcAft>
                <a:spcPts val="300"/>
              </a:spcAft>
            </a:pPr>
            <a:r>
              <a:rPr lang="fr-FR" sz="1100" b="1"/>
              <a:t>ARS Normandie</a:t>
            </a:r>
          </a:p>
          <a:p>
            <a:pPr>
              <a:spcBef>
                <a:spcPts val="300"/>
              </a:spcBef>
              <a:spcAft>
                <a:spcPts val="300"/>
              </a:spcAft>
            </a:pPr>
            <a:r>
              <a:rPr lang="fr-FR" sz="1100"/>
              <a:t>Contact :</a:t>
            </a:r>
            <a:r>
              <a:rPr lang="fr-FR" sz="1100" u="sng">
                <a:solidFill>
                  <a:schemeClr val="accent1"/>
                </a:solidFill>
              </a:rPr>
              <a:t>ars-normandie-contact@ars.sante.fr</a:t>
            </a:r>
          </a:p>
          <a:p>
            <a:pPr>
              <a:spcBef>
                <a:spcPts val="300"/>
              </a:spcBef>
              <a:spcAft>
                <a:spcPts val="300"/>
              </a:spcAft>
            </a:pPr>
            <a:endParaRPr lang="fr-FR" sz="1100"/>
          </a:p>
          <a:p>
            <a:pPr algn="l">
              <a:spcBef>
                <a:spcPts val="300"/>
              </a:spcBef>
              <a:spcAft>
                <a:spcPts val="300"/>
              </a:spcAft>
              <a:buNone/>
            </a:pPr>
            <a:endParaRPr lang="fr-FR" sz="1100" b="1"/>
          </a:p>
          <a:p>
            <a:pPr algn="l">
              <a:spcBef>
                <a:spcPts val="300"/>
              </a:spcBef>
              <a:spcAft>
                <a:spcPts val="300"/>
              </a:spcAft>
              <a:buNone/>
            </a:pPr>
            <a:endParaRPr lang="fr-FR" sz="1100"/>
          </a:p>
          <a:p>
            <a:pPr algn="l">
              <a:spcBef>
                <a:spcPts val="300"/>
              </a:spcBef>
              <a:spcAft>
                <a:spcPts val="300"/>
              </a:spcAft>
              <a:buNone/>
            </a:pPr>
            <a:endParaRPr lang="fr-FR" sz="1100"/>
          </a:p>
          <a:p>
            <a:pPr algn="l">
              <a:spcBef>
                <a:spcPts val="300"/>
              </a:spcBef>
              <a:spcAft>
                <a:spcPts val="300"/>
              </a:spcAft>
              <a:buNone/>
            </a:pPr>
            <a:endParaRPr lang="fr-FR" sz="1100"/>
          </a:p>
          <a:p>
            <a:pPr algn="l">
              <a:spcBef>
                <a:spcPts val="300"/>
              </a:spcBef>
              <a:spcAft>
                <a:spcPts val="300"/>
              </a:spcAft>
              <a:buNone/>
            </a:pPr>
            <a:endParaRPr lang="fr-FR" sz="1200"/>
          </a:p>
        </p:txBody>
      </p:sp>
      <p:sp>
        <p:nvSpPr>
          <p:cNvPr id="33" name="TextBox 32">
            <a:extLst>
              <a:ext uri="{FF2B5EF4-FFF2-40B4-BE49-F238E27FC236}">
                <a16:creationId xmlns:a16="http://schemas.microsoft.com/office/drawing/2014/main" id="{DC78B1D2-246A-4C28-B3CC-345FB5499E95}"/>
              </a:ext>
            </a:extLst>
          </p:cNvPr>
          <p:cNvSpPr txBox="1"/>
          <p:nvPr/>
        </p:nvSpPr>
        <p:spPr>
          <a:xfrm>
            <a:off x="7837715" y="1930497"/>
            <a:ext cx="3374571" cy="4463144"/>
          </a:xfrm>
          <a:prstGeom prst="rect">
            <a:avLst/>
          </a:prstGeom>
          <a:ln w="6350">
            <a:noFill/>
            <a:miter lim="800000"/>
          </a:ln>
        </p:spPr>
        <p:txBody>
          <a:bodyPr vert="horz" wrap="square" lIns="0" tIns="0" rIns="0" bIns="0" rtlCol="0">
            <a:noAutofit/>
          </a:bodyPr>
          <a:lstStyle/>
          <a:p>
            <a:pPr>
              <a:spcBef>
                <a:spcPts val="300"/>
              </a:spcBef>
              <a:spcAft>
                <a:spcPts val="300"/>
              </a:spcAft>
            </a:pPr>
            <a:r>
              <a:rPr lang="fr-FR" sz="1100" b="1"/>
              <a:t>ARS Nouvelle-Aquitaine</a:t>
            </a:r>
          </a:p>
          <a:p>
            <a:pPr>
              <a:spcBef>
                <a:spcPts val="300"/>
              </a:spcBef>
              <a:spcAft>
                <a:spcPts val="300"/>
              </a:spcAft>
            </a:pPr>
            <a:r>
              <a:rPr lang="fr-FR" sz="1100"/>
              <a:t>Contact : </a:t>
            </a:r>
            <a:r>
              <a:rPr lang="fr-FR" sz="1100" u="sng">
                <a:solidFill>
                  <a:schemeClr val="accent1"/>
                </a:solidFill>
                <a:hlinkClick r:id="rId17">
                  <a:extLst>
                    <a:ext uri="{A12FA001-AC4F-418D-AE19-62706E023703}">
                      <ahyp:hlinkClr xmlns="" xmlns:ahyp="http://schemas.microsoft.com/office/drawing/2018/hyperlinkcolor" val="tx"/>
                    </a:ext>
                  </a:extLst>
                </a:hlinkClick>
              </a:rPr>
              <a:t>ars33-crise@ars.sante.fr</a:t>
            </a:r>
            <a:endParaRPr lang="fr-FR" sz="1100">
              <a:solidFill>
                <a:schemeClr val="accent1"/>
              </a:solidFill>
            </a:endParaRPr>
          </a:p>
          <a:p>
            <a:pPr>
              <a:spcBef>
                <a:spcPts val="300"/>
              </a:spcBef>
              <a:spcAft>
                <a:spcPts val="300"/>
              </a:spcAft>
            </a:pPr>
            <a:endParaRPr lang="fr-FR" sz="1100" b="1"/>
          </a:p>
          <a:p>
            <a:pPr>
              <a:spcBef>
                <a:spcPts val="300"/>
              </a:spcBef>
              <a:spcAft>
                <a:spcPts val="300"/>
              </a:spcAft>
            </a:pPr>
            <a:r>
              <a:rPr lang="fr-FR" sz="1100" b="1"/>
              <a:t>ARS Occitanie</a:t>
            </a:r>
          </a:p>
          <a:p>
            <a:pPr>
              <a:spcBef>
                <a:spcPts val="300"/>
              </a:spcBef>
              <a:spcAft>
                <a:spcPts val="300"/>
              </a:spcAft>
            </a:pPr>
            <a:r>
              <a:rPr lang="fr-FR" sz="1100"/>
              <a:t>Contact : </a:t>
            </a:r>
            <a:r>
              <a:rPr lang="fr-FR" sz="1100" u="sng">
                <a:solidFill>
                  <a:schemeClr val="accent1"/>
                </a:solidFill>
              </a:rPr>
              <a:t>ars-oc-covid-ville-tests@ars.sante.fr</a:t>
            </a:r>
          </a:p>
          <a:p>
            <a:pPr>
              <a:spcBef>
                <a:spcPts val="300"/>
              </a:spcBef>
              <a:spcAft>
                <a:spcPts val="300"/>
              </a:spcAft>
            </a:pPr>
            <a:endParaRPr lang="fr-FR" sz="1100" b="1"/>
          </a:p>
          <a:p>
            <a:pPr>
              <a:spcBef>
                <a:spcPts val="300"/>
              </a:spcBef>
              <a:spcAft>
                <a:spcPts val="300"/>
              </a:spcAft>
            </a:pPr>
            <a:r>
              <a:rPr lang="fr-FR" sz="1100" b="1"/>
              <a:t>ARS Pays-de-la-Loire </a:t>
            </a:r>
          </a:p>
          <a:p>
            <a:pPr>
              <a:spcBef>
                <a:spcPts val="300"/>
              </a:spcBef>
              <a:spcAft>
                <a:spcPts val="300"/>
              </a:spcAft>
            </a:pPr>
            <a:r>
              <a:rPr lang="fr-FR" sz="1100"/>
              <a:t>Contact : </a:t>
            </a:r>
            <a:r>
              <a:rPr lang="fr-FR" sz="1100" u="sng">
                <a:solidFill>
                  <a:schemeClr val="accent1"/>
                </a:solidFill>
                <a:hlinkClick r:id="rId18">
                  <a:extLst>
                    <a:ext uri="{A12FA001-AC4F-418D-AE19-62706E023703}">
                      <ahyp:hlinkClr xmlns="" xmlns:ahyp="http://schemas.microsoft.com/office/drawing/2018/hyperlinkcolor" val="tx"/>
                    </a:ext>
                  </a:extLst>
                </a:hlinkClick>
              </a:rPr>
              <a:t>ARS-PDL-covid-virologie@ars.sante.fr</a:t>
            </a:r>
            <a:endParaRPr lang="fr-FR" sz="1100">
              <a:solidFill>
                <a:schemeClr val="accent1"/>
              </a:solidFill>
            </a:endParaRPr>
          </a:p>
          <a:p>
            <a:pPr algn="l">
              <a:spcBef>
                <a:spcPts val="300"/>
              </a:spcBef>
              <a:spcAft>
                <a:spcPts val="300"/>
              </a:spcAft>
              <a:buNone/>
            </a:pPr>
            <a:endParaRPr lang="fr-FR" sz="1100" b="1"/>
          </a:p>
          <a:p>
            <a:pPr algn="l">
              <a:spcBef>
                <a:spcPts val="300"/>
              </a:spcBef>
              <a:spcAft>
                <a:spcPts val="300"/>
              </a:spcAft>
              <a:buNone/>
            </a:pPr>
            <a:r>
              <a:rPr lang="fr-FR" sz="1100" b="1"/>
              <a:t>ARS Provence-Alpes-Côte d’Azur</a:t>
            </a:r>
          </a:p>
          <a:p>
            <a:pPr>
              <a:spcBef>
                <a:spcPts val="300"/>
              </a:spcBef>
              <a:spcAft>
                <a:spcPts val="300"/>
              </a:spcAft>
            </a:pPr>
            <a:r>
              <a:rPr lang="fr-FR" sz="1100"/>
              <a:t>Contact :</a:t>
            </a:r>
            <a:r>
              <a:rPr lang="fr-FR" sz="1100" u="sng">
                <a:solidFill>
                  <a:schemeClr val="accent1"/>
                </a:solidFill>
                <a:hlinkClick r:id="rId19">
                  <a:extLst>
                    <a:ext uri="{A12FA001-AC4F-418D-AE19-62706E023703}">
                      <ahyp:hlinkClr xmlns="" xmlns:ahyp="http://schemas.microsoft.com/office/drawing/2018/hyperlinkcolor" val="tx"/>
                    </a:ext>
                  </a:extLst>
                </a:hlinkClick>
              </a:rPr>
              <a:t>ARS-PACA-AXE-TESTER@ars.sante.fr</a:t>
            </a:r>
            <a:endParaRPr lang="fr-FR" sz="1100">
              <a:solidFill>
                <a:schemeClr val="accent1"/>
              </a:solidFill>
            </a:endParaRPr>
          </a:p>
          <a:p>
            <a:pPr algn="l">
              <a:spcBef>
                <a:spcPts val="300"/>
              </a:spcBef>
              <a:spcAft>
                <a:spcPts val="300"/>
              </a:spcAft>
              <a:buNone/>
            </a:pPr>
            <a:r>
              <a:rPr lang="fr-FR" sz="1100" b="1"/>
              <a:t>ARS Mayotte </a:t>
            </a:r>
          </a:p>
          <a:p>
            <a:r>
              <a:rPr lang="fr-FR" sz="1100"/>
              <a:t>Contact : Julien </a:t>
            </a:r>
            <a:r>
              <a:rPr lang="fr-FR" sz="1100" err="1"/>
              <a:t>Perrez</a:t>
            </a:r>
            <a:r>
              <a:rPr lang="fr-FR" sz="1100"/>
              <a:t> </a:t>
            </a:r>
          </a:p>
          <a:p>
            <a:r>
              <a:rPr lang="fr-FR" sz="1100"/>
              <a:t>Tél : 02 69 61 83 20 </a:t>
            </a:r>
          </a:p>
          <a:p>
            <a:pPr>
              <a:spcBef>
                <a:spcPts val="300"/>
              </a:spcBef>
              <a:spcAft>
                <a:spcPts val="300"/>
              </a:spcAft>
            </a:pPr>
            <a:r>
              <a:rPr lang="fr-FR" sz="1100" u="sng">
                <a:solidFill>
                  <a:schemeClr val="accent1"/>
                </a:solidFill>
                <a:hlinkClick r:id="rId20">
                  <a:extLst>
                    <a:ext uri="{A12FA001-AC4F-418D-AE19-62706E023703}">
                      <ahyp:hlinkClr xmlns="" xmlns:ahyp="http://schemas.microsoft.com/office/drawing/2018/hyperlinkcolor" val="tx"/>
                    </a:ext>
                  </a:extLst>
                </a:hlinkClick>
              </a:rPr>
              <a:t>julien.perrez@ars.sante.fr</a:t>
            </a:r>
            <a:endParaRPr lang="fr-FR" sz="1100">
              <a:solidFill>
                <a:schemeClr val="accent1"/>
              </a:solidFill>
            </a:endParaRPr>
          </a:p>
          <a:p>
            <a:pPr algn="l">
              <a:spcBef>
                <a:spcPts val="300"/>
              </a:spcBef>
              <a:spcAft>
                <a:spcPts val="300"/>
              </a:spcAft>
              <a:buNone/>
            </a:pPr>
            <a:endParaRPr lang="fr-FR" sz="1200"/>
          </a:p>
          <a:p>
            <a:pPr algn="l">
              <a:spcBef>
                <a:spcPts val="300"/>
              </a:spcBef>
              <a:spcAft>
                <a:spcPts val="300"/>
              </a:spcAft>
              <a:buNone/>
            </a:pPr>
            <a:endParaRPr lang="fr-FR" sz="1200"/>
          </a:p>
          <a:p>
            <a:pPr algn="l">
              <a:spcBef>
                <a:spcPts val="300"/>
              </a:spcBef>
              <a:spcAft>
                <a:spcPts val="300"/>
              </a:spcAft>
              <a:buNone/>
            </a:pPr>
            <a:endParaRPr lang="fr-FR" sz="1200"/>
          </a:p>
          <a:p>
            <a:pPr algn="l">
              <a:spcBef>
                <a:spcPts val="300"/>
              </a:spcBef>
              <a:spcAft>
                <a:spcPts val="300"/>
              </a:spcAft>
              <a:buNone/>
            </a:pPr>
            <a:endParaRPr lang="fr-FR" sz="1200"/>
          </a:p>
        </p:txBody>
      </p:sp>
    </p:spTree>
    <p:extLst>
      <p:ext uri="{BB962C8B-B14F-4D97-AF65-F5344CB8AC3E}">
        <p14:creationId xmlns:p14="http://schemas.microsoft.com/office/powerpoint/2010/main" val="35469384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xfNYuqyWPvskYrK.RL6i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rRXR6oIDlyXZM4VSnW7Yc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6.xml><?xml version="1.0" encoding="utf-8"?>
<p:tagLst xmlns:a="http://schemas.openxmlformats.org/drawingml/2006/main" xmlns:r="http://schemas.openxmlformats.org/officeDocument/2006/relationships" xmlns:p="http://schemas.openxmlformats.org/presentationml/2006/main">
  <p:tag name="SHAPENAME" val="Subtitle"/>
</p:tagLst>
</file>

<file path=ppt/tags/tag27.xml><?xml version="1.0" encoding="utf-8"?>
<p:tagLst xmlns:a="http://schemas.openxmlformats.org/drawingml/2006/main" xmlns:r="http://schemas.openxmlformats.org/officeDocument/2006/relationships" xmlns:p="http://schemas.openxmlformats.org/presentationml/2006/main">
  <p:tag name="SHAPENAME" val="Titl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SFXusZq3LxXS826HUL.T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xml><?xml version="1.0" encoding="utf-8"?>
<p:tagLst xmlns:a="http://schemas.openxmlformats.org/drawingml/2006/main" xmlns:r="http://schemas.openxmlformats.org/officeDocument/2006/relationships" xmlns:p="http://schemas.openxmlformats.org/presentationml/2006/main">
  <p:tag name="SHAPENAME" val="5. Sourc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xml><?xml version="1.0" encoding="utf-8"?>
<p:tagLst xmlns:a="http://schemas.openxmlformats.org/drawingml/2006/main" xmlns:r="http://schemas.openxmlformats.org/officeDocument/2006/relationships" xmlns:p="http://schemas.openxmlformats.org/presentationml/2006/main">
  <p:tag name="SHAPENAME" val="5. Sourc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Ew6I5QgX_c8O__8B41oWX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BottomLin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xml><?xml version="1.0" encoding="utf-8"?>
<p:tagLst xmlns:a="http://schemas.openxmlformats.org/drawingml/2006/main" xmlns:r="http://schemas.openxmlformats.org/officeDocument/2006/relationships" xmlns:p="http://schemas.openxmlformats.org/presentationml/2006/main">
  <p:tag name="SHAPENAME" val="5. Source"/>
</p:tagLst>
</file>

<file path=ppt/tags/tag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5. Source"/>
</p:tagLst>
</file>

<file path=ppt/tags/tag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F9Ej_PqWAkD2L_jN6g1nL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2.xml><?xml version="1.0" encoding="utf-8"?>
<p:tagLst xmlns:a="http://schemas.openxmlformats.org/drawingml/2006/main" xmlns:r="http://schemas.openxmlformats.org/officeDocument/2006/relationships" xmlns:p="http://schemas.openxmlformats.org/presentationml/2006/main">
  <p:tag name="SHAPENAME" val="3. Subtitle"/>
</p:tagLst>
</file>

<file path=ppt/tags/tag83.xml><?xml version="1.0" encoding="utf-8"?>
<p:tagLst xmlns:a="http://schemas.openxmlformats.org/drawingml/2006/main" xmlns:r="http://schemas.openxmlformats.org/officeDocument/2006/relationships" xmlns:p="http://schemas.openxmlformats.org/presentationml/2006/main">
  <p:tag name="SHAPENAME" val="5. Sourc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prXNESGJ8cPKg06VE0Lan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0.xml><?xml version="1.0" encoding="utf-8"?>
<p:tagLst xmlns:a="http://schemas.openxmlformats.org/drawingml/2006/main" xmlns:r="http://schemas.openxmlformats.org/officeDocument/2006/relationships" xmlns:p="http://schemas.openxmlformats.org/presentationml/2006/main">
  <p:tag name="SHAPENAME" val="3. Subtitle"/>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gjmQY6rQf16DWxlDUqaMj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2.xml><?xml version="1.0" encoding="utf-8"?>
<p:tagLst xmlns:a="http://schemas.openxmlformats.org/drawingml/2006/main" xmlns:r="http://schemas.openxmlformats.org/officeDocument/2006/relationships" xmlns:p="http://schemas.openxmlformats.org/presentationml/2006/main">
  <p:tag name="ANGLE" val="1"/>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5.xml><?xml version="1.0" encoding="utf-8"?>
<p:tagLst xmlns:a="http://schemas.openxmlformats.org/drawingml/2006/main" xmlns:r="http://schemas.openxmlformats.org/officeDocument/2006/relationships" xmlns:p="http://schemas.openxmlformats.org/presentationml/2006/main">
  <p:tag name="ANGLE" val="1"/>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8.xml><?xml version="1.0" encoding="utf-8"?>
<p:tagLst xmlns:a="http://schemas.openxmlformats.org/drawingml/2006/main" xmlns:r="http://schemas.openxmlformats.org/officeDocument/2006/relationships" xmlns:p="http://schemas.openxmlformats.org/presentationml/2006/main">
  <p:tag name="ANGLE" val="1"/>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1.xml><?xml version="1.0" encoding="utf-8"?>
<p:tagLst xmlns:a="http://schemas.openxmlformats.org/drawingml/2006/main" xmlns:r="http://schemas.openxmlformats.org/officeDocument/2006/relationships" xmlns:p="http://schemas.openxmlformats.org/presentationml/2006/main">
  <p:tag name="ANGLE" val="1"/>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4.xml><?xml version="1.0" encoding="utf-8"?>
<p:tagLst xmlns:a="http://schemas.openxmlformats.org/drawingml/2006/main" xmlns:r="http://schemas.openxmlformats.org/officeDocument/2006/relationships" xmlns:p="http://schemas.openxmlformats.org/presentationml/2006/main">
  <p:tag name="ANGLE" val="1"/>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7.xml><?xml version="1.0" encoding="utf-8"?>
<p:tagLst xmlns:a="http://schemas.openxmlformats.org/drawingml/2006/main" xmlns:r="http://schemas.openxmlformats.org/officeDocument/2006/relationships" xmlns:p="http://schemas.openxmlformats.org/presentationml/2006/main">
  <p:tag name="ANGLE" val="1"/>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0.xml><?xml version="1.0" encoding="utf-8"?>
<p:tagLst xmlns:a="http://schemas.openxmlformats.org/drawingml/2006/main" xmlns:r="http://schemas.openxmlformats.org/officeDocument/2006/relationships" xmlns:p="http://schemas.openxmlformats.org/presentationml/2006/main">
  <p:tag name="ANGLE" val="1"/>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3.xml><?xml version="1.0" encoding="utf-8"?>
<p:tagLst xmlns:a="http://schemas.openxmlformats.org/drawingml/2006/main" xmlns:r="http://schemas.openxmlformats.org/officeDocument/2006/relationships" xmlns:p="http://schemas.openxmlformats.org/presentationml/2006/main">
  <p:tag name="ANGLE" val="1"/>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6.xml><?xml version="1.0" encoding="utf-8"?>
<p:tagLst xmlns:a="http://schemas.openxmlformats.org/drawingml/2006/main" xmlns:r="http://schemas.openxmlformats.org/officeDocument/2006/relationships" xmlns:p="http://schemas.openxmlformats.org/presentationml/2006/main">
  <p:tag name="ANGLE" val="1"/>
</p:tagLst>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Custom 4">
      <a:dk1>
        <a:srgbClr val="000000"/>
      </a:dk1>
      <a:lt1>
        <a:srgbClr val="FFFFFF"/>
      </a:lt1>
      <a:dk2>
        <a:srgbClr val="FFFFFF"/>
      </a:dk2>
      <a:lt2>
        <a:srgbClr val="FFFFFF"/>
      </a:lt2>
      <a:accent1>
        <a:srgbClr val="000091"/>
      </a:accent1>
      <a:accent2>
        <a:srgbClr val="476CB7"/>
      </a:accent2>
      <a:accent3>
        <a:srgbClr val="839CCF"/>
      </a:accent3>
      <a:accent4>
        <a:srgbClr val="BDCAE5"/>
      </a:accent4>
      <a:accent5>
        <a:srgbClr val="E1000F"/>
      </a:accent5>
      <a:accent6>
        <a:srgbClr val="55000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0091"/>
        </a:accent1>
        <a:accent2>
          <a:srgbClr val="E1000F"/>
        </a:accent2>
        <a:accent3>
          <a:srgbClr val="005841"/>
        </a:accent3>
        <a:accent4>
          <a:srgbClr val="FFD500"/>
        </a:accent4>
        <a:accent5>
          <a:srgbClr val="49311F"/>
        </a:accent5>
        <a:accent6>
          <a:srgbClr val="8C223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21215A"/>
    </a:custClr>
    <a:custClr name="Custom Color7">
      <a:srgbClr val="EA5433"/>
    </a:custClr>
  </a:custClrLst>
  <a:extLst>
    <a:ext uri="{05A4C25C-085E-4340-85A3-A5531E510DB2}">
      <thm15:themeFamily xmlns:thm15="http://schemas.microsoft.com/office/thememl/2012/main" name="Template.potx" id="{200FF1CA-004A-4418-8E44-AA9F2A4534CD}" vid="{7FD4222D-D2CE-48E3-92F9-21FAA543736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9B00BA811216408EF2E7CB77686A0F" ma:contentTypeVersion="12" ma:contentTypeDescription="Create a new document." ma:contentTypeScope="" ma:versionID="c1d283a9916d6a51b25fa17d730d43da">
  <xsd:schema xmlns:xsd="http://www.w3.org/2001/XMLSchema" xmlns:xs="http://www.w3.org/2001/XMLSchema" xmlns:p="http://schemas.microsoft.com/office/2006/metadata/properties" xmlns:ns2="159550a4-16e5-4b8d-98f5-e9ba4ac7abe0" xmlns:ns3="b9a1ea4e-7757-4569-a38d-b905fe8deee9" targetNamespace="http://schemas.microsoft.com/office/2006/metadata/properties" ma:root="true" ma:fieldsID="7310692c0c5df8e7645cae17c6959d99" ns2:_="" ns3:_="">
    <xsd:import namespace="159550a4-16e5-4b8d-98f5-e9ba4ac7abe0"/>
    <xsd:import namespace="b9a1ea4e-7757-4569-a38d-b905fe8deee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9550a4-16e5-4b8d-98f5-e9ba4ac7ab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a1ea4e-7757-4569-a38d-b905fe8deee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E0BA3D-A1BD-4AA3-8E26-6AC504097465}">
  <ds:schemaRefs>
    <ds:schemaRef ds:uri="159550a4-16e5-4b8d-98f5-e9ba4ac7abe0"/>
    <ds:schemaRef ds:uri="b9a1ea4e-7757-4569-a38d-b905fe8dee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5773C0C-BFA8-46C6-B838-7A80716F3E1E}">
  <ds:schemaRefs>
    <ds:schemaRef ds:uri="http://schemas.microsoft.com/office/infopath/2007/PartnerControls"/>
    <ds:schemaRef ds:uri="http://purl.org/dc/terms/"/>
    <ds:schemaRef ds:uri="159550a4-16e5-4b8d-98f5-e9ba4ac7abe0"/>
    <ds:schemaRef ds:uri="http://schemas.microsoft.com/office/2006/documentManagement/types"/>
    <ds:schemaRef ds:uri="b9a1ea4e-7757-4569-a38d-b905fe8deee9"/>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DB37B2E-691D-4460-9343-9359498A5C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TotalTime>
  <Words>1558</Words>
  <Application>Microsoft Office PowerPoint</Application>
  <PresentationFormat>Grand écran</PresentationFormat>
  <Paragraphs>147</Paragraphs>
  <Slides>10</Slides>
  <Notes>1</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10</vt:i4>
      </vt:variant>
    </vt:vector>
  </HeadingPairs>
  <TitlesOfParts>
    <vt:vector size="20" baseType="lpstr">
      <vt:lpstr>Arial</vt:lpstr>
      <vt:lpstr>Calibri</vt:lpstr>
      <vt:lpstr>Calibri Light</vt:lpstr>
      <vt:lpstr>Marianne</vt:lpstr>
      <vt:lpstr>Marianne Light</vt:lpstr>
      <vt:lpstr>Segoe UI</vt:lpstr>
      <vt:lpstr>Wingdings</vt:lpstr>
      <vt:lpstr>1_Thème Office</vt:lpstr>
      <vt:lpstr>White</vt:lpstr>
      <vt:lpstr>think-cell Slide</vt:lpstr>
      <vt:lpstr>Présentation PowerPoint</vt:lpstr>
      <vt:lpstr>Etapes de déploiement d’une opération de dépistage au sein d’un établissement ou d’un évènement</vt:lpstr>
      <vt:lpstr>Les conditions pour réaliser une opération de dépistage</vt:lpstr>
      <vt:lpstr>Les modalités de réalisation de l’opération </vt:lpstr>
      <vt:lpstr>Quel message diffuser aux personnes testées ? </vt:lpstr>
      <vt:lpstr>L’obligation de saisie des résultats dans SI-DEP : comment faire ? </vt:lpstr>
      <vt:lpstr>Financement des stands de tests</vt:lpstr>
      <vt:lpstr>Recommandations générales sur la mise en place d’un stand de test</vt:lpstr>
      <vt:lpstr>Exemple d’intégration de stand de test dans un dispositif de contrôle sanitaire </vt:lpstr>
      <vt:lpstr>Contacts</vt:lpstr>
    </vt:vector>
  </TitlesOfParts>
  <Company>PPT/DSI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stratégie TAP 2, en place depuis janvier, a montré des résultats mais n’a pas permis d’éviter la troisième vague</dc:title>
  <dc:creator>BORNERT, Xavier (SGMCAS)</dc:creator>
  <cp:lastModifiedBy>MICALLEF, Chloé (DSS/RIPSC/3A)</cp:lastModifiedBy>
  <cp:revision>3</cp:revision>
  <cp:lastPrinted>2021-05-27T10:47:35Z</cp:lastPrinted>
  <dcterms:created xsi:type="dcterms:W3CDTF">2021-05-25T12:43:58Z</dcterms:created>
  <dcterms:modified xsi:type="dcterms:W3CDTF">2021-07-28T16:22:05Z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0x010100BF9B00BA811216408EF2E7CB77686A0F</vt:lpwstr>
  </property>
</Properties>
</file>