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ags/tag211.xml" ContentType="application/vnd.openxmlformats-officedocument.presentationml.tags+xml"/>
  <Override PartName="/ppt/tags/tag212.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4.xml" ContentType="application/vnd.openxmlformats-officedocument.theme+xml"/>
  <Override PartName="/ppt/tags/tag213.xml" ContentType="application/vnd.openxmlformats-officedocument.presentationml.tags+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5.xml" ContentType="application/vnd.openxmlformats-officedocument.them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34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864" r:id="rId2"/>
    <p:sldMasterId id="2147483895" r:id="rId3"/>
    <p:sldMasterId id="2147483939" r:id="rId4"/>
    <p:sldMasterId id="2147483983" r:id="rId5"/>
  </p:sldMasterIdLst>
  <p:notesMasterIdLst>
    <p:notesMasterId r:id="rId14"/>
  </p:notesMasterIdLst>
  <p:handoutMasterIdLst>
    <p:handoutMasterId r:id="rId15"/>
  </p:handoutMasterIdLst>
  <p:sldIdLst>
    <p:sldId id="2147374779" r:id="rId6"/>
    <p:sldId id="2147375353" r:id="rId7"/>
    <p:sldId id="2147375348" r:id="rId8"/>
    <p:sldId id="2147375354" r:id="rId9"/>
    <p:sldId id="2147375355" r:id="rId10"/>
    <p:sldId id="2147375357" r:id="rId11"/>
    <p:sldId id="2147375356" r:id="rId12"/>
    <p:sldId id="2147375358" r:id="rId13"/>
  </p:sldIdLst>
  <p:sldSz cx="12192000" cy="6858000"/>
  <p:notesSz cx="6797675" cy="9928225"/>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2FADD7E-79C0-4622-AD34-808D79C0C459}">
          <p14:sldIdLst>
            <p14:sldId id="2147374779"/>
            <p14:sldId id="2147375353"/>
            <p14:sldId id="2147375348"/>
            <p14:sldId id="2147375354"/>
            <p14:sldId id="2147375355"/>
            <p14:sldId id="2147375357"/>
            <p14:sldId id="2147375356"/>
            <p14:sldId id="2147375358"/>
          </p14:sldIdLst>
        </p14:section>
        <p14:section name="Annexes" id="{2FA5FD2F-587E-49FF-9E10-DB36B90B435A}">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7" name="Auteur" initials="A" lastIdx="0" clrIdx="7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594"/>
    <a:srgbClr val="FFB449"/>
    <a:srgbClr val="FFFFCC"/>
    <a:srgbClr val="E6EBF5"/>
    <a:srgbClr val="339966"/>
    <a:srgbClr val="D9F62A"/>
    <a:srgbClr val="07A0E2"/>
    <a:srgbClr val="BDCAE5"/>
    <a:srgbClr val="F2F2F2"/>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0" autoAdjust="0"/>
    <p:restoredTop sz="90146" autoAdjust="0"/>
  </p:normalViewPr>
  <p:slideViewPr>
    <p:cSldViewPr snapToGrid="0" snapToObjects="1">
      <p:cViewPr varScale="1">
        <p:scale>
          <a:sx n="66" d="100"/>
          <a:sy n="66" d="100"/>
        </p:scale>
        <p:origin x="798" y="48"/>
      </p:cViewPr>
      <p:guideLst/>
    </p:cSldViewPr>
  </p:slideViewPr>
  <p:outlineViewPr>
    <p:cViewPr>
      <p:scale>
        <a:sx n="33" d="100"/>
        <a:sy n="33" d="100"/>
      </p:scale>
      <p:origin x="0" y="-6898"/>
    </p:cViewPr>
  </p:outlineViewPr>
  <p:notesTextViewPr>
    <p:cViewPr>
      <p:scale>
        <a:sx n="3" d="2"/>
        <a:sy n="3" d="2"/>
      </p:scale>
      <p:origin x="0" y="0"/>
    </p:cViewPr>
  </p:notesTextViewPr>
  <p:sorterViewPr>
    <p:cViewPr>
      <p:scale>
        <a:sx n="125" d="100"/>
        <a:sy n="125" d="100"/>
      </p:scale>
      <p:origin x="0" y="-15246"/>
    </p:cViewPr>
  </p:sorterViewPr>
  <p:notesViewPr>
    <p:cSldViewPr snapToGrid="0" snapToObjects="1">
      <p:cViewPr>
        <p:scale>
          <a:sx n="75" d="100"/>
          <a:sy n="75" d="100"/>
        </p:scale>
        <p:origin x="320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2946065" cy="49691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3850092" y="0"/>
            <a:ext cx="2946065" cy="496915"/>
          </a:xfrm>
          <a:prstGeom prst="rect">
            <a:avLst/>
          </a:prstGeom>
        </p:spPr>
        <p:txBody>
          <a:bodyPr vert="horz" lIns="91440" tIns="45720" rIns="91440" bIns="45720" rtlCol="0"/>
          <a:lstStyle>
            <a:lvl1pPr algn="r">
              <a:defRPr sz="1200"/>
            </a:lvl1pPr>
          </a:lstStyle>
          <a:p>
            <a:fld id="{0CCCBB97-84F2-4D62-B8C2-225DACC20A93}" type="datetime3">
              <a:rPr lang="en-US" smtClean="0"/>
              <a:t>6 August 2021</a:t>
            </a:fld>
            <a:endParaRPr lang="en-US" dirty="0"/>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9431310"/>
            <a:ext cx="2946065" cy="49691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3850092" y="9431310"/>
            <a:ext cx="2946065" cy="496915"/>
          </a:xfrm>
          <a:prstGeom prst="rect">
            <a:avLst/>
          </a:prstGeom>
        </p:spPr>
        <p:txBody>
          <a:bodyPr vert="horz" lIns="91440" tIns="45720" rIns="91440" bIns="45720" rtlCol="0" anchor="b"/>
          <a:lstStyle>
            <a:lvl1pPr algn="r">
              <a:defRPr sz="1200"/>
            </a:lvl1pPr>
          </a:lstStyle>
          <a:p>
            <a:fld id="{D2610F73-99D1-48E7-A408-B5EB5C8393F8}" type="slidenum">
              <a:rPr lang="en-US" smtClean="0"/>
              <a:t>‹N°›</a:t>
            </a:fld>
            <a:endParaRPr lang="en-US" dirty="0"/>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0" tIns="47114" rIns="94229" bIns="47114" rtlCol="0"/>
          <a:lstStyle>
            <a:lvl1pPr algn="l">
              <a:defRPr sz="900">
                <a:latin typeface="+mn-lt"/>
                <a:cs typeface="Arial" panose="020B0604020202020204" pitchFamily="34" charset="0"/>
              </a:defRPr>
            </a:lvl1pPr>
          </a:lstStyle>
          <a:p>
            <a:endParaRPr lang="fr-FR" dirty="0"/>
          </a:p>
        </p:txBody>
      </p:sp>
      <p:sp>
        <p:nvSpPr>
          <p:cNvPr id="3" name="Date Placeholder 2"/>
          <p:cNvSpPr>
            <a:spLocks noGrp="1"/>
          </p:cNvSpPr>
          <p:nvPr>
            <p:ph type="dt" idx="1"/>
          </p:nvPr>
        </p:nvSpPr>
        <p:spPr>
          <a:xfrm>
            <a:off x="3850443" y="0"/>
            <a:ext cx="2945659" cy="498135"/>
          </a:xfrm>
          <a:prstGeom prst="rect">
            <a:avLst/>
          </a:prstGeom>
        </p:spPr>
        <p:txBody>
          <a:bodyPr vert="horz" lIns="94229" tIns="47114" rIns="914400" bIns="47114" rtlCol="0"/>
          <a:lstStyle>
            <a:lvl1pPr algn="r">
              <a:defRPr sz="900">
                <a:latin typeface="+mn-lt"/>
                <a:cs typeface="Arial" panose="020B0604020202020204" pitchFamily="34" charset="0"/>
              </a:defRPr>
            </a:lvl1pPr>
          </a:lstStyle>
          <a:p>
            <a:fld id="{0EEB0439-0426-42D3-AE83-47D1AD1449C6}" type="datetime3">
              <a:rPr lang="fr-FR" smtClean="0"/>
              <a:t>06.08.21</a:t>
            </a:fld>
            <a:endParaRPr lang="fr-FR" dirty="0"/>
          </a:p>
        </p:txBody>
      </p:sp>
      <p:sp>
        <p:nvSpPr>
          <p:cNvPr id="4" name="Slide Image Placeholder 3"/>
          <p:cNvSpPr>
            <a:spLocks noGrp="1" noRot="1" noChangeAspect="1"/>
          </p:cNvSpPr>
          <p:nvPr>
            <p:ph type="sldImg" idx="2"/>
          </p:nvPr>
        </p:nvSpPr>
        <p:spPr>
          <a:xfrm>
            <a:off x="420688" y="595313"/>
            <a:ext cx="5956300" cy="3351212"/>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0" tIns="47114" rIns="94229" bIns="47114" rtlCol="0" anchor="b"/>
          <a:lstStyle>
            <a:lvl1pPr algn="l">
              <a:defRPr sz="900">
                <a:latin typeface="+mn-lt"/>
                <a:cs typeface="Arial" panose="020B0604020202020204" pitchFamily="34" charset="0"/>
              </a:defRPr>
            </a:lvl1pPr>
          </a:lstStyle>
          <a:p>
            <a:endParaRPr lang="fr-FR" dirty="0"/>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4229" tIns="47114" rIns="914400" bIns="47114" rtlCol="0" anchor="b"/>
          <a:lstStyle>
            <a:lvl1pPr algn="r">
              <a:defRPr sz="900">
                <a:latin typeface="+mn-lt"/>
                <a:cs typeface="Arial" panose="020B0604020202020204" pitchFamily="34" charset="0"/>
              </a:defRPr>
            </a:lvl1pPr>
          </a:lstStyle>
          <a:p>
            <a:fld id="{CF5EBCF4-26FC-4F76-8DA1-52FDDC328D44}" type="slidenum">
              <a:rPr lang="fr-FR" smtClean="0"/>
              <a:pPr/>
              <a:t>‹N°›</a:t>
            </a:fld>
            <a:endParaRPr lang="fr-FR" dirty="0"/>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03469" y="4777770"/>
            <a:ext cx="5390736" cy="1000274"/>
          </a:xfrm>
          <a:prstGeom prst="rect">
            <a:avLst/>
          </a:prstGeom>
        </p:spPr>
        <p:txBody>
          <a:bodyPr vert="horz" lIns="0" tIns="0" rIns="0" bIns="0" rtlCol="0">
            <a:spAutoFit/>
          </a:body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endParaRPr lang="fr-FR" dirty="0"/>
          </a:p>
          <a:p>
            <a:pPr lvl="4"/>
            <a:r>
              <a:rPr lang="fr-FR" dirty="0" err="1"/>
              <a:t>Fifth</a:t>
            </a:r>
            <a:r>
              <a:rPr lang="fr-FR" dirty="0"/>
              <a:t> </a:t>
            </a:r>
            <a:r>
              <a:rPr lang="fr-FR" dirty="0" err="1"/>
              <a:t>level</a:t>
            </a:r>
            <a:endParaRPr lang="fr-FR" dirty="0"/>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Date Placeholder 3"/>
          <p:cNvSpPr>
            <a:spLocks noGrp="1"/>
          </p:cNvSpPr>
          <p:nvPr>
            <p:ph type="dt" idx="1"/>
          </p:nvPr>
        </p:nvSpPr>
        <p:spPr/>
        <p:txBody>
          <a:bodyPr/>
          <a:lstStyle/>
          <a:p>
            <a:fld id="{0EEB0439-0426-42D3-AE83-47D1AD1449C6}" type="datetime3">
              <a:rPr lang="fr-FR" smtClean="0"/>
              <a:t>06.08.21</a:t>
            </a:fld>
            <a:endParaRPr lang="fr-FR" dirty="0"/>
          </a:p>
        </p:txBody>
      </p:sp>
      <p:sp>
        <p:nvSpPr>
          <p:cNvPr id="5" name="Slide Number Placeholder 4"/>
          <p:cNvSpPr>
            <a:spLocks noGrp="1"/>
          </p:cNvSpPr>
          <p:nvPr>
            <p:ph type="sldNum" sz="quarter" idx="5"/>
          </p:nvPr>
        </p:nvSpPr>
        <p:spPr/>
        <p:txBody>
          <a:bodyPr/>
          <a:lstStyle/>
          <a:p>
            <a:fld id="{CF5EBCF4-26FC-4F76-8DA1-52FDDC328D44}" type="slidenum">
              <a:rPr lang="fr-FR" smtClean="0"/>
              <a:pPr/>
              <a:t>1</a:t>
            </a:fld>
            <a:endParaRPr lang="fr-FR" dirty="0"/>
          </a:p>
        </p:txBody>
      </p:sp>
    </p:spTree>
    <p:extLst>
      <p:ext uri="{BB962C8B-B14F-4D97-AF65-F5344CB8AC3E}">
        <p14:creationId xmlns:p14="http://schemas.microsoft.com/office/powerpoint/2010/main" val="2599104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e la date 3"/>
          <p:cNvSpPr>
            <a:spLocks noGrp="1"/>
          </p:cNvSpPr>
          <p:nvPr>
            <p:ph type="dt" idx="10"/>
          </p:nvPr>
        </p:nvSpPr>
        <p:spPr/>
        <p:txBody>
          <a:bodyPr/>
          <a:lstStyle/>
          <a:p>
            <a:fld id="{0EEB0439-0426-42D3-AE83-47D1AD1449C6}" type="datetime3">
              <a:rPr lang="fr-FR" smtClean="0"/>
              <a:t>06.08.21</a:t>
            </a:fld>
            <a:endParaRPr lang="fr-FR" dirty="0"/>
          </a:p>
        </p:txBody>
      </p:sp>
      <p:sp>
        <p:nvSpPr>
          <p:cNvPr id="5" name="Espace réservé du numéro de diapositive 4"/>
          <p:cNvSpPr>
            <a:spLocks noGrp="1"/>
          </p:cNvSpPr>
          <p:nvPr>
            <p:ph type="sldNum" sz="quarter" idx="11"/>
          </p:nvPr>
        </p:nvSpPr>
        <p:spPr/>
        <p:txBody>
          <a:bodyPr/>
          <a:lstStyle/>
          <a:p>
            <a:fld id="{CF5EBCF4-26FC-4F76-8DA1-52FDDC328D44}" type="slidenum">
              <a:rPr lang="fr-FR" smtClean="0"/>
              <a:pPr/>
              <a:t>5</a:t>
            </a:fld>
            <a:endParaRPr lang="fr-FR" dirty="0"/>
          </a:p>
        </p:txBody>
      </p:sp>
    </p:spTree>
    <p:extLst>
      <p:ext uri="{BB962C8B-B14F-4D97-AF65-F5344CB8AC3E}">
        <p14:creationId xmlns:p14="http://schemas.microsoft.com/office/powerpoint/2010/main" val="1392032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Quid procédure de rétablissement</a:t>
            </a:r>
            <a:r>
              <a:rPr lang="fr-FR" baseline="0" dirty="0" smtClean="0"/>
              <a:t> des remboursement ? </a:t>
            </a:r>
          </a:p>
          <a:p>
            <a:r>
              <a:rPr lang="fr-FR" baseline="0" dirty="0" smtClean="0"/>
              <a:t>Quid obligation d’exercer « non respectée depuis plus de 30 jours », est-ce que ça se contrôle uniquement sur pièces ou ça nécessite un contrôle sur place ? </a:t>
            </a:r>
          </a:p>
          <a:p>
            <a:r>
              <a:rPr lang="fr-FR" baseline="0" dirty="0" smtClean="0"/>
              <a:t>Saisine ordres systématique (« partager la charge et mouiller les ordres ») ou non car pas parallélisme des formes avec professions non ordrées ? </a:t>
            </a:r>
            <a:endParaRPr lang="fr-FR" dirty="0"/>
          </a:p>
        </p:txBody>
      </p:sp>
      <p:sp>
        <p:nvSpPr>
          <p:cNvPr id="4" name="Espace réservé de la date 3"/>
          <p:cNvSpPr>
            <a:spLocks noGrp="1"/>
          </p:cNvSpPr>
          <p:nvPr>
            <p:ph type="dt" idx="10"/>
          </p:nvPr>
        </p:nvSpPr>
        <p:spPr/>
        <p:txBody>
          <a:bodyPr/>
          <a:lstStyle/>
          <a:p>
            <a:fld id="{0EEB0439-0426-42D3-AE83-47D1AD1449C6}" type="datetime3">
              <a:rPr lang="fr-FR" smtClean="0"/>
              <a:t>06.08.21</a:t>
            </a:fld>
            <a:endParaRPr lang="fr-FR" dirty="0"/>
          </a:p>
        </p:txBody>
      </p:sp>
      <p:sp>
        <p:nvSpPr>
          <p:cNvPr id="5" name="Espace réservé du numéro de diapositive 4"/>
          <p:cNvSpPr>
            <a:spLocks noGrp="1"/>
          </p:cNvSpPr>
          <p:nvPr>
            <p:ph type="sldNum" sz="quarter" idx="11"/>
          </p:nvPr>
        </p:nvSpPr>
        <p:spPr/>
        <p:txBody>
          <a:bodyPr/>
          <a:lstStyle/>
          <a:p>
            <a:fld id="{CF5EBCF4-26FC-4F76-8DA1-52FDDC328D44}" type="slidenum">
              <a:rPr lang="fr-FR" smtClean="0"/>
              <a:pPr/>
              <a:t>6</a:t>
            </a:fld>
            <a:endParaRPr lang="fr-FR" dirty="0"/>
          </a:p>
        </p:txBody>
      </p:sp>
    </p:spTree>
    <p:extLst>
      <p:ext uri="{BB962C8B-B14F-4D97-AF65-F5344CB8AC3E}">
        <p14:creationId xmlns:p14="http://schemas.microsoft.com/office/powerpoint/2010/main" val="62206081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vmlDrawing" Target="../drawings/vmlDrawing2.vml"/><Relationship Id="rId6" Type="http://schemas.openxmlformats.org/officeDocument/2006/relationships/tags" Target="../tags/tag27.xml"/><Relationship Id="rId11" Type="http://schemas.openxmlformats.org/officeDocument/2006/relationships/image" Target="../media/image4.png"/><Relationship Id="rId5" Type="http://schemas.openxmlformats.org/officeDocument/2006/relationships/tags" Target="../tags/tag26.xml"/><Relationship Id="rId10" Type="http://schemas.openxmlformats.org/officeDocument/2006/relationships/image" Target="../media/image3.emf"/><Relationship Id="rId4" Type="http://schemas.openxmlformats.org/officeDocument/2006/relationships/tags" Target="../tags/tag25.xml"/><Relationship Id="rId9"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vmlDrawing" Target="../drawings/vmlDrawing3.vml"/><Relationship Id="rId6" Type="http://schemas.openxmlformats.org/officeDocument/2006/relationships/tags" Target="../tags/tag33.xml"/><Relationship Id="rId11" Type="http://schemas.openxmlformats.org/officeDocument/2006/relationships/image" Target="../media/image1.emf"/><Relationship Id="rId5" Type="http://schemas.openxmlformats.org/officeDocument/2006/relationships/tags" Target="../tags/tag32.xml"/><Relationship Id="rId10" Type="http://schemas.openxmlformats.org/officeDocument/2006/relationships/oleObject" Target="../embeddings/oleObject3.bin"/><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7.xml"/><Relationship Id="rId7"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vmlDrawing" Target="../drawings/vmlDrawing4.v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9"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2.xml"/><Relationship Id="rId7" Type="http://schemas.openxmlformats.org/officeDocument/2006/relationships/slideMaster" Target="../slideMasters/slideMaster1.xml"/><Relationship Id="rId2" Type="http://schemas.openxmlformats.org/officeDocument/2006/relationships/tags" Target="../tags/tag41.xml"/><Relationship Id="rId1" Type="http://schemas.openxmlformats.org/officeDocument/2006/relationships/vmlDrawing" Target="../drawings/vmlDrawing5.v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9"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image" Target="../media/image3.emf"/><Relationship Id="rId2" Type="http://schemas.openxmlformats.org/officeDocument/2006/relationships/tags" Target="../tags/tag46.xml"/><Relationship Id="rId1" Type="http://schemas.openxmlformats.org/officeDocument/2006/relationships/vmlDrawing" Target="../drawings/vmlDrawing6.vml"/><Relationship Id="rId6" Type="http://schemas.openxmlformats.org/officeDocument/2006/relationships/tags" Target="../tags/tag50.xml"/><Relationship Id="rId11" Type="http://schemas.openxmlformats.org/officeDocument/2006/relationships/oleObject" Target="../embeddings/oleObject6.bin"/><Relationship Id="rId5" Type="http://schemas.openxmlformats.org/officeDocument/2006/relationships/tags" Target="../tags/tag49.xml"/><Relationship Id="rId10" Type="http://schemas.openxmlformats.org/officeDocument/2006/relationships/slideMaster" Target="../slideMasters/slideMaster1.xml"/><Relationship Id="rId4" Type="http://schemas.openxmlformats.org/officeDocument/2006/relationships/tags" Target="../tags/tag48.xml"/><Relationship Id="rId9" Type="http://schemas.openxmlformats.org/officeDocument/2006/relationships/tags" Target="../tags/tag53.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vmlDrawing" Target="../drawings/vmlDrawing7.vml"/><Relationship Id="rId6" Type="http://schemas.openxmlformats.org/officeDocument/2006/relationships/tags" Target="../tags/tag58.xml"/><Relationship Id="rId11" Type="http://schemas.openxmlformats.org/officeDocument/2006/relationships/image" Target="../media/image3.emf"/><Relationship Id="rId5" Type="http://schemas.openxmlformats.org/officeDocument/2006/relationships/tags" Target="../tags/tag57.xml"/><Relationship Id="rId10" Type="http://schemas.openxmlformats.org/officeDocument/2006/relationships/oleObject" Target="../embeddings/oleObject7.bin"/><Relationship Id="rId4" Type="http://schemas.openxmlformats.org/officeDocument/2006/relationships/tags" Target="../tags/tag56.xml"/><Relationship Id="rId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2.png"/><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1.emf"/><Relationship Id="rId2" Type="http://schemas.openxmlformats.org/officeDocument/2006/relationships/tags" Target="../tags/tag61.xml"/><Relationship Id="rId1" Type="http://schemas.openxmlformats.org/officeDocument/2006/relationships/vmlDrawing" Target="../drawings/vmlDrawing8.vml"/><Relationship Id="rId6" Type="http://schemas.openxmlformats.org/officeDocument/2006/relationships/tags" Target="../tags/tag65.xml"/><Relationship Id="rId11" Type="http://schemas.openxmlformats.org/officeDocument/2006/relationships/oleObject" Target="../embeddings/oleObject8.bin"/><Relationship Id="rId5" Type="http://schemas.openxmlformats.org/officeDocument/2006/relationships/tags" Target="../tags/tag64.xml"/><Relationship Id="rId10" Type="http://schemas.openxmlformats.org/officeDocument/2006/relationships/slideMaster" Target="../slideMasters/slideMaster1.xml"/><Relationship Id="rId4" Type="http://schemas.openxmlformats.org/officeDocument/2006/relationships/tags" Target="../tags/tag63.xml"/><Relationship Id="rId9" Type="http://schemas.openxmlformats.org/officeDocument/2006/relationships/tags" Target="../tags/tag68.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image" Target="../media/image2.png"/><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1.emf"/><Relationship Id="rId2" Type="http://schemas.openxmlformats.org/officeDocument/2006/relationships/tags" Target="../tags/tag69.xml"/><Relationship Id="rId1" Type="http://schemas.openxmlformats.org/officeDocument/2006/relationships/vmlDrawing" Target="../drawings/vmlDrawing9.vml"/><Relationship Id="rId6" Type="http://schemas.openxmlformats.org/officeDocument/2006/relationships/tags" Target="../tags/tag73.xml"/><Relationship Id="rId11" Type="http://schemas.openxmlformats.org/officeDocument/2006/relationships/oleObject" Target="../embeddings/oleObject9.bin"/><Relationship Id="rId5" Type="http://schemas.openxmlformats.org/officeDocument/2006/relationships/tags" Target="../tags/tag72.xml"/><Relationship Id="rId10" Type="http://schemas.openxmlformats.org/officeDocument/2006/relationships/slideMaster" Target="../slideMasters/slideMaster1.xml"/><Relationship Id="rId4" Type="http://schemas.openxmlformats.org/officeDocument/2006/relationships/tags" Target="../tags/tag71.xml"/><Relationship Id="rId9" Type="http://schemas.openxmlformats.org/officeDocument/2006/relationships/tags" Target="../tags/tag76.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image" Target="../media/image2.png"/><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image" Target="../media/image1.emf"/><Relationship Id="rId2" Type="http://schemas.openxmlformats.org/officeDocument/2006/relationships/tags" Target="../tags/tag77.xml"/><Relationship Id="rId1" Type="http://schemas.openxmlformats.org/officeDocument/2006/relationships/vmlDrawing" Target="../drawings/vmlDrawing10.vml"/><Relationship Id="rId6" Type="http://schemas.openxmlformats.org/officeDocument/2006/relationships/tags" Target="../tags/tag81.xml"/><Relationship Id="rId11" Type="http://schemas.openxmlformats.org/officeDocument/2006/relationships/oleObject" Target="../embeddings/oleObject10.bin"/><Relationship Id="rId5" Type="http://schemas.openxmlformats.org/officeDocument/2006/relationships/tags" Target="../tags/tag80.xml"/><Relationship Id="rId10" Type="http://schemas.openxmlformats.org/officeDocument/2006/relationships/slideMaster" Target="../slideMasters/slideMaster1.xml"/><Relationship Id="rId4" Type="http://schemas.openxmlformats.org/officeDocument/2006/relationships/tags" Target="../tags/tag79.xml"/><Relationship Id="rId9" Type="http://schemas.openxmlformats.org/officeDocument/2006/relationships/tags" Target="../tags/tag84.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image" Target="../media/image2.png"/><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5.emf"/><Relationship Id="rId2" Type="http://schemas.openxmlformats.org/officeDocument/2006/relationships/tags" Target="../tags/tag85.xml"/><Relationship Id="rId1" Type="http://schemas.openxmlformats.org/officeDocument/2006/relationships/vmlDrawing" Target="../drawings/vmlDrawing11.vml"/><Relationship Id="rId6" Type="http://schemas.openxmlformats.org/officeDocument/2006/relationships/tags" Target="../tags/tag89.xml"/><Relationship Id="rId11" Type="http://schemas.openxmlformats.org/officeDocument/2006/relationships/oleObject" Target="../embeddings/oleObject11.bin"/><Relationship Id="rId5" Type="http://schemas.openxmlformats.org/officeDocument/2006/relationships/tags" Target="../tags/tag88.xml"/><Relationship Id="rId10" Type="http://schemas.openxmlformats.org/officeDocument/2006/relationships/slideMaster" Target="../slideMasters/slideMaster1.xml"/><Relationship Id="rId4" Type="http://schemas.openxmlformats.org/officeDocument/2006/relationships/tags" Target="../tags/tag87.xml"/><Relationship Id="rId9" Type="http://schemas.openxmlformats.org/officeDocument/2006/relationships/tags" Target="../tags/tag92.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image" Target="../media/image2.png"/><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image" Target="../media/image1.emf"/><Relationship Id="rId2" Type="http://schemas.openxmlformats.org/officeDocument/2006/relationships/tags" Target="../tags/tag93.xml"/><Relationship Id="rId1" Type="http://schemas.openxmlformats.org/officeDocument/2006/relationships/vmlDrawing" Target="../drawings/vmlDrawing12.vml"/><Relationship Id="rId6" Type="http://schemas.openxmlformats.org/officeDocument/2006/relationships/tags" Target="../tags/tag97.xml"/><Relationship Id="rId11" Type="http://schemas.openxmlformats.org/officeDocument/2006/relationships/oleObject" Target="../embeddings/oleObject12.bin"/><Relationship Id="rId5" Type="http://schemas.openxmlformats.org/officeDocument/2006/relationships/tags" Target="../tags/tag96.xml"/><Relationship Id="rId10" Type="http://schemas.openxmlformats.org/officeDocument/2006/relationships/slideMaster" Target="../slideMasters/slideMaster1.xml"/><Relationship Id="rId4" Type="http://schemas.openxmlformats.org/officeDocument/2006/relationships/tags" Target="../tags/tag95.xml"/><Relationship Id="rId9" Type="http://schemas.openxmlformats.org/officeDocument/2006/relationships/tags" Target="../tags/tag100.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2.xml"/><Relationship Id="rId13" Type="http://schemas.openxmlformats.org/officeDocument/2006/relationships/image" Target="../media/image8.png"/><Relationship Id="rId3" Type="http://schemas.openxmlformats.org/officeDocument/2006/relationships/tags" Target="../tags/tag124.xml"/><Relationship Id="rId7" Type="http://schemas.openxmlformats.org/officeDocument/2006/relationships/tags" Target="../tags/tag128.xml"/><Relationship Id="rId12" Type="http://schemas.microsoft.com/office/2007/relationships/hdphoto" Target="../media/hdphoto1.wdp"/><Relationship Id="rId2" Type="http://schemas.openxmlformats.org/officeDocument/2006/relationships/tags" Target="../tags/tag123.xml"/><Relationship Id="rId1" Type="http://schemas.openxmlformats.org/officeDocument/2006/relationships/vmlDrawing" Target="../drawings/vmlDrawing14.vml"/><Relationship Id="rId6" Type="http://schemas.openxmlformats.org/officeDocument/2006/relationships/tags" Target="../tags/tag127.xml"/><Relationship Id="rId11" Type="http://schemas.openxmlformats.org/officeDocument/2006/relationships/image" Target="../media/image6.png"/><Relationship Id="rId5" Type="http://schemas.openxmlformats.org/officeDocument/2006/relationships/tags" Target="../tags/tag126.xml"/><Relationship Id="rId10" Type="http://schemas.openxmlformats.org/officeDocument/2006/relationships/image" Target="../media/image3.emf"/><Relationship Id="rId4" Type="http://schemas.openxmlformats.org/officeDocument/2006/relationships/tags" Target="../tags/tag125.xml"/><Relationship Id="rId9" Type="http://schemas.openxmlformats.org/officeDocument/2006/relationships/oleObject" Target="../embeddings/oleObject14.bin"/></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135.xml"/><Relationship Id="rId3" Type="http://schemas.openxmlformats.org/officeDocument/2006/relationships/tags" Target="../tags/tag130.xml"/><Relationship Id="rId7" Type="http://schemas.openxmlformats.org/officeDocument/2006/relationships/tags" Target="../tags/tag134.xml"/><Relationship Id="rId12" Type="http://schemas.openxmlformats.org/officeDocument/2006/relationships/image" Target="../media/image1.emf"/><Relationship Id="rId2" Type="http://schemas.openxmlformats.org/officeDocument/2006/relationships/tags" Target="../tags/tag129.xml"/><Relationship Id="rId1" Type="http://schemas.openxmlformats.org/officeDocument/2006/relationships/vmlDrawing" Target="../drawings/vmlDrawing15.vml"/><Relationship Id="rId6" Type="http://schemas.openxmlformats.org/officeDocument/2006/relationships/tags" Target="../tags/tag133.xml"/><Relationship Id="rId11" Type="http://schemas.openxmlformats.org/officeDocument/2006/relationships/oleObject" Target="../embeddings/oleObject15.bin"/><Relationship Id="rId5" Type="http://schemas.openxmlformats.org/officeDocument/2006/relationships/tags" Target="../tags/tag132.xml"/><Relationship Id="rId10" Type="http://schemas.openxmlformats.org/officeDocument/2006/relationships/slideMaster" Target="../slideMasters/slideMaster2.xml"/><Relationship Id="rId4" Type="http://schemas.openxmlformats.org/officeDocument/2006/relationships/tags" Target="../tags/tag131.xml"/><Relationship Id="rId9" Type="http://schemas.openxmlformats.org/officeDocument/2006/relationships/tags" Target="../tags/tag136.xml"/></Relationships>
</file>

<file path=ppt/slideLayouts/_rels/slideLayout1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38.xml"/><Relationship Id="rId7" Type="http://schemas.openxmlformats.org/officeDocument/2006/relationships/tags" Target="../tags/tag142.xml"/><Relationship Id="rId2" Type="http://schemas.openxmlformats.org/officeDocument/2006/relationships/tags" Target="../tags/tag137.xml"/><Relationship Id="rId1" Type="http://schemas.openxmlformats.org/officeDocument/2006/relationships/vmlDrawing" Target="../drawings/vmlDrawing16.vml"/><Relationship Id="rId6" Type="http://schemas.openxmlformats.org/officeDocument/2006/relationships/tags" Target="../tags/tag141.xml"/><Relationship Id="rId5" Type="http://schemas.openxmlformats.org/officeDocument/2006/relationships/tags" Target="../tags/tag140.xml"/><Relationship Id="rId10" Type="http://schemas.openxmlformats.org/officeDocument/2006/relationships/image" Target="../media/image3.emf"/><Relationship Id="rId4" Type="http://schemas.openxmlformats.org/officeDocument/2006/relationships/tags" Target="../tags/tag139.xml"/><Relationship Id="rId9" Type="http://schemas.openxmlformats.org/officeDocument/2006/relationships/oleObject" Target="../embeddings/oleObject16.bin"/></Relationships>
</file>

<file path=ppt/slideLayouts/_rels/slideLayout15.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44.xml"/><Relationship Id="rId7" Type="http://schemas.openxmlformats.org/officeDocument/2006/relationships/tags" Target="../tags/tag148.xml"/><Relationship Id="rId2" Type="http://schemas.openxmlformats.org/officeDocument/2006/relationships/tags" Target="../tags/tag143.xml"/><Relationship Id="rId1" Type="http://schemas.openxmlformats.org/officeDocument/2006/relationships/vmlDrawing" Target="../drawings/vmlDrawing17.vml"/><Relationship Id="rId6" Type="http://schemas.openxmlformats.org/officeDocument/2006/relationships/tags" Target="../tags/tag147.xml"/><Relationship Id="rId5" Type="http://schemas.openxmlformats.org/officeDocument/2006/relationships/tags" Target="../tags/tag146.xml"/><Relationship Id="rId10" Type="http://schemas.openxmlformats.org/officeDocument/2006/relationships/image" Target="../media/image3.emf"/><Relationship Id="rId4" Type="http://schemas.openxmlformats.org/officeDocument/2006/relationships/tags" Target="../tags/tag145.xml"/><Relationship Id="rId9" Type="http://schemas.openxmlformats.org/officeDocument/2006/relationships/oleObject" Target="../embeddings/oleObject17.bin"/></Relationships>
</file>

<file path=ppt/slideLayouts/_rels/slideLayout16.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50.xml"/><Relationship Id="rId7" Type="http://schemas.openxmlformats.org/officeDocument/2006/relationships/tags" Target="../tags/tag154.xml"/><Relationship Id="rId2" Type="http://schemas.openxmlformats.org/officeDocument/2006/relationships/tags" Target="../tags/tag149.xml"/><Relationship Id="rId1" Type="http://schemas.openxmlformats.org/officeDocument/2006/relationships/vmlDrawing" Target="../drawings/vmlDrawing18.vml"/><Relationship Id="rId6" Type="http://schemas.openxmlformats.org/officeDocument/2006/relationships/tags" Target="../tags/tag153.xml"/><Relationship Id="rId5" Type="http://schemas.openxmlformats.org/officeDocument/2006/relationships/tags" Target="../tags/tag152.xml"/><Relationship Id="rId10" Type="http://schemas.openxmlformats.org/officeDocument/2006/relationships/image" Target="../media/image3.emf"/><Relationship Id="rId4" Type="http://schemas.openxmlformats.org/officeDocument/2006/relationships/tags" Target="../tags/tag151.xml"/><Relationship Id="rId9" Type="http://schemas.openxmlformats.org/officeDocument/2006/relationships/oleObject" Target="../embeddings/oleObject18.bin"/></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61.xml"/><Relationship Id="rId3" Type="http://schemas.openxmlformats.org/officeDocument/2006/relationships/tags" Target="../tags/tag156.xml"/><Relationship Id="rId7" Type="http://schemas.openxmlformats.org/officeDocument/2006/relationships/tags" Target="../tags/tag160.xml"/><Relationship Id="rId2" Type="http://schemas.openxmlformats.org/officeDocument/2006/relationships/tags" Target="../tags/tag155.xml"/><Relationship Id="rId1" Type="http://schemas.openxmlformats.org/officeDocument/2006/relationships/vmlDrawing" Target="../drawings/vmlDrawing19.vml"/><Relationship Id="rId6" Type="http://schemas.openxmlformats.org/officeDocument/2006/relationships/tags" Target="../tags/tag159.xml"/><Relationship Id="rId11" Type="http://schemas.openxmlformats.org/officeDocument/2006/relationships/image" Target="../media/image3.emf"/><Relationship Id="rId5" Type="http://schemas.openxmlformats.org/officeDocument/2006/relationships/tags" Target="../tags/tag158.xml"/><Relationship Id="rId10" Type="http://schemas.openxmlformats.org/officeDocument/2006/relationships/oleObject" Target="../embeddings/oleObject19.bin"/><Relationship Id="rId4" Type="http://schemas.openxmlformats.org/officeDocument/2006/relationships/tags" Target="../tags/tag1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168.xml"/><Relationship Id="rId13" Type="http://schemas.openxmlformats.org/officeDocument/2006/relationships/image" Target="../media/image2.png"/><Relationship Id="rId3" Type="http://schemas.openxmlformats.org/officeDocument/2006/relationships/tags" Target="../tags/tag163.xml"/><Relationship Id="rId7" Type="http://schemas.openxmlformats.org/officeDocument/2006/relationships/tags" Target="../tags/tag167.xml"/><Relationship Id="rId12" Type="http://schemas.openxmlformats.org/officeDocument/2006/relationships/image" Target="../media/image1.emf"/><Relationship Id="rId2" Type="http://schemas.openxmlformats.org/officeDocument/2006/relationships/tags" Target="../tags/tag162.xml"/><Relationship Id="rId1" Type="http://schemas.openxmlformats.org/officeDocument/2006/relationships/vmlDrawing" Target="../drawings/vmlDrawing20.vml"/><Relationship Id="rId6" Type="http://schemas.openxmlformats.org/officeDocument/2006/relationships/tags" Target="../tags/tag166.xml"/><Relationship Id="rId11" Type="http://schemas.openxmlformats.org/officeDocument/2006/relationships/oleObject" Target="../embeddings/oleObject20.bin"/><Relationship Id="rId5" Type="http://schemas.openxmlformats.org/officeDocument/2006/relationships/tags" Target="../tags/tag165.xml"/><Relationship Id="rId10" Type="http://schemas.openxmlformats.org/officeDocument/2006/relationships/slideMaster" Target="../slideMasters/slideMaster2.xml"/><Relationship Id="rId4" Type="http://schemas.openxmlformats.org/officeDocument/2006/relationships/tags" Target="../tags/tag164.xml"/><Relationship Id="rId9" Type="http://schemas.openxmlformats.org/officeDocument/2006/relationships/tags" Target="../tags/tag169.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76.xml"/><Relationship Id="rId13" Type="http://schemas.openxmlformats.org/officeDocument/2006/relationships/image" Target="../media/image3.emf"/><Relationship Id="rId3" Type="http://schemas.openxmlformats.org/officeDocument/2006/relationships/tags" Target="../tags/tag171.xml"/><Relationship Id="rId7" Type="http://schemas.openxmlformats.org/officeDocument/2006/relationships/tags" Target="../tags/tag175.xml"/><Relationship Id="rId12" Type="http://schemas.openxmlformats.org/officeDocument/2006/relationships/oleObject" Target="../embeddings/oleObject21.bin"/><Relationship Id="rId2" Type="http://schemas.openxmlformats.org/officeDocument/2006/relationships/tags" Target="../tags/tag170.xml"/><Relationship Id="rId1" Type="http://schemas.openxmlformats.org/officeDocument/2006/relationships/vmlDrawing" Target="../drawings/vmlDrawing21.vml"/><Relationship Id="rId6" Type="http://schemas.openxmlformats.org/officeDocument/2006/relationships/tags" Target="../tags/tag174.xml"/><Relationship Id="rId11" Type="http://schemas.openxmlformats.org/officeDocument/2006/relationships/slideMaster" Target="../slideMasters/slideMaster2.xml"/><Relationship Id="rId5" Type="http://schemas.openxmlformats.org/officeDocument/2006/relationships/tags" Target="../tags/tag173.xml"/><Relationship Id="rId10" Type="http://schemas.openxmlformats.org/officeDocument/2006/relationships/tags" Target="../tags/tag178.xml"/><Relationship Id="rId4" Type="http://schemas.openxmlformats.org/officeDocument/2006/relationships/tags" Target="../tags/tag172.xml"/><Relationship Id="rId9" Type="http://schemas.openxmlformats.org/officeDocument/2006/relationships/tags" Target="../tags/tag177.xml"/><Relationship Id="rId1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185.xml"/><Relationship Id="rId13" Type="http://schemas.openxmlformats.org/officeDocument/2006/relationships/image" Target="../media/image1.emf"/><Relationship Id="rId3" Type="http://schemas.openxmlformats.org/officeDocument/2006/relationships/tags" Target="../tags/tag180.xml"/><Relationship Id="rId7" Type="http://schemas.openxmlformats.org/officeDocument/2006/relationships/tags" Target="../tags/tag184.xml"/><Relationship Id="rId12" Type="http://schemas.openxmlformats.org/officeDocument/2006/relationships/oleObject" Target="../embeddings/oleObject22.bin"/><Relationship Id="rId2" Type="http://schemas.openxmlformats.org/officeDocument/2006/relationships/tags" Target="../tags/tag179.xml"/><Relationship Id="rId1" Type="http://schemas.openxmlformats.org/officeDocument/2006/relationships/vmlDrawing" Target="../drawings/vmlDrawing22.vml"/><Relationship Id="rId6" Type="http://schemas.openxmlformats.org/officeDocument/2006/relationships/tags" Target="../tags/tag183.xml"/><Relationship Id="rId11" Type="http://schemas.openxmlformats.org/officeDocument/2006/relationships/slideMaster" Target="../slideMasters/slideMaster2.xml"/><Relationship Id="rId5" Type="http://schemas.openxmlformats.org/officeDocument/2006/relationships/tags" Target="../tags/tag182.xml"/><Relationship Id="rId10" Type="http://schemas.openxmlformats.org/officeDocument/2006/relationships/tags" Target="../tags/tag187.xml"/><Relationship Id="rId4" Type="http://schemas.openxmlformats.org/officeDocument/2006/relationships/tags" Target="../tags/tag181.xml"/><Relationship Id="rId9" Type="http://schemas.openxmlformats.org/officeDocument/2006/relationships/tags" Target="../tags/tag186.xml"/><Relationship Id="rId1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94.xml"/><Relationship Id="rId13" Type="http://schemas.openxmlformats.org/officeDocument/2006/relationships/image" Target="../media/image3.emf"/><Relationship Id="rId3" Type="http://schemas.openxmlformats.org/officeDocument/2006/relationships/tags" Target="../tags/tag189.xml"/><Relationship Id="rId7" Type="http://schemas.openxmlformats.org/officeDocument/2006/relationships/tags" Target="../tags/tag193.xml"/><Relationship Id="rId12" Type="http://schemas.openxmlformats.org/officeDocument/2006/relationships/oleObject" Target="../embeddings/oleObject23.bin"/><Relationship Id="rId2" Type="http://schemas.openxmlformats.org/officeDocument/2006/relationships/tags" Target="../tags/tag188.xml"/><Relationship Id="rId1" Type="http://schemas.openxmlformats.org/officeDocument/2006/relationships/vmlDrawing" Target="../drawings/vmlDrawing23.vml"/><Relationship Id="rId6" Type="http://schemas.openxmlformats.org/officeDocument/2006/relationships/tags" Target="../tags/tag192.xml"/><Relationship Id="rId11" Type="http://schemas.openxmlformats.org/officeDocument/2006/relationships/slideMaster" Target="../slideMasters/slideMaster2.xml"/><Relationship Id="rId5" Type="http://schemas.openxmlformats.org/officeDocument/2006/relationships/tags" Target="../tags/tag191.xml"/><Relationship Id="rId10" Type="http://schemas.openxmlformats.org/officeDocument/2006/relationships/tags" Target="../tags/tag196.xml"/><Relationship Id="rId4" Type="http://schemas.openxmlformats.org/officeDocument/2006/relationships/tags" Target="../tags/tag190.xml"/><Relationship Id="rId9" Type="http://schemas.openxmlformats.org/officeDocument/2006/relationships/tags" Target="../tags/tag195.xml"/><Relationship Id="rId1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203.xml"/><Relationship Id="rId13" Type="http://schemas.openxmlformats.org/officeDocument/2006/relationships/image" Target="../media/image6.png"/><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image" Target="../media/image3.emf"/><Relationship Id="rId2" Type="http://schemas.openxmlformats.org/officeDocument/2006/relationships/tags" Target="../tags/tag197.xml"/><Relationship Id="rId1" Type="http://schemas.openxmlformats.org/officeDocument/2006/relationships/vmlDrawing" Target="../drawings/vmlDrawing24.vml"/><Relationship Id="rId6" Type="http://schemas.openxmlformats.org/officeDocument/2006/relationships/tags" Target="../tags/tag201.xml"/><Relationship Id="rId11" Type="http://schemas.openxmlformats.org/officeDocument/2006/relationships/oleObject" Target="../embeddings/oleObject24.bin"/><Relationship Id="rId5" Type="http://schemas.openxmlformats.org/officeDocument/2006/relationships/tags" Target="../tags/tag200.xml"/><Relationship Id="rId15" Type="http://schemas.openxmlformats.org/officeDocument/2006/relationships/image" Target="../media/image7.png"/><Relationship Id="rId10" Type="http://schemas.openxmlformats.org/officeDocument/2006/relationships/slideMaster" Target="../slideMasters/slideMaster2.xml"/><Relationship Id="rId4" Type="http://schemas.openxmlformats.org/officeDocument/2006/relationships/tags" Target="../tags/tag199.xml"/><Relationship Id="rId9" Type="http://schemas.openxmlformats.org/officeDocument/2006/relationships/tags" Target="../tags/tag204.xml"/><Relationship Id="rId1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06.xml"/><Relationship Id="rId7" Type="http://schemas.openxmlformats.org/officeDocument/2006/relationships/oleObject" Target="../embeddings/oleObject25.bin"/><Relationship Id="rId2" Type="http://schemas.openxmlformats.org/officeDocument/2006/relationships/tags" Target="../tags/tag205.xml"/><Relationship Id="rId1" Type="http://schemas.openxmlformats.org/officeDocument/2006/relationships/vmlDrawing" Target="../drawings/vmlDrawing25.vml"/><Relationship Id="rId6" Type="http://schemas.openxmlformats.org/officeDocument/2006/relationships/slideMaster" Target="../slideMasters/slideMaster2.xml"/><Relationship Id="rId11" Type="http://schemas.openxmlformats.org/officeDocument/2006/relationships/image" Target="../media/image7.png"/><Relationship Id="rId5" Type="http://schemas.openxmlformats.org/officeDocument/2006/relationships/tags" Target="../tags/tag208.xml"/><Relationship Id="rId10" Type="http://schemas.microsoft.com/office/2007/relationships/hdphoto" Target="../media/hdphoto1.wdp"/><Relationship Id="rId4" Type="http://schemas.openxmlformats.org/officeDocument/2006/relationships/tags" Target="../tags/tag207.xml"/><Relationship Id="rId9"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210.xml"/><Relationship Id="rId7" Type="http://schemas.openxmlformats.org/officeDocument/2006/relationships/image" Target="../media/image6.png"/><Relationship Id="rId2" Type="http://schemas.openxmlformats.org/officeDocument/2006/relationships/tags" Target="../tags/tag209.xml"/><Relationship Id="rId1" Type="http://schemas.openxmlformats.org/officeDocument/2006/relationships/vmlDrawing" Target="../drawings/vmlDrawing26.vml"/><Relationship Id="rId6" Type="http://schemas.openxmlformats.org/officeDocument/2006/relationships/image" Target="../media/image3.emf"/><Relationship Id="rId5" Type="http://schemas.openxmlformats.org/officeDocument/2006/relationships/oleObject" Target="../embeddings/oleObject26.bin"/><Relationship Id="rId4" Type="http://schemas.openxmlformats.org/officeDocument/2006/relationships/slideMaster" Target="../slideMasters/slideMaster2.xml"/><Relationship Id="rId9"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36.xml"/><Relationship Id="rId7" Type="http://schemas.openxmlformats.org/officeDocument/2006/relationships/tags" Target="../tags/tag240.xml"/><Relationship Id="rId2" Type="http://schemas.openxmlformats.org/officeDocument/2006/relationships/tags" Target="../tags/tag235.xml"/><Relationship Id="rId1" Type="http://schemas.openxmlformats.org/officeDocument/2006/relationships/vmlDrawing" Target="../drawings/vmlDrawing30.vml"/><Relationship Id="rId6" Type="http://schemas.openxmlformats.org/officeDocument/2006/relationships/tags" Target="../tags/tag239.xml"/><Relationship Id="rId11" Type="http://schemas.openxmlformats.org/officeDocument/2006/relationships/image" Target="../media/image4.png"/><Relationship Id="rId5" Type="http://schemas.openxmlformats.org/officeDocument/2006/relationships/tags" Target="../tags/tag238.xml"/><Relationship Id="rId10" Type="http://schemas.openxmlformats.org/officeDocument/2006/relationships/image" Target="../media/image3.emf"/><Relationship Id="rId4" Type="http://schemas.openxmlformats.org/officeDocument/2006/relationships/tags" Target="../tags/tag237.xml"/><Relationship Id="rId9" Type="http://schemas.openxmlformats.org/officeDocument/2006/relationships/oleObject" Target="../embeddings/oleObject30.bin"/></Relationships>
</file>

<file path=ppt/slideLayouts/_rels/slideLayout110.xml.rels><?xml version="1.0" encoding="UTF-8" standalone="yes"?>
<Relationships xmlns="http://schemas.openxmlformats.org/package/2006/relationships"><Relationship Id="rId8" Type="http://schemas.openxmlformats.org/officeDocument/2006/relationships/tags" Target="../tags/tag247.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image" Target="../media/image1.emf"/><Relationship Id="rId2" Type="http://schemas.openxmlformats.org/officeDocument/2006/relationships/tags" Target="../tags/tag241.xml"/><Relationship Id="rId1" Type="http://schemas.openxmlformats.org/officeDocument/2006/relationships/vmlDrawing" Target="../drawings/vmlDrawing31.vml"/><Relationship Id="rId6" Type="http://schemas.openxmlformats.org/officeDocument/2006/relationships/tags" Target="../tags/tag245.xml"/><Relationship Id="rId11" Type="http://schemas.openxmlformats.org/officeDocument/2006/relationships/oleObject" Target="../embeddings/oleObject31.bin"/><Relationship Id="rId5" Type="http://schemas.openxmlformats.org/officeDocument/2006/relationships/tags" Target="../tags/tag244.xml"/><Relationship Id="rId10" Type="http://schemas.openxmlformats.org/officeDocument/2006/relationships/slideMaster" Target="../slideMasters/slideMaster5.xml"/><Relationship Id="rId4" Type="http://schemas.openxmlformats.org/officeDocument/2006/relationships/tags" Target="../tags/tag243.xml"/><Relationship Id="rId9" Type="http://schemas.openxmlformats.org/officeDocument/2006/relationships/tags" Target="../tags/tag248.xml"/></Relationships>
</file>

<file path=ppt/slideLayouts/_rels/slideLayout111.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50.xml"/><Relationship Id="rId7" Type="http://schemas.openxmlformats.org/officeDocument/2006/relationships/tags" Target="../tags/tag254.xml"/><Relationship Id="rId2" Type="http://schemas.openxmlformats.org/officeDocument/2006/relationships/tags" Target="../tags/tag249.xml"/><Relationship Id="rId1" Type="http://schemas.openxmlformats.org/officeDocument/2006/relationships/vmlDrawing" Target="../drawings/vmlDrawing32.vml"/><Relationship Id="rId6" Type="http://schemas.openxmlformats.org/officeDocument/2006/relationships/tags" Target="../tags/tag253.xml"/><Relationship Id="rId5" Type="http://schemas.openxmlformats.org/officeDocument/2006/relationships/tags" Target="../tags/tag252.xml"/><Relationship Id="rId10" Type="http://schemas.openxmlformats.org/officeDocument/2006/relationships/image" Target="../media/image3.emf"/><Relationship Id="rId4" Type="http://schemas.openxmlformats.org/officeDocument/2006/relationships/tags" Target="../tags/tag251.xml"/><Relationship Id="rId9" Type="http://schemas.openxmlformats.org/officeDocument/2006/relationships/oleObject" Target="../embeddings/oleObject32.bin"/></Relationships>
</file>

<file path=ppt/slideLayouts/_rels/slideLayout112.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56.xml"/><Relationship Id="rId7" Type="http://schemas.openxmlformats.org/officeDocument/2006/relationships/tags" Target="../tags/tag260.xml"/><Relationship Id="rId2" Type="http://schemas.openxmlformats.org/officeDocument/2006/relationships/tags" Target="../tags/tag255.xml"/><Relationship Id="rId1" Type="http://schemas.openxmlformats.org/officeDocument/2006/relationships/vmlDrawing" Target="../drawings/vmlDrawing33.vml"/><Relationship Id="rId6" Type="http://schemas.openxmlformats.org/officeDocument/2006/relationships/tags" Target="../tags/tag259.xml"/><Relationship Id="rId5" Type="http://schemas.openxmlformats.org/officeDocument/2006/relationships/tags" Target="../tags/tag258.xml"/><Relationship Id="rId10" Type="http://schemas.openxmlformats.org/officeDocument/2006/relationships/image" Target="../media/image3.emf"/><Relationship Id="rId4" Type="http://schemas.openxmlformats.org/officeDocument/2006/relationships/tags" Target="../tags/tag257.xml"/><Relationship Id="rId9" Type="http://schemas.openxmlformats.org/officeDocument/2006/relationships/oleObject" Target="../embeddings/oleObject33.bin"/></Relationships>
</file>

<file path=ppt/slideLayouts/_rels/slideLayout11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image" Target="../media/image3.emf"/><Relationship Id="rId2" Type="http://schemas.openxmlformats.org/officeDocument/2006/relationships/tags" Target="../tags/tag261.xml"/><Relationship Id="rId1" Type="http://schemas.openxmlformats.org/officeDocument/2006/relationships/vmlDrawing" Target="../drawings/vmlDrawing34.vml"/><Relationship Id="rId6" Type="http://schemas.openxmlformats.org/officeDocument/2006/relationships/tags" Target="../tags/tag265.xml"/><Relationship Id="rId11" Type="http://schemas.openxmlformats.org/officeDocument/2006/relationships/oleObject" Target="../embeddings/oleObject34.bin"/><Relationship Id="rId5" Type="http://schemas.openxmlformats.org/officeDocument/2006/relationships/tags" Target="../tags/tag264.xml"/><Relationship Id="rId10" Type="http://schemas.openxmlformats.org/officeDocument/2006/relationships/slideMaster" Target="../slideMasters/slideMaster5.xml"/><Relationship Id="rId4" Type="http://schemas.openxmlformats.org/officeDocument/2006/relationships/tags" Target="../tags/tag263.xml"/><Relationship Id="rId9" Type="http://schemas.openxmlformats.org/officeDocument/2006/relationships/tags" Target="../tags/tag268.xml"/></Relationships>
</file>

<file path=ppt/slideLayouts/_rels/slideLayout114.xml.rels><?xml version="1.0" encoding="UTF-8" standalone="yes"?>
<Relationships xmlns="http://schemas.openxmlformats.org/package/2006/relationships"><Relationship Id="rId8" Type="http://schemas.openxmlformats.org/officeDocument/2006/relationships/tags" Target="../tags/tag275.xml"/><Relationship Id="rId3" Type="http://schemas.openxmlformats.org/officeDocument/2006/relationships/tags" Target="../tags/tag270.xml"/><Relationship Id="rId7" Type="http://schemas.openxmlformats.org/officeDocument/2006/relationships/tags" Target="../tags/tag274.xml"/><Relationship Id="rId2" Type="http://schemas.openxmlformats.org/officeDocument/2006/relationships/tags" Target="../tags/tag269.xml"/><Relationship Id="rId1" Type="http://schemas.openxmlformats.org/officeDocument/2006/relationships/vmlDrawing" Target="../drawings/vmlDrawing35.vml"/><Relationship Id="rId6" Type="http://schemas.openxmlformats.org/officeDocument/2006/relationships/tags" Target="../tags/tag273.xml"/><Relationship Id="rId11" Type="http://schemas.openxmlformats.org/officeDocument/2006/relationships/image" Target="../media/image3.emf"/><Relationship Id="rId5" Type="http://schemas.openxmlformats.org/officeDocument/2006/relationships/tags" Target="../tags/tag272.xml"/><Relationship Id="rId10" Type="http://schemas.openxmlformats.org/officeDocument/2006/relationships/oleObject" Target="../embeddings/oleObject35.bin"/><Relationship Id="rId4" Type="http://schemas.openxmlformats.org/officeDocument/2006/relationships/tags" Target="../tags/tag271.xml"/><Relationship Id="rId9"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8" Type="http://schemas.openxmlformats.org/officeDocument/2006/relationships/tags" Target="../tags/tag282.xml"/><Relationship Id="rId13" Type="http://schemas.openxmlformats.org/officeDocument/2006/relationships/image" Target="../media/image2.png"/><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image" Target="../media/image1.emf"/><Relationship Id="rId2" Type="http://schemas.openxmlformats.org/officeDocument/2006/relationships/tags" Target="../tags/tag276.xml"/><Relationship Id="rId1" Type="http://schemas.openxmlformats.org/officeDocument/2006/relationships/vmlDrawing" Target="../drawings/vmlDrawing36.vml"/><Relationship Id="rId6" Type="http://schemas.openxmlformats.org/officeDocument/2006/relationships/tags" Target="../tags/tag280.xml"/><Relationship Id="rId11" Type="http://schemas.openxmlformats.org/officeDocument/2006/relationships/oleObject" Target="../embeddings/oleObject36.bin"/><Relationship Id="rId5" Type="http://schemas.openxmlformats.org/officeDocument/2006/relationships/tags" Target="../tags/tag279.xml"/><Relationship Id="rId10" Type="http://schemas.openxmlformats.org/officeDocument/2006/relationships/slideMaster" Target="../slideMasters/slideMaster5.xml"/><Relationship Id="rId4" Type="http://schemas.openxmlformats.org/officeDocument/2006/relationships/tags" Target="../tags/tag278.xml"/><Relationship Id="rId9" Type="http://schemas.openxmlformats.org/officeDocument/2006/relationships/tags" Target="../tags/tag283.xml"/></Relationships>
</file>

<file path=ppt/slideLayouts/_rels/slideLayout116.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image" Target="../media/image2.png"/><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image" Target="../media/image1.emf"/><Relationship Id="rId2" Type="http://schemas.openxmlformats.org/officeDocument/2006/relationships/tags" Target="../tags/tag284.xml"/><Relationship Id="rId1" Type="http://schemas.openxmlformats.org/officeDocument/2006/relationships/vmlDrawing" Target="../drawings/vmlDrawing37.vml"/><Relationship Id="rId6" Type="http://schemas.openxmlformats.org/officeDocument/2006/relationships/tags" Target="../tags/tag288.xml"/><Relationship Id="rId11" Type="http://schemas.openxmlformats.org/officeDocument/2006/relationships/oleObject" Target="../embeddings/oleObject37.bin"/><Relationship Id="rId5" Type="http://schemas.openxmlformats.org/officeDocument/2006/relationships/tags" Target="../tags/tag287.xml"/><Relationship Id="rId10" Type="http://schemas.openxmlformats.org/officeDocument/2006/relationships/slideMaster" Target="../slideMasters/slideMaster5.xml"/><Relationship Id="rId4" Type="http://schemas.openxmlformats.org/officeDocument/2006/relationships/tags" Target="../tags/tag286.xml"/><Relationship Id="rId9" Type="http://schemas.openxmlformats.org/officeDocument/2006/relationships/tags" Target="../tags/tag291.xml"/></Relationships>
</file>

<file path=ppt/slideLayouts/_rels/slideLayout117.xml.rels><?xml version="1.0" encoding="UTF-8" standalone="yes"?>
<Relationships xmlns="http://schemas.openxmlformats.org/package/2006/relationships"><Relationship Id="rId8" Type="http://schemas.openxmlformats.org/officeDocument/2006/relationships/tags" Target="../tags/tag298.xml"/><Relationship Id="rId13" Type="http://schemas.openxmlformats.org/officeDocument/2006/relationships/image" Target="../media/image1.emf"/><Relationship Id="rId3" Type="http://schemas.openxmlformats.org/officeDocument/2006/relationships/tags" Target="../tags/tag293.xml"/><Relationship Id="rId7" Type="http://schemas.openxmlformats.org/officeDocument/2006/relationships/tags" Target="../tags/tag297.xml"/><Relationship Id="rId12" Type="http://schemas.openxmlformats.org/officeDocument/2006/relationships/oleObject" Target="../embeddings/oleObject38.bin"/><Relationship Id="rId2" Type="http://schemas.openxmlformats.org/officeDocument/2006/relationships/tags" Target="../tags/tag292.xml"/><Relationship Id="rId1" Type="http://schemas.openxmlformats.org/officeDocument/2006/relationships/vmlDrawing" Target="../drawings/vmlDrawing38.vml"/><Relationship Id="rId6" Type="http://schemas.openxmlformats.org/officeDocument/2006/relationships/tags" Target="../tags/tag296.xml"/><Relationship Id="rId11" Type="http://schemas.openxmlformats.org/officeDocument/2006/relationships/slideMaster" Target="../slideMasters/slideMaster5.xml"/><Relationship Id="rId5" Type="http://schemas.openxmlformats.org/officeDocument/2006/relationships/tags" Target="../tags/tag295.xml"/><Relationship Id="rId10" Type="http://schemas.openxmlformats.org/officeDocument/2006/relationships/tags" Target="../tags/tag300.xml"/><Relationship Id="rId4" Type="http://schemas.openxmlformats.org/officeDocument/2006/relationships/tags" Target="../tags/tag294.xml"/><Relationship Id="rId9" Type="http://schemas.openxmlformats.org/officeDocument/2006/relationships/tags" Target="../tags/tag299.xml"/><Relationship Id="rId14" Type="http://schemas.openxmlformats.org/officeDocument/2006/relationships/image" Target="../media/image2.png"/></Relationships>
</file>

<file path=ppt/slideLayouts/_rels/slideLayout118.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image" Target="../media/image5.emf"/><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oleObject" Target="../embeddings/oleObject39.bin"/><Relationship Id="rId2" Type="http://schemas.openxmlformats.org/officeDocument/2006/relationships/tags" Target="../tags/tag301.xml"/><Relationship Id="rId1" Type="http://schemas.openxmlformats.org/officeDocument/2006/relationships/vmlDrawing" Target="../drawings/vmlDrawing39.vml"/><Relationship Id="rId6" Type="http://schemas.openxmlformats.org/officeDocument/2006/relationships/tags" Target="../tags/tag305.xml"/><Relationship Id="rId11" Type="http://schemas.openxmlformats.org/officeDocument/2006/relationships/slideMaster" Target="../slideMasters/slideMaster5.xml"/><Relationship Id="rId5" Type="http://schemas.openxmlformats.org/officeDocument/2006/relationships/tags" Target="../tags/tag304.xml"/><Relationship Id="rId10" Type="http://schemas.openxmlformats.org/officeDocument/2006/relationships/tags" Target="../tags/tag309.xml"/><Relationship Id="rId4" Type="http://schemas.openxmlformats.org/officeDocument/2006/relationships/tags" Target="../tags/tag303.xml"/><Relationship Id="rId9" Type="http://schemas.openxmlformats.org/officeDocument/2006/relationships/tags" Target="../tags/tag308.xml"/><Relationship Id="rId14" Type="http://schemas.openxmlformats.org/officeDocument/2006/relationships/image" Target="../media/image2.png"/></Relationships>
</file>

<file path=ppt/slideLayouts/_rels/slideLayout119.xml.rels><?xml version="1.0" encoding="UTF-8" standalone="yes"?>
<Relationships xmlns="http://schemas.openxmlformats.org/package/2006/relationships"><Relationship Id="rId8" Type="http://schemas.openxmlformats.org/officeDocument/2006/relationships/tags" Target="../tags/tag316.xml"/><Relationship Id="rId13" Type="http://schemas.openxmlformats.org/officeDocument/2006/relationships/image" Target="../media/image1.emf"/><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oleObject" Target="../embeddings/oleObject40.bin"/><Relationship Id="rId2" Type="http://schemas.openxmlformats.org/officeDocument/2006/relationships/tags" Target="../tags/tag310.xml"/><Relationship Id="rId1" Type="http://schemas.openxmlformats.org/officeDocument/2006/relationships/vmlDrawing" Target="../drawings/vmlDrawing40.vml"/><Relationship Id="rId6" Type="http://schemas.openxmlformats.org/officeDocument/2006/relationships/tags" Target="../tags/tag314.xml"/><Relationship Id="rId11" Type="http://schemas.openxmlformats.org/officeDocument/2006/relationships/slideMaster" Target="../slideMasters/slideMaster5.xml"/><Relationship Id="rId5" Type="http://schemas.openxmlformats.org/officeDocument/2006/relationships/tags" Target="../tags/tag313.xml"/><Relationship Id="rId10" Type="http://schemas.openxmlformats.org/officeDocument/2006/relationships/tags" Target="../tags/tag318.xml"/><Relationship Id="rId4" Type="http://schemas.openxmlformats.org/officeDocument/2006/relationships/tags" Target="../tags/tag312.xml"/><Relationship Id="rId9" Type="http://schemas.openxmlformats.org/officeDocument/2006/relationships/tags" Target="../tags/tag317.xml"/><Relationship Id="rId14" Type="http://schemas.openxmlformats.org/officeDocument/2006/relationships/image" Target="../media/image2.png"/></Relationships>
</file>

<file path=ppt/slideLayouts/_rels/slideLayout120.xml.rels><?xml version="1.0" encoding="UTF-8" standalone="yes"?>
<Relationships xmlns="http://schemas.openxmlformats.org/package/2006/relationships"><Relationship Id="rId8" Type="http://schemas.openxmlformats.org/officeDocument/2006/relationships/tags" Target="../tags/tag325.xml"/><Relationship Id="rId3" Type="http://schemas.openxmlformats.org/officeDocument/2006/relationships/tags" Target="../tags/tag320.xml"/><Relationship Id="rId7" Type="http://schemas.openxmlformats.org/officeDocument/2006/relationships/tags" Target="../tags/tag324.xml"/><Relationship Id="rId12" Type="http://schemas.openxmlformats.org/officeDocument/2006/relationships/image" Target="../media/image2.png"/><Relationship Id="rId2" Type="http://schemas.openxmlformats.org/officeDocument/2006/relationships/tags" Target="../tags/tag319.xml"/><Relationship Id="rId1" Type="http://schemas.openxmlformats.org/officeDocument/2006/relationships/vmlDrawing" Target="../drawings/vmlDrawing41.vml"/><Relationship Id="rId6" Type="http://schemas.openxmlformats.org/officeDocument/2006/relationships/tags" Target="../tags/tag323.xml"/><Relationship Id="rId11" Type="http://schemas.openxmlformats.org/officeDocument/2006/relationships/image" Target="../media/image3.emf"/><Relationship Id="rId5" Type="http://schemas.openxmlformats.org/officeDocument/2006/relationships/tags" Target="../tags/tag322.xml"/><Relationship Id="rId10" Type="http://schemas.openxmlformats.org/officeDocument/2006/relationships/oleObject" Target="../embeddings/oleObject41.bin"/><Relationship Id="rId4" Type="http://schemas.openxmlformats.org/officeDocument/2006/relationships/tags" Target="../tags/tag321.xml"/><Relationship Id="rId9"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27.xml"/><Relationship Id="rId7" Type="http://schemas.openxmlformats.org/officeDocument/2006/relationships/oleObject" Target="../embeddings/oleObject42.bin"/><Relationship Id="rId2" Type="http://schemas.openxmlformats.org/officeDocument/2006/relationships/tags" Target="../tags/tag326.xml"/><Relationship Id="rId1" Type="http://schemas.openxmlformats.org/officeDocument/2006/relationships/vmlDrawing" Target="../drawings/vmlDrawing42.vml"/><Relationship Id="rId6" Type="http://schemas.openxmlformats.org/officeDocument/2006/relationships/slideMaster" Target="../slideMasters/slideMaster5.xml"/><Relationship Id="rId5" Type="http://schemas.openxmlformats.org/officeDocument/2006/relationships/tags" Target="../tags/tag329.xml"/><Relationship Id="rId4" Type="http://schemas.openxmlformats.org/officeDocument/2006/relationships/tags" Target="../tags/tag328.xml"/><Relationship Id="rId9" Type="http://schemas.openxmlformats.org/officeDocument/2006/relationships/image" Target="../media/image14.png"/></Relationships>
</file>

<file path=ppt/slideLayouts/_rels/slideLayout122.xml.rels><?xml version="1.0" encoding="UTF-8" standalone="yes"?>
<Relationships xmlns="http://schemas.openxmlformats.org/package/2006/relationships"><Relationship Id="rId3" Type="http://schemas.openxmlformats.org/officeDocument/2006/relationships/tags" Target="../tags/tag331.xml"/><Relationship Id="rId7" Type="http://schemas.openxmlformats.org/officeDocument/2006/relationships/image" Target="../media/image15.png"/><Relationship Id="rId2" Type="http://schemas.openxmlformats.org/officeDocument/2006/relationships/tags" Target="../tags/tag330.xml"/><Relationship Id="rId1" Type="http://schemas.openxmlformats.org/officeDocument/2006/relationships/vmlDrawing" Target="../drawings/vmlDrawing43.vml"/><Relationship Id="rId6" Type="http://schemas.openxmlformats.org/officeDocument/2006/relationships/image" Target="../media/image3.emf"/><Relationship Id="rId5" Type="http://schemas.openxmlformats.org/officeDocument/2006/relationships/oleObject" Target="../embeddings/oleObject43.bin"/><Relationship Id="rId4"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8" Type="http://schemas.openxmlformats.org/officeDocument/2006/relationships/tags" Target="../tags/tag338.xml"/><Relationship Id="rId3" Type="http://schemas.openxmlformats.org/officeDocument/2006/relationships/tags" Target="../tags/tag333.xml"/><Relationship Id="rId7" Type="http://schemas.openxmlformats.org/officeDocument/2006/relationships/tags" Target="../tags/tag337.xml"/><Relationship Id="rId12" Type="http://schemas.openxmlformats.org/officeDocument/2006/relationships/image" Target="../media/image1.emf"/><Relationship Id="rId2" Type="http://schemas.openxmlformats.org/officeDocument/2006/relationships/tags" Target="../tags/tag332.xml"/><Relationship Id="rId1" Type="http://schemas.openxmlformats.org/officeDocument/2006/relationships/vmlDrawing" Target="../drawings/vmlDrawing44.vml"/><Relationship Id="rId6" Type="http://schemas.openxmlformats.org/officeDocument/2006/relationships/tags" Target="../tags/tag336.xml"/><Relationship Id="rId11" Type="http://schemas.openxmlformats.org/officeDocument/2006/relationships/oleObject" Target="../embeddings/oleObject44.bin"/><Relationship Id="rId5" Type="http://schemas.openxmlformats.org/officeDocument/2006/relationships/tags" Target="../tags/tag335.xml"/><Relationship Id="rId10" Type="http://schemas.openxmlformats.org/officeDocument/2006/relationships/slideMaster" Target="../slideMasters/slideMaster5.xml"/><Relationship Id="rId4" Type="http://schemas.openxmlformats.org/officeDocument/2006/relationships/tags" Target="../tags/tag334.xml"/><Relationship Id="rId9" Type="http://schemas.openxmlformats.org/officeDocument/2006/relationships/tags" Target="../tags/tag339.xml"/></Relationships>
</file>

<file path=ppt/slideLayouts/_rels/slideLayout124.xml.rels><?xml version="1.0" encoding="UTF-8" standalone="yes"?>
<Relationships xmlns="http://schemas.openxmlformats.org/package/2006/relationships"><Relationship Id="rId8" Type="http://schemas.openxmlformats.org/officeDocument/2006/relationships/tags" Target="../tags/tag346.xml"/><Relationship Id="rId3" Type="http://schemas.openxmlformats.org/officeDocument/2006/relationships/tags" Target="../tags/tag341.xml"/><Relationship Id="rId7" Type="http://schemas.openxmlformats.org/officeDocument/2006/relationships/tags" Target="../tags/tag345.xml"/><Relationship Id="rId2" Type="http://schemas.openxmlformats.org/officeDocument/2006/relationships/tags" Target="../tags/tag340.xml"/><Relationship Id="rId1" Type="http://schemas.openxmlformats.org/officeDocument/2006/relationships/vmlDrawing" Target="../drawings/vmlDrawing45.vml"/><Relationship Id="rId6" Type="http://schemas.openxmlformats.org/officeDocument/2006/relationships/tags" Target="../tags/tag344.xml"/><Relationship Id="rId11" Type="http://schemas.openxmlformats.org/officeDocument/2006/relationships/image" Target="../media/image1.emf"/><Relationship Id="rId5" Type="http://schemas.openxmlformats.org/officeDocument/2006/relationships/tags" Target="../tags/tag343.xml"/><Relationship Id="rId10" Type="http://schemas.openxmlformats.org/officeDocument/2006/relationships/oleObject" Target="../embeddings/oleObject45.bin"/><Relationship Id="rId4" Type="http://schemas.openxmlformats.org/officeDocument/2006/relationships/tags" Target="../tags/tag342.xml"/><Relationship Id="rId9"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3126112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28992"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46E2050-75D4-4B29-9FC2-0F4D6EEBFE67}"/>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Rectangle 5">
            <a:extLst>
              <a:ext uri="{FF2B5EF4-FFF2-40B4-BE49-F238E27FC236}">
                <a16:creationId xmlns:a16="http://schemas.microsoft.com/office/drawing/2014/main" id="{4C137221-03EE-458F-8675-457345158FDD}"/>
              </a:ext>
            </a:extLst>
          </p:cNvPr>
          <p:cNvSpPr/>
          <p:nvPr userDrawn="1"/>
        </p:nvSpPr>
        <p:spPr bwMode="auto">
          <a:xfrm>
            <a:off x="342901" y="2057401"/>
            <a:ext cx="11849100" cy="4414839"/>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dirty="0"/>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5"/>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fr-FR" dirty="0"/>
              <a:t>Edit date or </a:t>
            </a:r>
            <a:r>
              <a:rPr lang="fr-FR" dirty="0" err="1"/>
              <a:t>title</a:t>
            </a:r>
            <a:r>
              <a:rPr lang="fr-FR" dirty="0"/>
              <a:t>/</a:t>
            </a:r>
            <a:r>
              <a:rPr lang="fr-FR" dirty="0" err="1"/>
              <a:t>role</a:t>
            </a:r>
            <a:endParaRPr lang="fr-FR" dirty="0"/>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6"/>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fr-FR" dirty="0"/>
              <a:t>Click to </a:t>
            </a:r>
            <a:r>
              <a:rPr lang="fr-FR" dirty="0" err="1"/>
              <a:t>edit</a:t>
            </a:r>
            <a:r>
              <a:rPr lang="fr-FR" dirty="0"/>
              <a:t> Master </a:t>
            </a:r>
            <a:r>
              <a:rPr lang="fr-FR" dirty="0" err="1"/>
              <a:t>subtitle</a:t>
            </a:r>
            <a:r>
              <a:rPr lang="fr-FR" dirty="0"/>
              <a:t>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7"/>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fr-FR" dirty="0"/>
              <a:t>Click to </a:t>
            </a:r>
            <a:r>
              <a:rPr lang="fr-FR" dirty="0" err="1"/>
              <a:t>edit</a:t>
            </a:r>
            <a:r>
              <a:rPr lang="fr-FR" dirty="0"/>
              <a:t> Master </a:t>
            </a:r>
            <a:r>
              <a:rPr lang="fr-FR" dirty="0" err="1"/>
              <a:t>title</a:t>
            </a:r>
            <a:r>
              <a:rPr lang="fr-FR" dirty="0"/>
              <a:t> style</a:t>
            </a:r>
          </a:p>
        </p:txBody>
      </p:sp>
      <p:pic>
        <p:nvPicPr>
          <p:cNvPr id="8" name="Image 8">
            <a:extLst>
              <a:ext uri="{FF2B5EF4-FFF2-40B4-BE49-F238E27FC236}">
                <a16:creationId xmlns:a16="http://schemas.microsoft.com/office/drawing/2014/main" id="{A21C3FC3-E727-45E6-B6F0-89EF4F3A53E4}"/>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ltGray">
          <a:xfrm>
            <a:off x="364727" y="326000"/>
            <a:ext cx="2015735" cy="1569504"/>
          </a:xfrm>
          <a:prstGeom prst="rect">
            <a:avLst/>
          </a:prstGeom>
        </p:spPr>
      </p:pic>
      <p:sp>
        <p:nvSpPr>
          <p:cNvPr id="9" name="Espace réservé de la date 3">
            <a:extLst>
              <a:ext uri="{FF2B5EF4-FFF2-40B4-BE49-F238E27FC236}">
                <a16:creationId xmlns:a16="http://schemas.microsoft.com/office/drawing/2014/main" id="{BA51EBF2-75C0-4DA3-8978-FFE28E789D1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C91AC2D-B6E1-4430-9EB9-A76C1AA73CCB}" type="datetime1">
              <a:rPr lang="fr-FR" cap="all" smtClean="0"/>
              <a:t>06/08/2021</a:t>
            </a:fld>
            <a:endParaRPr lang="fr-FR" cap="all" dirty="0"/>
          </a:p>
        </p:txBody>
      </p:sp>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extLst>
              <p:ext uri="{D42A27DB-BD31-4B8C-83A1-F6EECF244321}">
                <p14:modId xmlns:p14="http://schemas.microsoft.com/office/powerpoint/2010/main" val="24945826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55382" name="think-cell Slide" r:id="rId10" imgW="413" imgH="416" progId="TCLayout.ActiveDocument.1">
                  <p:embed/>
                </p:oleObj>
              </mc:Choice>
              <mc:Fallback>
                <p:oleObj name="think-cell Slide" r:id="rId10" imgW="413" imgH="416"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FE3D975-F15A-490C-9C68-52B899A4D7AC}"/>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5" name="Rectangle 1" hidden="1">
            <a:extLst>
              <a:ext uri="{FF2B5EF4-FFF2-40B4-BE49-F238E27FC236}">
                <a16:creationId xmlns:a16="http://schemas.microsoft.com/office/drawing/2014/main" id="{FCC3A0E6-E630-4C26-B008-93BA0B5B1109}"/>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5"/>
            </p:custDataLst>
          </p:nvPr>
        </p:nvSpPr>
        <p:spPr>
          <a:xfrm>
            <a:off x="1516380" y="198166"/>
            <a:ext cx="10120883" cy="384721"/>
          </a:xfrm>
        </p:spPr>
        <p:txBody>
          <a:bodyPr vert="horz" wrap="square" lIns="0" tIns="0" rIns="0" bIns="0" rtlCol="0" anchor="t" anchorCtr="0">
            <a:noAutofit/>
          </a:bodyPr>
          <a:lstStyle>
            <a:lvl1pPr>
              <a:defRPr lang="en-US" dirty="0"/>
            </a:lvl1pPr>
          </a:lstStyle>
          <a:p>
            <a:pPr lvl="0"/>
            <a:r>
              <a:rPr lang="fr-FR" dirty="0"/>
              <a:t>Click to </a:t>
            </a:r>
            <a:r>
              <a:rPr lang="fr-FR" dirty="0" err="1"/>
              <a:t>edit</a:t>
            </a:r>
            <a:r>
              <a:rPr lang="fr-FR" dirty="0"/>
              <a:t> Master </a:t>
            </a:r>
            <a:r>
              <a:rPr lang="fr-FR" dirty="0" err="1"/>
              <a:t>title</a:t>
            </a:r>
            <a:r>
              <a:rPr lang="fr-FR" dirty="0"/>
              <a:t>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6"/>
            </p:custDataLst>
          </p:nvPr>
        </p:nvSpPr>
        <p:spPr>
          <a:xfrm>
            <a:off x="1516380" y="599001"/>
            <a:ext cx="10120883" cy="276999"/>
          </a:xfrm>
          <a:prstGeom prst="rect">
            <a:avLst/>
          </a:prstGeom>
        </p:spPr>
        <p:txBody>
          <a:bodyPr vert="horz" wrap="square" lIns="0" tIns="0" rIns="0" bIns="0" rtlCol="0">
            <a:noAutofit/>
          </a:bodyPr>
          <a:lstStyle>
            <a:lvl1pPr>
              <a:defRPr lang="en-US" sz="1800" b="0" dirty="0"/>
            </a:lvl1pPr>
          </a:lstStyle>
          <a:p>
            <a:pPr lvl="0">
              <a:buNone/>
            </a:pPr>
            <a:r>
              <a:rPr lang="fr-FR" dirty="0"/>
              <a:t>Click to </a:t>
            </a:r>
            <a:r>
              <a:rPr lang="fr-FR" dirty="0" err="1"/>
              <a:t>edit</a:t>
            </a:r>
            <a:r>
              <a:rPr lang="fr-FR" dirty="0"/>
              <a:t> Master </a:t>
            </a:r>
            <a:r>
              <a:rPr lang="fr-FR" dirty="0" err="1"/>
              <a:t>subtitle</a:t>
            </a:r>
            <a:r>
              <a:rPr lang="fr-FR" dirty="0"/>
              <a:t>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8"/>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dirty="0"/>
              <a:t>Source: …</a:t>
            </a:r>
          </a:p>
        </p:txBody>
      </p:sp>
      <p:sp>
        <p:nvSpPr>
          <p:cNvPr id="13" name="Espace réservé de la date 3">
            <a:extLst>
              <a:ext uri="{FF2B5EF4-FFF2-40B4-BE49-F238E27FC236}">
                <a16:creationId xmlns:a16="http://schemas.microsoft.com/office/drawing/2014/main" id="{E717AE98-9C20-485D-AAB2-4384AD4AE60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0C643F6-0E6A-4F40-BCCD-F79CBF4548CA}" type="datetime1">
              <a:rPr lang="fr-FR" cap="all" smtClean="0"/>
              <a:t>06/08/2021</a:t>
            </a:fld>
            <a:endParaRPr lang="fr-FR" cap="all" dirty="0"/>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2"/>
            </p:custDataLst>
            <p:extLst>
              <p:ext uri="{D42A27DB-BD31-4B8C-83A1-F6EECF244321}">
                <p14:modId xmlns:p14="http://schemas.microsoft.com/office/powerpoint/2010/main" val="2661725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4098" name="think-cell Slide" r:id="rId8" imgW="592" imgH="591" progId="TCLayout.ActiveDocument.1">
                  <p:embed/>
                </p:oleObj>
              </mc:Choice>
              <mc:Fallback>
                <p:oleObj name="think-cell Slide" r:id="rId8" imgW="592" imgH="591"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694944"/>
          </a:xfrm>
          <a:prstGeom prst="rect">
            <a:avLst/>
          </a:prstGeom>
        </p:spPr>
        <p:txBody>
          <a:bodyPr anchor="t">
            <a:noAutofit/>
          </a:bodyPr>
          <a:lstStyle>
            <a:lvl1pPr>
              <a:lnSpc>
                <a:spcPct val="90000"/>
              </a:lnSpc>
              <a:defRPr>
                <a:ln w="6350" cap="flat">
                  <a:noFill/>
                  <a:miter lim="800000"/>
                </a:ln>
              </a:defRPr>
            </a:lvl1pPr>
          </a:lstStyle>
          <a:p>
            <a:r>
              <a:rPr lang="fr-FR" dirty="0"/>
              <a:t>Click to </a:t>
            </a:r>
            <a:r>
              <a:rPr lang="fr-FR" dirty="0" err="1"/>
              <a:t>edit</a:t>
            </a:r>
            <a:r>
              <a:rPr lang="fr-FR" dirty="0"/>
              <a:t> Master </a:t>
            </a:r>
            <a:r>
              <a:rPr lang="fr-FR" dirty="0" err="1"/>
              <a:t>title</a:t>
            </a:r>
            <a:r>
              <a:rPr lang="fr-FR" dirty="0"/>
              <a:t>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8" name="Espace réservé de la date 3">
            <a:extLst>
              <a:ext uri="{FF2B5EF4-FFF2-40B4-BE49-F238E27FC236}">
                <a16:creationId xmlns:a16="http://schemas.microsoft.com/office/drawing/2014/main" id="{C9716002-B3F6-44A8-92E2-E6286449F3A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3DB5135-8A93-418D-8B66-D7A5E39B9F36}" type="datetime1">
              <a:rPr lang="fr-FR" cap="all" smtClean="0"/>
              <a:t>06/08/2021</a:t>
            </a:fld>
            <a:endParaRPr lang="fr-FR" cap="all" dirty="0"/>
          </a:p>
        </p:txBody>
      </p:sp>
    </p:spTree>
    <p:extLst>
      <p:ext uri="{BB962C8B-B14F-4D97-AF65-F5344CB8AC3E}">
        <p14:creationId xmlns:p14="http://schemas.microsoft.com/office/powerpoint/2010/main" val="3852498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2"/>
            </p:custDataLst>
            <p:extLst>
              <p:ext uri="{D42A27DB-BD31-4B8C-83A1-F6EECF244321}">
                <p14:modId xmlns:p14="http://schemas.microsoft.com/office/powerpoint/2010/main" val="1206922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7168" name="think-cell Slide" r:id="rId8" imgW="592" imgH="591" progId="TCLayout.ActiveDocument.1">
                  <p:embed/>
                </p:oleObj>
              </mc:Choice>
              <mc:Fallback>
                <p:oleObj name="think-cell Slide" r:id="rId8" imgW="592" imgH="591"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fr-FR" dirty="0"/>
              <a:t>Click to </a:t>
            </a:r>
            <a:r>
              <a:rPr lang="fr-FR" dirty="0" err="1"/>
              <a:t>edit</a:t>
            </a:r>
            <a:r>
              <a:rPr lang="fr-FR" dirty="0"/>
              <a:t> Master </a:t>
            </a:r>
            <a:r>
              <a:rPr lang="fr-FR" dirty="0" err="1"/>
              <a:t>title</a:t>
            </a:r>
            <a:r>
              <a:rPr lang="fr-FR" dirty="0"/>
              <a:t>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1" name="Espace réservé de la date 3">
            <a:extLst>
              <a:ext uri="{FF2B5EF4-FFF2-40B4-BE49-F238E27FC236}">
                <a16:creationId xmlns:a16="http://schemas.microsoft.com/office/drawing/2014/main" id="{0302BB65-7E34-402E-BA82-996F92D8DD4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C31E6BE-614B-4F5D-B7F6-E1DC6E328D15}" type="datetime1">
              <a:rPr lang="fr-FR" cap="all" smtClean="0"/>
              <a:t>06/08/2021</a:t>
            </a:fld>
            <a:endParaRPr lang="fr-FR" cap="all" dirty="0"/>
          </a:p>
        </p:txBody>
      </p:sp>
    </p:spTree>
    <p:extLst>
      <p:ext uri="{BB962C8B-B14F-4D97-AF65-F5344CB8AC3E}">
        <p14:creationId xmlns:p14="http://schemas.microsoft.com/office/powerpoint/2010/main" val="3079707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2"/>
            </p:custDataLst>
            <p:extLst>
              <p:ext uri="{D42A27DB-BD31-4B8C-83A1-F6EECF244321}">
                <p14:modId xmlns:p14="http://schemas.microsoft.com/office/powerpoint/2010/main" val="42812608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1030" name="think-cell Slide" r:id="rId11" imgW="592" imgH="591" progId="TCLayout.ActiveDocument.1">
                  <p:embed/>
                </p:oleObj>
              </mc:Choice>
              <mc:Fallback>
                <p:oleObj name="think-cell Slide" r:id="rId11" imgW="592" imgH="591" progId="TCLayout.ActiveDocument.1">
                  <p:embed/>
                  <p:pic>
                    <p:nvPicPr>
                      <p:cNvPr id="0" name=""/>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B00454B-243D-4043-9EB4-53CEE57908F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2" name="Rectangle 5">
            <a:extLst>
              <a:ext uri="{FF2B5EF4-FFF2-40B4-BE49-F238E27FC236}">
                <a16:creationId xmlns:a16="http://schemas.microsoft.com/office/drawing/2014/main" id="{4184A791-6F08-4A6F-9D72-D8E56EAF463C}"/>
              </a:ext>
            </a:extLst>
          </p:cNvPr>
          <p:cNvSpPr/>
          <p:nvPr userDrawn="1"/>
        </p:nvSpPr>
        <p:spPr bwMode="auto">
          <a:xfrm>
            <a:off x="342901" y="2057401"/>
            <a:ext cx="11849100" cy="2670047"/>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5"/>
            </p:custDataLst>
          </p:nvPr>
        </p:nvSpPr>
        <p:spPr>
          <a:xfrm>
            <a:off x="554736" y="2240305"/>
            <a:ext cx="11082528" cy="677108"/>
          </a:xfrm>
        </p:spPr>
        <p:txBody>
          <a:bodyPr vert="horz" anchor="ctr">
            <a:noAutofit/>
          </a:bodyPr>
          <a:lstStyle>
            <a:lvl1pPr>
              <a:lnSpc>
                <a:spcPct val="100000"/>
              </a:lnSpc>
              <a:defRPr sz="4400">
                <a:solidFill>
                  <a:schemeClr val="bg1"/>
                </a:solidFill>
              </a:defRPr>
            </a:lvl1pPr>
          </a:lstStyle>
          <a:p>
            <a:r>
              <a:rPr lang="fr-FR" dirty="0"/>
              <a:t>Click to </a:t>
            </a:r>
            <a:r>
              <a:rPr lang="fr-FR" dirty="0" err="1"/>
              <a:t>edit</a:t>
            </a:r>
            <a:r>
              <a:rPr lang="fr-FR" dirty="0"/>
              <a:t> Master </a:t>
            </a:r>
            <a:r>
              <a:rPr lang="fr-FR" dirty="0" err="1"/>
              <a:t>title</a:t>
            </a:r>
            <a:r>
              <a:rPr lang="fr-FR" dirty="0"/>
              <a:t>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bg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8"/>
            </p:custDataLst>
          </p:nvPr>
        </p:nvSpPr>
        <p:spPr>
          <a:xfrm>
            <a:off x="1507367"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0" name="Espace réservé de la date 3">
            <a:extLst>
              <a:ext uri="{FF2B5EF4-FFF2-40B4-BE49-F238E27FC236}">
                <a16:creationId xmlns:a16="http://schemas.microsoft.com/office/drawing/2014/main" id="{26533CC6-43D1-4148-8060-78C91267D58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1"/>
                </a:solidFill>
              </a:defRPr>
            </a:lvl1pPr>
          </a:lstStyle>
          <a:p>
            <a:fld id="{D9A96176-27B8-4C7F-B66B-DA1E7283D192}" type="datetime1">
              <a:rPr lang="fr-FR" cap="all" smtClean="0"/>
              <a:pPr/>
              <a:t>06/08/2021</a:t>
            </a:fld>
            <a:endParaRPr lang="fr-FR" cap="all" dirty="0"/>
          </a:p>
        </p:txBody>
      </p:sp>
      <p:cxnSp>
        <p:nvCxnSpPr>
          <p:cNvPr id="11" name="BottomLine">
            <a:extLst>
              <a:ext uri="{FF2B5EF4-FFF2-40B4-BE49-F238E27FC236}">
                <a16:creationId xmlns:a16="http://schemas.microsoft.com/office/drawing/2014/main" id="{B2C311C7-C3C4-4FD2-B608-5FAA88B42521}"/>
              </a:ext>
            </a:extLst>
          </p:cNvPr>
          <p:cNvCxnSpPr/>
          <p:nvPr userDrawn="1">
            <p:custDataLst>
              <p:tags r:id="rId9"/>
            </p:custDataLst>
          </p:nvPr>
        </p:nvCxnSpPr>
        <p:spPr bwMode="ltGray">
          <a:xfrm>
            <a:off x="554736" y="6453769"/>
            <a:ext cx="11082528" cy="0"/>
          </a:xfrm>
          <a:prstGeom prst="line">
            <a:avLst/>
          </a:prstGeom>
          <a:ln w="6350">
            <a:solidFill>
              <a:schemeClr val="bg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063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2"/>
            </p:custDataLst>
            <p:extLst>
              <p:ext uri="{D42A27DB-BD31-4B8C-83A1-F6EECF244321}">
                <p14:modId xmlns:p14="http://schemas.microsoft.com/office/powerpoint/2010/main" val="129023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8192" name="think-cell Slide" r:id="rId10" imgW="592" imgH="591" progId="TCLayout.ActiveDocument.1">
                  <p:embed/>
                </p:oleObj>
              </mc:Choice>
              <mc:Fallback>
                <p:oleObj name="think-cell Slide" r:id="rId10" imgW="592" imgH="591"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fr-FR" dirty="0"/>
              <a:t>“Click to </a:t>
            </a:r>
            <a:r>
              <a:rPr lang="fr-FR" dirty="0" err="1"/>
              <a:t>add</a:t>
            </a:r>
            <a:r>
              <a:rPr lang="fr-FR" dirty="0"/>
              <a:t> </a:t>
            </a:r>
            <a:r>
              <a:rPr lang="fr-FR" dirty="0" err="1"/>
              <a:t>quote</a:t>
            </a:r>
            <a:endParaRPr lang="fr-FR" dirty="0"/>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add</a:t>
            </a:r>
            <a:r>
              <a:rPr lang="fr-FR" dirty="0"/>
              <a:t> </a:t>
            </a:r>
            <a:r>
              <a:rPr lang="fr-FR" dirty="0" err="1"/>
              <a:t>quote</a:t>
            </a:r>
            <a:r>
              <a:rPr lang="fr-FR" dirty="0"/>
              <a:t>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724AAFB4-DB46-4A71-906C-D9C34D938D2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B47BA75B-B3A0-451C-A24E-509CF7CB93E1}" type="datetime1">
              <a:rPr lang="fr-FR" cap="all" smtClean="0"/>
              <a:t>06/08/2021</a:t>
            </a:fld>
            <a:endParaRPr lang="fr-FR" cap="all" dirty="0"/>
          </a:p>
        </p:txBody>
      </p:sp>
    </p:spTree>
    <p:extLst>
      <p:ext uri="{BB962C8B-B14F-4D97-AF65-F5344CB8AC3E}">
        <p14:creationId xmlns:p14="http://schemas.microsoft.com/office/powerpoint/2010/main" val="241169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2"/>
            </p:custDataLst>
            <p:extLst>
              <p:ext uri="{D42A27DB-BD31-4B8C-83A1-F6EECF244321}">
                <p14:modId xmlns:p14="http://schemas.microsoft.com/office/powerpoint/2010/main" val="25248338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0925"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6647A441-8DE4-4236-BCC7-B694B2C59E00}"/>
              </a:ext>
            </a:extLst>
          </p:cNvPr>
          <p:cNvSpPr>
            <a:spLocks noGrp="1"/>
          </p:cNvSpPr>
          <p:nvPr>
            <p:ph type="title"/>
            <p:custDataLst>
              <p:tags r:id="rId6"/>
            </p:custDataLst>
          </p:nvPr>
        </p:nvSpPr>
        <p:spPr>
          <a:xfrm>
            <a:off x="554736" y="2744369"/>
            <a:ext cx="2514600" cy="769441"/>
          </a:xfrm>
        </p:spPr>
        <p:txBody>
          <a:bodyPr vert="horz" wrap="square" lIns="0" tIns="0" rIns="0" bIns="0" rtlCol="0" anchor="b" anchorCtr="0">
            <a:noAutofit/>
          </a:bodyPr>
          <a:lstStyle>
            <a:lvl1pPr>
              <a:defRPr lang="en-US" dirty="0"/>
            </a:lvl1pPr>
          </a:lstStyle>
          <a:p>
            <a:pPr lvl="0"/>
            <a:r>
              <a:rPr lang="fr-FR" dirty="0"/>
              <a:t>Click to </a:t>
            </a:r>
            <a:r>
              <a:rPr lang="fr-FR" dirty="0" err="1"/>
              <a:t>edit</a:t>
            </a:r>
            <a:r>
              <a:rPr lang="fr-FR" dirty="0"/>
              <a:t> Master </a:t>
            </a:r>
            <a:r>
              <a:rPr lang="fr-FR" dirty="0" err="1"/>
              <a:t>title</a:t>
            </a:r>
            <a:r>
              <a:rPr lang="fr-FR" dirty="0"/>
              <a:t> style</a:t>
            </a: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9"/>
            </p:custDataLst>
          </p:nvPr>
        </p:nvSpPr>
        <p:spPr>
          <a:xfrm>
            <a:off x="1513362" y="41597"/>
            <a:ext cx="1555012"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F113EEB6-E29F-47E8-B54A-8496523BBCE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EA4F80C-8BEB-4278-BA54-BEA445AD31AD}" type="datetime1">
              <a:rPr lang="fr-FR" cap="all" smtClean="0"/>
              <a:t>06/08/2021</a:t>
            </a:fld>
            <a:endParaRPr lang="fr-FR" cap="all" dirty="0"/>
          </a:p>
        </p:txBody>
      </p:sp>
      <p:pic>
        <p:nvPicPr>
          <p:cNvPr id="13" name="Image 5">
            <a:extLst>
              <a:ext uri="{FF2B5EF4-FFF2-40B4-BE49-F238E27FC236}">
                <a16:creationId xmlns:a16="http://schemas.microsoft.com/office/drawing/2014/main" id="{E52AC364-311C-4359-ABF3-7AA0243E87BC}"/>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4" name="Connecteur droit 13">
            <a:extLst>
              <a:ext uri="{FF2B5EF4-FFF2-40B4-BE49-F238E27FC236}">
                <a16:creationId xmlns:a16="http://schemas.microsoft.com/office/drawing/2014/main" id="{BC0124A4-D024-4024-9440-E1117FA58ADB}"/>
              </a:ext>
            </a:extLst>
          </p:cNvPr>
          <p:cNvCxnSpPr>
            <a:cxnSpLocks/>
          </p:cNvCxnSpPr>
          <p:nvPr userDrawn="1"/>
        </p:nvCxnSpPr>
        <p:spPr>
          <a:xfrm>
            <a:off x="553972" y="1086644"/>
            <a:ext cx="2515364"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5" name="Connecteur droit 13">
            <a:extLst>
              <a:ext uri="{FF2B5EF4-FFF2-40B4-BE49-F238E27FC236}">
                <a16:creationId xmlns:a16="http://schemas.microsoft.com/office/drawing/2014/main" id="{05F085EA-7825-4EA9-9B33-FA19DBBC98F6}"/>
              </a:ext>
            </a:extLst>
          </p:cNvPr>
          <p:cNvCxnSpPr>
            <a:cxnSpLocks/>
          </p:cNvCxnSpPr>
          <p:nvPr userDrawn="1"/>
        </p:nvCxnSpPr>
        <p:spPr>
          <a:xfrm>
            <a:off x="3715757" y="1086644"/>
            <a:ext cx="792150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41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2"/>
            </p:custDataLst>
            <p:extLst>
              <p:ext uri="{D42A27DB-BD31-4B8C-83A1-F6EECF244321}">
                <p14:modId xmlns:p14="http://schemas.microsoft.com/office/powerpoint/2010/main" val="14744129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2972"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4364736" y="0"/>
            <a:ext cx="782726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4EF89F43-35C6-451B-BBE8-87D2B8B83F5E}"/>
              </a:ext>
            </a:extLst>
          </p:cNvPr>
          <p:cNvSpPr>
            <a:spLocks noGrp="1"/>
          </p:cNvSpPr>
          <p:nvPr>
            <p:ph type="title"/>
            <p:custDataLst>
              <p:tags r:id="rId6"/>
            </p:custDataLst>
          </p:nvPr>
        </p:nvSpPr>
        <p:spPr>
          <a:xfrm>
            <a:off x="554736" y="2744369"/>
            <a:ext cx="3465576" cy="769441"/>
          </a:xfrm>
          <a:prstGeom prst="rect">
            <a:avLst/>
          </a:prstGeom>
        </p:spPr>
        <p:txBody>
          <a:bodyPr vert="horz" wrap="square" lIns="0" tIns="0" rIns="0" bIns="0" rtlCol="0" anchor="b" anchorCtr="0">
            <a:noAutofit/>
          </a:bodyPr>
          <a:lstStyle>
            <a:lvl1pPr>
              <a:defRPr lang="en-US" dirty="0"/>
            </a:lvl1pPr>
          </a:lstStyle>
          <a:p>
            <a:pPr lvl="0"/>
            <a:r>
              <a:rPr lang="fr-FR" dirty="0"/>
              <a:t>Click to </a:t>
            </a:r>
            <a:r>
              <a:rPr lang="fr-FR" dirty="0" err="1"/>
              <a:t>edit</a:t>
            </a:r>
            <a:r>
              <a:rPr lang="fr-FR" dirty="0"/>
              <a:t> Master </a:t>
            </a:r>
            <a:r>
              <a:rPr lang="fr-FR" dirty="0" err="1"/>
              <a:t>title</a:t>
            </a:r>
            <a:r>
              <a:rPr lang="fr-FR" dirty="0"/>
              <a:t> style</a:t>
            </a: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7"/>
            </p:custDataLst>
          </p:nvPr>
        </p:nvSpPr>
        <p:spPr>
          <a:xfrm>
            <a:off x="554735" y="3659644"/>
            <a:ext cx="3465575" cy="276999"/>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9"/>
            </p:custDataLst>
          </p:nvPr>
        </p:nvSpPr>
        <p:spPr>
          <a:xfrm>
            <a:off x="1506828" y="41597"/>
            <a:ext cx="251348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9CD56C46-4675-4259-887B-BD63BA7F927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9E5CCC4-4C9D-43F1-9578-1B4356F6C402}" type="datetime1">
              <a:rPr lang="fr-FR" cap="all" smtClean="0"/>
              <a:t>06/08/2021</a:t>
            </a:fld>
            <a:endParaRPr lang="fr-FR" cap="all" dirty="0"/>
          </a:p>
        </p:txBody>
      </p:sp>
      <p:cxnSp>
        <p:nvCxnSpPr>
          <p:cNvPr id="13" name="Connecteur droit 13">
            <a:extLst>
              <a:ext uri="{FF2B5EF4-FFF2-40B4-BE49-F238E27FC236}">
                <a16:creationId xmlns:a16="http://schemas.microsoft.com/office/drawing/2014/main" id="{51A5CA2F-3D76-4B0D-A191-5D57AA93FF0A}"/>
              </a:ext>
            </a:extLst>
          </p:cNvPr>
          <p:cNvCxnSpPr>
            <a:cxnSpLocks/>
          </p:cNvCxnSpPr>
          <p:nvPr userDrawn="1"/>
        </p:nvCxnSpPr>
        <p:spPr>
          <a:xfrm>
            <a:off x="553972" y="1086644"/>
            <a:ext cx="346633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3379F249-468A-4F27-8D62-08340FEA823C}"/>
              </a:ext>
            </a:extLst>
          </p:cNvPr>
          <p:cNvCxnSpPr>
            <a:cxnSpLocks/>
          </p:cNvCxnSpPr>
          <p:nvPr userDrawn="1"/>
        </p:nvCxnSpPr>
        <p:spPr>
          <a:xfrm>
            <a:off x="4667856" y="1086644"/>
            <a:ext cx="696940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269CD9B0-BF4F-4BD6-90BC-69E681722FE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257509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extLst>
              <p:ext uri="{D42A27DB-BD31-4B8C-83A1-F6EECF244321}">
                <p14:modId xmlns:p14="http://schemas.microsoft.com/office/powerpoint/2010/main" val="11184157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9114"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75DF75F-4243-4275-8E9C-C49DB00EB024}"/>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1725BD87-3C3D-45F6-BBCF-F06FD867659F}"/>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6092952" y="0"/>
            <a:ext cx="609904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7"/>
            </p:custDataLst>
          </p:nvPr>
        </p:nvSpPr>
        <p:spPr>
          <a:xfrm>
            <a:off x="1510036" y="198166"/>
            <a:ext cx="4109919" cy="769441"/>
          </a:xfrm>
        </p:spPr>
        <p:txBody>
          <a:bodyPr vert="horz" wrap="square">
            <a:spAutoFit/>
          </a:bodyPr>
          <a:lstStyle/>
          <a:p>
            <a:r>
              <a:rPr lang="fr-FR" dirty="0"/>
              <a:t>Click to </a:t>
            </a:r>
            <a:r>
              <a:rPr lang="fr-FR" dirty="0" err="1"/>
              <a:t>edit</a:t>
            </a:r>
            <a:r>
              <a:rPr lang="fr-FR" dirty="0"/>
              <a:t> Master </a:t>
            </a:r>
            <a:r>
              <a:rPr lang="fr-FR" dirty="0" err="1"/>
              <a:t>title</a:t>
            </a:r>
            <a:r>
              <a:rPr lang="fr-FR" dirty="0"/>
              <a:t>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8"/>
            </p:custDataLst>
          </p:nvPr>
        </p:nvSpPr>
        <p:spPr>
          <a:xfrm>
            <a:off x="1510036" y="603350"/>
            <a:ext cx="410991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1" name="Espace réservé de la date 3">
            <a:extLst>
              <a:ext uri="{FF2B5EF4-FFF2-40B4-BE49-F238E27FC236}">
                <a16:creationId xmlns:a16="http://schemas.microsoft.com/office/drawing/2014/main" id="{7B908E6E-6D8C-493D-9C1C-7BC13DD6A0D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5C78158-6429-45A6-BE73-90F52F3E3D53}" type="datetime1">
              <a:rPr lang="fr-FR" cap="all" smtClean="0"/>
              <a:t>06/08/2021</a:t>
            </a:fld>
            <a:endParaRPr lang="fr-FR" cap="all" dirty="0"/>
          </a:p>
        </p:txBody>
      </p:sp>
      <p:cxnSp>
        <p:nvCxnSpPr>
          <p:cNvPr id="13" name="Connecteur droit 13">
            <a:extLst>
              <a:ext uri="{FF2B5EF4-FFF2-40B4-BE49-F238E27FC236}">
                <a16:creationId xmlns:a16="http://schemas.microsoft.com/office/drawing/2014/main" id="{67CB9D62-F0CC-4D18-A354-6518B4D5F204}"/>
              </a:ext>
            </a:extLst>
          </p:cNvPr>
          <p:cNvCxnSpPr>
            <a:cxnSpLocks/>
          </p:cNvCxnSpPr>
          <p:nvPr userDrawn="1"/>
        </p:nvCxnSpPr>
        <p:spPr>
          <a:xfrm>
            <a:off x="553972" y="1086644"/>
            <a:ext cx="5065983"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0DB8961-30F1-4580-9585-4140DE043FC9}"/>
              </a:ext>
            </a:extLst>
          </p:cNvPr>
          <p:cNvCxnSpPr>
            <a:cxnSpLocks/>
          </p:cNvCxnSpPr>
          <p:nvPr userDrawn="1"/>
        </p:nvCxnSpPr>
        <p:spPr>
          <a:xfrm>
            <a:off x="6572054" y="1086644"/>
            <a:ext cx="506521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91" name="Image 5">
            <a:extLst>
              <a:ext uri="{FF2B5EF4-FFF2-40B4-BE49-F238E27FC236}">
                <a16:creationId xmlns:a16="http://schemas.microsoft.com/office/drawing/2014/main" id="{57E945B2-5CD1-4D0C-9583-2B6EA919A2F5}"/>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354096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2"/>
            </p:custDataLst>
            <p:extLst>
              <p:ext uri="{D42A27DB-BD31-4B8C-83A1-F6EECF244321}">
                <p14:modId xmlns:p14="http://schemas.microsoft.com/office/powerpoint/2010/main" val="3938697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1949"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BEB872B-E48C-4F3C-A3D1-BBC8AAEC03B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2D668F04-7049-40BA-8D63-D8BBB6921318}"/>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5"/>
            </p:custDataLst>
          </p:nvPr>
        </p:nvSpPr>
        <p:spPr>
          <a:xfrm>
            <a:off x="1506836" y="198166"/>
            <a:ext cx="6017317" cy="384721"/>
          </a:xfrm>
        </p:spPr>
        <p:txBody>
          <a:bodyPr vert="horz" wrap="square">
            <a:spAutoFit/>
          </a:bodyPr>
          <a:lstStyle/>
          <a:p>
            <a:r>
              <a:rPr lang="fr-FR" dirty="0"/>
              <a:t>Click to </a:t>
            </a:r>
            <a:r>
              <a:rPr lang="fr-FR" dirty="0" err="1"/>
              <a:t>edit</a:t>
            </a:r>
            <a:r>
              <a:rPr lang="fr-FR" dirty="0"/>
              <a:t> Master </a:t>
            </a:r>
            <a:r>
              <a:rPr lang="fr-FR" dirty="0" err="1"/>
              <a:t>title</a:t>
            </a:r>
            <a:r>
              <a:rPr lang="fr-FR" dirty="0"/>
              <a:t>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6"/>
            </p:custDataLst>
          </p:nvPr>
        </p:nvSpPr>
        <p:spPr bwMode="ltGray">
          <a:xfrm>
            <a:off x="7830312" y="0"/>
            <a:ext cx="436168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8"/>
            </p:custDataLst>
          </p:nvPr>
        </p:nvSpPr>
        <p:spPr>
          <a:xfrm>
            <a:off x="1506836" y="604453"/>
            <a:ext cx="6017317"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9"/>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solidFill>
                  <a:schemeClr val="tx1"/>
                </a:solidFill>
              </a:rPr>
              <a:t>Source: …</a:t>
            </a:r>
          </a:p>
        </p:txBody>
      </p:sp>
      <p:sp>
        <p:nvSpPr>
          <p:cNvPr id="12" name="Espace réservé de la date 3">
            <a:extLst>
              <a:ext uri="{FF2B5EF4-FFF2-40B4-BE49-F238E27FC236}">
                <a16:creationId xmlns:a16="http://schemas.microsoft.com/office/drawing/2014/main" id="{6D4920F1-BF31-41CE-BE56-E587A0A4E18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715627E8-4CBF-42B3-930A-815EB672D7C3}" type="datetime1">
              <a:rPr lang="fr-FR" cap="all" smtClean="0"/>
              <a:t>06/08/2021</a:t>
            </a:fld>
            <a:endParaRPr lang="fr-FR" cap="all" dirty="0"/>
          </a:p>
        </p:txBody>
      </p:sp>
      <p:cxnSp>
        <p:nvCxnSpPr>
          <p:cNvPr id="13" name="Connecteur droit 13">
            <a:extLst>
              <a:ext uri="{FF2B5EF4-FFF2-40B4-BE49-F238E27FC236}">
                <a16:creationId xmlns:a16="http://schemas.microsoft.com/office/drawing/2014/main" id="{A42BBDC9-153F-409F-B470-F5728D2F5423}"/>
              </a:ext>
            </a:extLst>
          </p:cNvPr>
          <p:cNvCxnSpPr>
            <a:cxnSpLocks/>
          </p:cNvCxnSpPr>
          <p:nvPr userDrawn="1"/>
        </p:nvCxnSpPr>
        <p:spPr>
          <a:xfrm>
            <a:off x="553972" y="1086644"/>
            <a:ext cx="69684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5F407A3-15EF-4600-8CF0-99A9343411AF}"/>
              </a:ext>
            </a:extLst>
          </p:cNvPr>
          <p:cNvCxnSpPr>
            <a:cxnSpLocks/>
          </p:cNvCxnSpPr>
          <p:nvPr userDrawn="1"/>
        </p:nvCxnSpPr>
        <p:spPr>
          <a:xfrm>
            <a:off x="8171527" y="1086644"/>
            <a:ext cx="346573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942FA6C5-2AE0-412B-9F54-0F3D4831A77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305518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extLst>
              <p:ext uri="{D42A27DB-BD31-4B8C-83A1-F6EECF244321}">
                <p14:modId xmlns:p14="http://schemas.microsoft.com/office/powerpoint/2010/main" val="1609746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7067"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5249DB-D424-4132-90D5-C43BF8B666E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1" hidden="1">
            <a:extLst>
              <a:ext uri="{FF2B5EF4-FFF2-40B4-BE49-F238E27FC236}">
                <a16:creationId xmlns:a16="http://schemas.microsoft.com/office/drawing/2014/main" id="{50854476-2923-4515-A585-4477FF861180}"/>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5"/>
            </p:custDataLst>
          </p:nvPr>
        </p:nvSpPr>
        <p:spPr bwMode="ltGray">
          <a:xfrm>
            <a:off x="8781416" y="0"/>
            <a:ext cx="341058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noProof="0"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fr-FR"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fr-FR"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7"/>
            </p:custDataLst>
          </p:nvPr>
        </p:nvSpPr>
        <p:spPr>
          <a:xfrm>
            <a:off x="1506836" y="198166"/>
            <a:ext cx="7151389" cy="384721"/>
          </a:xfrm>
        </p:spPr>
        <p:txBody>
          <a:bodyPr vert="horz" wrap="square">
            <a:spAutoFit/>
          </a:bodyPr>
          <a:lstStyle/>
          <a:p>
            <a:r>
              <a:rPr lang="fr-FR" dirty="0"/>
              <a:t>Click to </a:t>
            </a:r>
            <a:r>
              <a:rPr lang="fr-FR" dirty="0" err="1"/>
              <a:t>edit</a:t>
            </a:r>
            <a:r>
              <a:rPr lang="fr-FR" dirty="0"/>
              <a:t> Master </a:t>
            </a:r>
            <a:r>
              <a:rPr lang="fr-FR" dirty="0" err="1"/>
              <a:t>title</a:t>
            </a:r>
            <a:r>
              <a:rPr lang="fr-FR" dirty="0"/>
              <a:t>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8"/>
            </p:custDataLst>
          </p:nvPr>
        </p:nvSpPr>
        <p:spPr>
          <a:xfrm>
            <a:off x="1506836" y="597295"/>
            <a:ext cx="715138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fr-FR"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1" name="Espace réservé de la date 3">
            <a:extLst>
              <a:ext uri="{FF2B5EF4-FFF2-40B4-BE49-F238E27FC236}">
                <a16:creationId xmlns:a16="http://schemas.microsoft.com/office/drawing/2014/main" id="{BDE6C0AD-0CC7-4AF8-908D-C431E96E8B8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EFF68C05-B2D9-4AD3-AA13-218CD5FC663D}" type="datetime1">
              <a:rPr lang="fr-FR" cap="all" smtClean="0"/>
              <a:t>06/08/2021</a:t>
            </a:fld>
            <a:endParaRPr lang="fr-FR" cap="all" dirty="0"/>
          </a:p>
        </p:txBody>
      </p:sp>
      <p:cxnSp>
        <p:nvCxnSpPr>
          <p:cNvPr id="13" name="Connecteur droit 13">
            <a:extLst>
              <a:ext uri="{FF2B5EF4-FFF2-40B4-BE49-F238E27FC236}">
                <a16:creationId xmlns:a16="http://schemas.microsoft.com/office/drawing/2014/main" id="{B0FF1584-BE3C-4912-B2F3-169496925416}"/>
              </a:ext>
            </a:extLst>
          </p:cNvPr>
          <p:cNvCxnSpPr>
            <a:cxnSpLocks/>
          </p:cNvCxnSpPr>
          <p:nvPr userDrawn="1"/>
        </p:nvCxnSpPr>
        <p:spPr>
          <a:xfrm>
            <a:off x="553972" y="1086644"/>
            <a:ext cx="792228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EA0FFB41-41EE-4D0F-A1BE-22A535986E9E}"/>
              </a:ext>
            </a:extLst>
          </p:cNvPr>
          <p:cNvCxnSpPr>
            <a:cxnSpLocks/>
          </p:cNvCxnSpPr>
          <p:nvPr userDrawn="1"/>
        </p:nvCxnSpPr>
        <p:spPr>
          <a:xfrm>
            <a:off x="9196575" y="1086644"/>
            <a:ext cx="2440689"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6" name="Image 5">
            <a:extLst>
              <a:ext uri="{FF2B5EF4-FFF2-40B4-BE49-F238E27FC236}">
                <a16:creationId xmlns:a16="http://schemas.microsoft.com/office/drawing/2014/main" id="{87EEDA00-1746-4932-8BC1-46F667836373}"/>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51036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2"/>
            </p:custDataLst>
            <p:extLst>
              <p:ext uri="{D42A27DB-BD31-4B8C-83A1-F6EECF244321}">
                <p14:modId xmlns:p14="http://schemas.microsoft.com/office/powerpoint/2010/main" val="37291750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0008"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6ACF047F-8000-4815-9197-3039CFB130AA}"/>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2" name="Rectangle 5">
            <a:extLst>
              <a:ext uri="{FF2B5EF4-FFF2-40B4-BE49-F238E27FC236}">
                <a16:creationId xmlns:a16="http://schemas.microsoft.com/office/drawing/2014/main" id="{C1728D89-DA76-4CF4-B6C3-4A5668E0403D}"/>
              </a:ext>
            </a:extLst>
          </p:cNvPr>
          <p:cNvSpPr/>
          <p:nvPr userDrawn="1"/>
        </p:nvSpPr>
        <p:spPr bwMode="auto">
          <a:xfrm>
            <a:off x="342901" y="2057401"/>
            <a:ext cx="11849100" cy="441483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dirty="0"/>
          </a:p>
        </p:txBody>
      </p:sp>
      <p:sp>
        <p:nvSpPr>
          <p:cNvPr id="2" name="Rectangle 1" hidden="1">
            <a:extLst>
              <a:ext uri="{FF2B5EF4-FFF2-40B4-BE49-F238E27FC236}">
                <a16:creationId xmlns:a16="http://schemas.microsoft.com/office/drawing/2014/main" id="{62E7C6E1-5B50-4AAE-A1BC-71B7D944C877}"/>
              </a:ext>
            </a:extLst>
          </p:cNvPr>
          <p:cNvSpPr/>
          <p:nvPr userDrawn="1">
            <p:custDataLst>
              <p:tags r:id="rId4"/>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Espace réservé de la date 3">
            <a:extLst>
              <a:ext uri="{FF2B5EF4-FFF2-40B4-BE49-F238E27FC236}">
                <a16:creationId xmlns:a16="http://schemas.microsoft.com/office/drawing/2014/main" id="{281D2BC9-B23E-4CB2-B4A1-D46C68FDA3F4}"/>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53CE4C0A-F236-4469-A16E-5B6CBF95865D}" type="datetime1">
              <a:rPr lang="fr-FR" cap="all" smtClean="0"/>
              <a:t>06/08/2021</a:t>
            </a:fld>
            <a:endParaRPr lang="fr-FR" cap="all" dirty="0"/>
          </a:p>
        </p:txBody>
      </p:sp>
      <p:sp>
        <p:nvSpPr>
          <p:cNvPr id="8" name="Documenttype">
            <a:extLst>
              <a:ext uri="{FF2B5EF4-FFF2-40B4-BE49-F238E27FC236}">
                <a16:creationId xmlns:a16="http://schemas.microsoft.com/office/drawing/2014/main" id="{E8CFDDAC-AF64-44C0-BEB0-5257BA0C7D1C}"/>
              </a:ext>
            </a:extLst>
          </p:cNvPr>
          <p:cNvSpPr>
            <a:spLocks noGrp="1"/>
          </p:cNvSpPr>
          <p:nvPr>
            <p:ph type="body" sz="quarter" idx="13" hasCustomPrompt="1"/>
            <p:custDataLst>
              <p:tags r:id="rId5"/>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fr-FR" dirty="0"/>
              <a:t>Edit date or </a:t>
            </a:r>
            <a:r>
              <a:rPr lang="fr-FR" dirty="0" err="1"/>
              <a:t>title</a:t>
            </a:r>
            <a:r>
              <a:rPr lang="fr-FR" dirty="0"/>
              <a:t>/</a:t>
            </a:r>
            <a:r>
              <a:rPr lang="fr-FR" dirty="0" err="1"/>
              <a:t>role</a:t>
            </a:r>
            <a:endParaRPr lang="fr-FR" dirty="0"/>
          </a:p>
        </p:txBody>
      </p:sp>
      <p:sp>
        <p:nvSpPr>
          <p:cNvPr id="9" name="Subtitle">
            <a:extLst>
              <a:ext uri="{FF2B5EF4-FFF2-40B4-BE49-F238E27FC236}">
                <a16:creationId xmlns:a16="http://schemas.microsoft.com/office/drawing/2014/main" id="{5C8CABA7-7178-4F4F-BA2D-41EB6608F7E2}"/>
              </a:ext>
            </a:extLst>
          </p:cNvPr>
          <p:cNvSpPr>
            <a:spLocks noGrp="1"/>
          </p:cNvSpPr>
          <p:nvPr>
            <p:ph type="subTitle" idx="1"/>
            <p:custDataLst>
              <p:tags r:id="rId6"/>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fr-FR" dirty="0"/>
              <a:t>Click to </a:t>
            </a:r>
            <a:r>
              <a:rPr lang="fr-FR" dirty="0" err="1"/>
              <a:t>edit</a:t>
            </a:r>
            <a:r>
              <a:rPr lang="fr-FR" dirty="0"/>
              <a:t> Master </a:t>
            </a:r>
            <a:r>
              <a:rPr lang="fr-FR" dirty="0" err="1"/>
              <a:t>subtitle</a:t>
            </a:r>
            <a:r>
              <a:rPr lang="fr-FR" dirty="0"/>
              <a:t> style</a:t>
            </a:r>
          </a:p>
        </p:txBody>
      </p:sp>
      <p:sp>
        <p:nvSpPr>
          <p:cNvPr id="10" name="Title">
            <a:extLst>
              <a:ext uri="{FF2B5EF4-FFF2-40B4-BE49-F238E27FC236}">
                <a16:creationId xmlns:a16="http://schemas.microsoft.com/office/drawing/2014/main" id="{2E6F47CE-9544-4D6B-B130-16EF96F52C79}"/>
              </a:ext>
            </a:extLst>
          </p:cNvPr>
          <p:cNvSpPr>
            <a:spLocks noGrp="1"/>
          </p:cNvSpPr>
          <p:nvPr>
            <p:ph type="title"/>
            <p:custDataLst>
              <p:tags r:id="rId7"/>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fr-FR" dirty="0"/>
              <a:t>Click to </a:t>
            </a:r>
            <a:r>
              <a:rPr lang="fr-FR" dirty="0" err="1"/>
              <a:t>edit</a:t>
            </a:r>
            <a:r>
              <a:rPr lang="fr-FR" dirty="0"/>
              <a:t> Master </a:t>
            </a:r>
            <a:r>
              <a:rPr lang="fr-FR" dirty="0" err="1"/>
              <a:t>title</a:t>
            </a:r>
            <a:r>
              <a:rPr lang="fr-FR" dirty="0"/>
              <a:t> style</a:t>
            </a:r>
          </a:p>
        </p:txBody>
      </p:sp>
      <p:pic>
        <p:nvPicPr>
          <p:cNvPr id="4" name="Picture 3">
            <a:extLst>
              <a:ext uri="{FF2B5EF4-FFF2-40B4-BE49-F238E27FC236}">
                <a16:creationId xmlns:a16="http://schemas.microsoft.com/office/drawing/2014/main" id="{A777D32A-8AD0-452A-91A9-BCDA8D7611B7}"/>
              </a:ext>
            </a:extLst>
          </p:cNvPr>
          <p:cNvPicPr>
            <a:picLocks noChangeAspect="1"/>
          </p:cNvPicPr>
          <p:nvPr userDrawn="1"/>
        </p:nvPicPr>
        <p:blipFill>
          <a:blip r:embed="rId11">
            <a:extLst>
              <a:ext uri="{BEBA8EAE-BF5A-486C-A8C5-ECC9F3942E4B}">
                <a14:imgProps xmlns:a14="http://schemas.microsoft.com/office/drawing/2010/main">
                  <a14:imgLayer r:embed="rId12">
                    <a14:imgEffect>
                      <a14:brightnessContrast bright="100000"/>
                    </a14:imgEffect>
                  </a14:imgLayer>
                </a14:imgProps>
              </a:ext>
            </a:extLst>
          </a:blip>
          <a:stretch>
            <a:fillRect/>
          </a:stretch>
        </p:blipFill>
        <p:spPr>
          <a:xfrm>
            <a:off x="364727" y="326000"/>
            <a:ext cx="2017951" cy="1572904"/>
          </a:xfrm>
          <a:prstGeom prst="rect">
            <a:avLst/>
          </a:prstGeom>
        </p:spPr>
      </p:pic>
      <p:pic>
        <p:nvPicPr>
          <p:cNvPr id="11" name="Image 8">
            <a:extLst>
              <a:ext uri="{FF2B5EF4-FFF2-40B4-BE49-F238E27FC236}">
                <a16:creationId xmlns:a16="http://schemas.microsoft.com/office/drawing/2014/main" id="{9184DD3B-23F9-480B-A36F-78DF1CF0BEF4}"/>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a:stretch/>
        </p:blipFill>
        <p:spPr bwMode="ltGray">
          <a:xfrm>
            <a:off x="542925" y="508634"/>
            <a:ext cx="493395" cy="177165"/>
          </a:xfrm>
          <a:prstGeom prst="rect">
            <a:avLst/>
          </a:prstGeom>
          <a:ln>
            <a:solidFill>
              <a:schemeClr val="tx1"/>
            </a:solidFill>
          </a:ln>
        </p:spPr>
      </p:pic>
    </p:spTree>
    <p:extLst>
      <p:ext uri="{BB962C8B-B14F-4D97-AF65-F5344CB8AC3E}">
        <p14:creationId xmlns:p14="http://schemas.microsoft.com/office/powerpoint/2010/main" val="2688593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2"/>
            </p:custDataLst>
            <p:extLst>
              <p:ext uri="{D42A27DB-BD31-4B8C-83A1-F6EECF244321}">
                <p14:modId xmlns:p14="http://schemas.microsoft.com/office/powerpoint/2010/main" val="5861651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2540" name="think-cell Slide" r:id="rId11" imgW="413" imgH="416" progId="TCLayout.ActiveDocument.1">
                  <p:embed/>
                </p:oleObj>
              </mc:Choice>
              <mc:Fallback>
                <p:oleObj name="think-cell Slide" r:id="rId11" imgW="413" imgH="416" progId="TCLayout.ActiveDocument.1">
                  <p:embed/>
                  <p:pic>
                    <p:nvPicPr>
                      <p:cNvPr id="0" name=""/>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5D01D3E-9E8F-4A08-904F-9E1616CE9D57}"/>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4"/>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5"/>
            </p:custDataLst>
          </p:nvPr>
        </p:nvSpPr>
        <p:spPr>
          <a:xfrm>
            <a:off x="1508760" y="198166"/>
            <a:ext cx="10129266" cy="384721"/>
          </a:xfrm>
        </p:spPr>
        <p:txBody>
          <a:bodyPr vert="horz" wrap="square" lIns="0" tIns="0" rIns="0" bIns="0" rtlCol="0" anchor="t" anchorCtr="0">
            <a:spAutoFit/>
          </a:bodyPr>
          <a:lstStyle>
            <a:lvl1pPr>
              <a:defRPr lang="en-US" dirty="0"/>
            </a:lvl1pPr>
          </a:lstStyle>
          <a:p>
            <a:pPr lvl="0"/>
            <a:r>
              <a:rPr lang="fr-FR" dirty="0"/>
              <a:t>Click to </a:t>
            </a:r>
            <a:r>
              <a:rPr lang="fr-FR" dirty="0" err="1"/>
              <a:t>edit</a:t>
            </a:r>
            <a:r>
              <a:rPr lang="fr-FR" dirty="0"/>
              <a:t> Master </a:t>
            </a:r>
            <a:r>
              <a:rPr lang="fr-FR" dirty="0" err="1"/>
              <a:t>title</a:t>
            </a:r>
            <a:r>
              <a:rPr lang="fr-FR" dirty="0"/>
              <a:t>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6"/>
            </p:custDataLst>
          </p:nvPr>
        </p:nvSpPr>
        <p:spPr>
          <a:xfrm>
            <a:off x="1508760" y="597295"/>
            <a:ext cx="10129266" cy="276999"/>
          </a:xfrm>
          <a:prstGeom prst="rect">
            <a:avLst/>
          </a:prstGeom>
        </p:spPr>
        <p:txBody>
          <a:bodyPr vert="horz" wrap="square" lIns="0" tIns="0" rIns="0" bIns="0" rtlCol="0">
            <a:spAutoFit/>
          </a:bodyPr>
          <a:lstStyle>
            <a:lvl1pPr>
              <a:defRPr lang="en-US" sz="1800" b="0" dirty="0"/>
            </a:lvl1pPr>
          </a:lstStyle>
          <a:p>
            <a:pPr lvl="0">
              <a:buNone/>
            </a:pPr>
            <a:r>
              <a:rPr lang="fr-FR" dirty="0"/>
              <a:t>Click to </a:t>
            </a:r>
            <a:r>
              <a:rPr lang="fr-FR" dirty="0" err="1"/>
              <a:t>edit</a:t>
            </a:r>
            <a:r>
              <a:rPr lang="fr-FR" dirty="0"/>
              <a:t> Master </a:t>
            </a:r>
            <a:r>
              <a:rPr lang="fr-FR" dirty="0" err="1"/>
              <a:t>subtitle</a:t>
            </a:r>
            <a:r>
              <a:rPr lang="fr-FR" dirty="0"/>
              <a:t>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8"/>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dirty="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9"/>
            </p:custDataLst>
          </p:nvPr>
        </p:nvSpPr>
        <p:spPr>
          <a:xfrm>
            <a:off x="15087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0" name="Espace réservé de la date 3">
            <a:extLst>
              <a:ext uri="{FF2B5EF4-FFF2-40B4-BE49-F238E27FC236}">
                <a16:creationId xmlns:a16="http://schemas.microsoft.com/office/drawing/2014/main" id="{C96B02D7-A110-4AB9-BD2D-6C793B7CA24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4669E9AB-3710-4369-9602-9EFC42123E31}" type="datetime1">
              <a:rPr lang="fr-FR" cap="all" smtClean="0"/>
              <a:t>06/08/2021</a:t>
            </a:fld>
            <a:endParaRPr lang="fr-FR" cap="all" dirty="0"/>
          </a:p>
        </p:txBody>
      </p:sp>
    </p:spTree>
    <p:extLst>
      <p:ext uri="{BB962C8B-B14F-4D97-AF65-F5344CB8AC3E}">
        <p14:creationId xmlns:p14="http://schemas.microsoft.com/office/powerpoint/2010/main" val="3854515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2"/>
            </p:custDataLst>
            <p:extLst>
              <p:ext uri="{D42A27DB-BD31-4B8C-83A1-F6EECF244321}">
                <p14:modId xmlns:p14="http://schemas.microsoft.com/office/powerpoint/2010/main" val="31450745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5122"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861774"/>
          </a:xfrm>
          <a:prstGeom prst="rect">
            <a:avLst/>
          </a:prstGeom>
        </p:spPr>
        <p:txBody>
          <a:bodyPr anchor="t">
            <a:noAutofit/>
          </a:bodyPr>
          <a:lstStyle>
            <a:lvl1pPr>
              <a:defRPr>
                <a:ln w="6350" cap="flat">
                  <a:noFill/>
                  <a:miter lim="800000"/>
                </a:ln>
              </a:defRPr>
            </a:lvl1pPr>
          </a:lstStyle>
          <a:p>
            <a:r>
              <a:rPr lang="fr-FR" dirty="0"/>
              <a:t>Click to </a:t>
            </a:r>
            <a:r>
              <a:rPr lang="fr-FR" dirty="0" err="1"/>
              <a:t>edit</a:t>
            </a:r>
            <a:r>
              <a:rPr lang="fr-FR" dirty="0"/>
              <a:t> Master </a:t>
            </a:r>
            <a:r>
              <a:rPr lang="fr-FR" dirty="0" err="1"/>
              <a:t>title</a:t>
            </a:r>
            <a:r>
              <a:rPr lang="fr-FR" dirty="0"/>
              <a:t>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7"/>
            </p:custDataLst>
          </p:nvPr>
        </p:nvSpPr>
        <p:spPr>
          <a:xfrm>
            <a:off x="152247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0" name="Espace réservé de la date 3">
            <a:extLst>
              <a:ext uri="{FF2B5EF4-FFF2-40B4-BE49-F238E27FC236}">
                <a16:creationId xmlns:a16="http://schemas.microsoft.com/office/drawing/2014/main" id="{2727F8DC-4C96-4D06-BDD8-8782BA4C0162}"/>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EDA51FB-0A24-406B-88F6-4C6575D943F0}" type="datetime1">
              <a:rPr lang="fr-FR" cap="all" smtClean="0"/>
              <a:t>06/08/2021</a:t>
            </a:fld>
            <a:endParaRPr lang="fr-FR" cap="all" dirty="0"/>
          </a:p>
        </p:txBody>
      </p:sp>
    </p:spTree>
    <p:extLst>
      <p:ext uri="{BB962C8B-B14F-4D97-AF65-F5344CB8AC3E}">
        <p14:creationId xmlns:p14="http://schemas.microsoft.com/office/powerpoint/2010/main" val="921966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2"/>
            </p:custDataLst>
            <p:extLst>
              <p:ext uri="{D42A27DB-BD31-4B8C-83A1-F6EECF244321}">
                <p14:modId xmlns:p14="http://schemas.microsoft.com/office/powerpoint/2010/main" val="190582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9216"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fr-FR" dirty="0"/>
              <a:t>Click to </a:t>
            </a:r>
            <a:r>
              <a:rPr lang="fr-FR" dirty="0" err="1"/>
              <a:t>edit</a:t>
            </a:r>
            <a:r>
              <a:rPr lang="fr-FR" dirty="0"/>
              <a:t> Master </a:t>
            </a:r>
            <a:r>
              <a:rPr lang="fr-FR" dirty="0" err="1"/>
              <a:t>title</a:t>
            </a:r>
            <a:r>
              <a:rPr lang="fr-FR" dirty="0"/>
              <a:t>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8" name="Espace réservé de la date 3">
            <a:extLst>
              <a:ext uri="{FF2B5EF4-FFF2-40B4-BE49-F238E27FC236}">
                <a16:creationId xmlns:a16="http://schemas.microsoft.com/office/drawing/2014/main" id="{A7E114E9-090D-4A92-9A16-2CC831518DE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245DDCD-046E-4350-B6A9-3631F1B677B3}" type="datetime1">
              <a:rPr lang="fr-FR" cap="all" smtClean="0"/>
              <a:t>06/08/2021</a:t>
            </a:fld>
            <a:endParaRPr lang="fr-FR" cap="all" dirty="0"/>
          </a:p>
        </p:txBody>
      </p:sp>
    </p:spTree>
    <p:extLst>
      <p:ext uri="{BB962C8B-B14F-4D97-AF65-F5344CB8AC3E}">
        <p14:creationId xmlns:p14="http://schemas.microsoft.com/office/powerpoint/2010/main" val="3528294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2"/>
            </p:custDataLst>
            <p:extLst>
              <p:ext uri="{D42A27DB-BD31-4B8C-83A1-F6EECF244321}">
                <p14:modId xmlns:p14="http://schemas.microsoft.com/office/powerpoint/2010/main" val="10924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0240"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4"/>
            </p:custDataLst>
          </p:nvPr>
        </p:nvSpPr>
        <p:spPr>
          <a:xfrm>
            <a:off x="554736" y="4580468"/>
            <a:ext cx="11082528" cy="677108"/>
          </a:xfrm>
        </p:spPr>
        <p:txBody>
          <a:bodyPr anchor="b">
            <a:noAutofit/>
          </a:bodyPr>
          <a:lstStyle>
            <a:lvl1pPr>
              <a:lnSpc>
                <a:spcPct val="100000"/>
              </a:lnSpc>
              <a:defRPr sz="4400"/>
            </a:lvl1pPr>
          </a:lstStyle>
          <a:p>
            <a:r>
              <a:rPr lang="fr-FR" dirty="0"/>
              <a:t>Click to </a:t>
            </a:r>
            <a:r>
              <a:rPr lang="fr-FR" dirty="0" err="1"/>
              <a:t>edit</a:t>
            </a:r>
            <a:r>
              <a:rPr lang="fr-FR" dirty="0"/>
              <a:t> Master </a:t>
            </a:r>
            <a:r>
              <a:rPr lang="fr-FR" dirty="0" err="1"/>
              <a:t>title</a:t>
            </a:r>
            <a:r>
              <a:rPr lang="fr-FR" dirty="0"/>
              <a:t>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0" name="Espace réservé de la date 3">
            <a:extLst>
              <a:ext uri="{FF2B5EF4-FFF2-40B4-BE49-F238E27FC236}">
                <a16:creationId xmlns:a16="http://schemas.microsoft.com/office/drawing/2014/main" id="{57C246B1-E46E-436C-AEBB-97DB654CCDC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C3462F4-95AD-4BFE-9149-EF7C1C937998}" type="datetime1">
              <a:rPr lang="fr-FR" cap="all" smtClean="0"/>
              <a:t>06/08/2021</a:t>
            </a:fld>
            <a:endParaRPr lang="fr-FR" cap="all" dirty="0"/>
          </a:p>
        </p:txBody>
      </p:sp>
    </p:spTree>
    <p:extLst>
      <p:ext uri="{BB962C8B-B14F-4D97-AF65-F5344CB8AC3E}">
        <p14:creationId xmlns:p14="http://schemas.microsoft.com/office/powerpoint/2010/main" val="37750153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2"/>
            </p:custDataLst>
            <p:extLst>
              <p:ext uri="{D42A27DB-BD31-4B8C-83A1-F6EECF244321}">
                <p14:modId xmlns:p14="http://schemas.microsoft.com/office/powerpoint/2010/main" val="7439061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6145" name="think-cell Slide" r:id="rId10" imgW="592" imgH="591" progId="TCLayout.ActiveDocument.1">
                  <p:embed/>
                </p:oleObj>
              </mc:Choice>
              <mc:Fallback>
                <p:oleObj name="think-cell Slide" r:id="rId10" imgW="592" imgH="591"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fr-FR" dirty="0"/>
              <a:t>“Click to </a:t>
            </a:r>
            <a:r>
              <a:rPr lang="fr-FR" dirty="0" err="1"/>
              <a:t>add</a:t>
            </a:r>
            <a:r>
              <a:rPr lang="fr-FR" dirty="0"/>
              <a:t> </a:t>
            </a:r>
            <a:r>
              <a:rPr lang="fr-FR" dirty="0" err="1"/>
              <a:t>quote</a:t>
            </a:r>
            <a:endParaRPr lang="fr-FR" dirty="0"/>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add</a:t>
            </a:r>
            <a:r>
              <a:rPr lang="fr-FR" dirty="0"/>
              <a:t> </a:t>
            </a:r>
            <a:r>
              <a:rPr lang="fr-FR" dirty="0" err="1"/>
              <a:t>quote</a:t>
            </a:r>
            <a:r>
              <a:rPr lang="fr-FR" dirty="0"/>
              <a:t>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2" name="Espace réservé de la date 3">
            <a:extLst>
              <a:ext uri="{FF2B5EF4-FFF2-40B4-BE49-F238E27FC236}">
                <a16:creationId xmlns:a16="http://schemas.microsoft.com/office/drawing/2014/main" id="{960D6D50-3BEA-4AAB-841E-2FEA55E4E50F}"/>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1A88E110-9B0D-4158-8774-4E235A6993FA}" type="datetime1">
              <a:rPr lang="fr-FR" cap="all" smtClean="0"/>
              <a:t>06/08/2021</a:t>
            </a:fld>
            <a:endParaRPr lang="fr-FR" cap="all" dirty="0"/>
          </a:p>
        </p:txBody>
      </p:sp>
    </p:spTree>
    <p:extLst>
      <p:ext uri="{BB962C8B-B14F-4D97-AF65-F5344CB8AC3E}">
        <p14:creationId xmlns:p14="http://schemas.microsoft.com/office/powerpoint/2010/main" val="2312678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2"/>
            </p:custDataLst>
            <p:extLst>
              <p:ext uri="{D42A27DB-BD31-4B8C-83A1-F6EECF244321}">
                <p14:modId xmlns:p14="http://schemas.microsoft.com/office/powerpoint/2010/main" val="34971483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8091"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dirty="0">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6"/>
            </p:custDataLst>
          </p:nvPr>
        </p:nvSpPr>
        <p:spPr>
          <a:xfrm>
            <a:off x="554736" y="2744369"/>
            <a:ext cx="2514600" cy="769441"/>
          </a:xfrm>
        </p:spPr>
        <p:txBody>
          <a:bodyPr anchor="b">
            <a:noAutofit/>
          </a:bodyPr>
          <a:lstStyle>
            <a:lvl1pPr>
              <a:defRPr>
                <a:solidFill>
                  <a:schemeClr val="bg2"/>
                </a:solidFill>
              </a:defRPr>
            </a:lvl1pPr>
          </a:lstStyle>
          <a:p>
            <a:r>
              <a:rPr lang="fr-FR" dirty="0"/>
              <a:t>Click to </a:t>
            </a:r>
            <a:r>
              <a:rPr lang="fr-FR" dirty="0" err="1"/>
              <a:t>edit</a:t>
            </a:r>
            <a:r>
              <a:rPr lang="fr-FR" dirty="0"/>
              <a:t> Master </a:t>
            </a:r>
            <a:r>
              <a:rPr lang="fr-FR" dirty="0" err="1"/>
              <a:t>title</a:t>
            </a:r>
            <a:endParaRPr lang="fr-FR" dirty="0"/>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9"/>
            </p:custDataLst>
          </p:nvPr>
        </p:nvSpPr>
        <p:spPr>
          <a:xfrm>
            <a:off x="1408877" y="41597"/>
            <a:ext cx="1660459"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57820234-9161-4701-AB1D-123A3E240F9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FB5DBE4F-71CF-451B-827C-998DF7AE3FE6}" type="datetime1">
              <a:rPr lang="fr-FR" cap="all" smtClean="0"/>
              <a:t>06/08/2021</a:t>
            </a:fld>
            <a:endParaRPr lang="fr-FR" cap="all" dirty="0"/>
          </a:p>
        </p:txBody>
      </p:sp>
      <p:cxnSp>
        <p:nvCxnSpPr>
          <p:cNvPr id="189" name="Connecteur droit 13">
            <a:extLst>
              <a:ext uri="{FF2B5EF4-FFF2-40B4-BE49-F238E27FC236}">
                <a16:creationId xmlns:a16="http://schemas.microsoft.com/office/drawing/2014/main" id="{63F43E54-2A93-4651-BB23-207E52D2EDBE}"/>
              </a:ext>
            </a:extLst>
          </p:cNvPr>
          <p:cNvCxnSpPr>
            <a:cxnSpLocks/>
          </p:cNvCxnSpPr>
          <p:nvPr userDrawn="1"/>
        </p:nvCxnSpPr>
        <p:spPr>
          <a:xfrm>
            <a:off x="3717281" y="1086644"/>
            <a:ext cx="791998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93" name="Image 5">
            <a:extLst>
              <a:ext uri="{FF2B5EF4-FFF2-40B4-BE49-F238E27FC236}">
                <a16:creationId xmlns:a16="http://schemas.microsoft.com/office/drawing/2014/main" id="{7828F507-3E60-489D-85C4-D4C3AE202912}"/>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94" name="Connecteur droit 13">
            <a:extLst>
              <a:ext uri="{FF2B5EF4-FFF2-40B4-BE49-F238E27FC236}">
                <a16:creationId xmlns:a16="http://schemas.microsoft.com/office/drawing/2014/main" id="{06D1E901-E363-4C43-9BBA-2F844EB61451}"/>
              </a:ext>
            </a:extLst>
          </p:cNvPr>
          <p:cNvCxnSpPr>
            <a:cxnSpLocks/>
          </p:cNvCxnSpPr>
          <p:nvPr userDrawn="1"/>
        </p:nvCxnSpPr>
        <p:spPr>
          <a:xfrm>
            <a:off x="554735" y="1086644"/>
            <a:ext cx="2514601"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9818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2"/>
            </p:custDataLst>
            <p:extLst>
              <p:ext uri="{D42A27DB-BD31-4B8C-83A1-F6EECF244321}">
                <p14:modId xmlns:p14="http://schemas.microsoft.com/office/powerpoint/2010/main" val="2730272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3996" name="think-cell Slide" r:id="rId12" imgW="592" imgH="591" progId="TCLayout.ActiveDocument.1">
                  <p:embed/>
                </p:oleObj>
              </mc:Choice>
              <mc:Fallback>
                <p:oleObj name="think-cell Slide" r:id="rId12"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B160A22-D86F-4859-B3E5-9B687EFC93D7}"/>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 name="Rectangle 1" hidden="1">
            <a:extLst>
              <a:ext uri="{FF2B5EF4-FFF2-40B4-BE49-F238E27FC236}">
                <a16:creationId xmlns:a16="http://schemas.microsoft.com/office/drawing/2014/main" id="{8F6D83EC-F243-46BA-8827-531E63D39DA3}"/>
              </a:ext>
            </a:extLst>
          </p:cNvPr>
          <p:cNvSpPr/>
          <p:nvPr userDrawn="1">
            <p:custDataLst>
              <p:tags r:id="rId4"/>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7"/>
            </p:custDataLst>
          </p:nvPr>
        </p:nvSpPr>
        <p:spPr>
          <a:xfrm>
            <a:off x="1508360" y="198166"/>
            <a:ext cx="4113119" cy="769441"/>
          </a:xfrm>
        </p:spPr>
        <p:txBody>
          <a:bodyPr vert="horz" wrap="square">
            <a:spAutoFit/>
          </a:bodyPr>
          <a:lstStyle>
            <a:lvl1pPr>
              <a:defRPr>
                <a:solidFill>
                  <a:schemeClr val="bg2"/>
                </a:solidFill>
              </a:defRPr>
            </a:lvl1pPr>
          </a:lstStyle>
          <a:p>
            <a:r>
              <a:rPr lang="fr-FR" dirty="0"/>
              <a:t>Click to </a:t>
            </a:r>
            <a:r>
              <a:rPr lang="fr-FR" dirty="0" err="1"/>
              <a:t>edit</a:t>
            </a:r>
            <a:r>
              <a:rPr lang="fr-FR" dirty="0"/>
              <a:t> Master </a:t>
            </a:r>
            <a:r>
              <a:rPr lang="fr-FR" dirty="0" err="1"/>
              <a:t>title</a:t>
            </a:r>
            <a:r>
              <a:rPr lang="fr-FR" dirty="0"/>
              <a:t>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8"/>
            </p:custDataLst>
          </p:nvPr>
        </p:nvSpPr>
        <p:spPr>
          <a:xfrm>
            <a:off x="1508360" y="598201"/>
            <a:ext cx="4113119"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10"/>
            </p:custDataLst>
          </p:nvPr>
        </p:nvSpPr>
        <p:spPr>
          <a:xfrm>
            <a:off x="1508360" y="41597"/>
            <a:ext cx="3541390"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4E8B1916-63AC-408D-BE47-888A1AD7804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B45F3705-ED14-4DB7-B339-65CB549F6E1F}" type="datetime1">
              <a:rPr lang="fr-FR" cap="all" smtClean="0"/>
              <a:t>06/08/2021</a:t>
            </a:fld>
            <a:endParaRPr lang="fr-FR" cap="all" dirty="0"/>
          </a:p>
        </p:txBody>
      </p:sp>
      <p:cxnSp>
        <p:nvCxnSpPr>
          <p:cNvPr id="103" name="Connecteur droit 13">
            <a:extLst>
              <a:ext uri="{FF2B5EF4-FFF2-40B4-BE49-F238E27FC236}">
                <a16:creationId xmlns:a16="http://schemas.microsoft.com/office/drawing/2014/main" id="{607586CC-3A3F-417F-8CE6-79B93C5C0BC4}"/>
              </a:ext>
            </a:extLst>
          </p:cNvPr>
          <p:cNvCxnSpPr>
            <a:cxnSpLocks/>
          </p:cNvCxnSpPr>
          <p:nvPr userDrawn="1"/>
        </p:nvCxnSpPr>
        <p:spPr>
          <a:xfrm>
            <a:off x="6573578" y="1086644"/>
            <a:ext cx="506368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07" name="Image 5">
            <a:extLst>
              <a:ext uri="{FF2B5EF4-FFF2-40B4-BE49-F238E27FC236}">
                <a16:creationId xmlns:a16="http://schemas.microsoft.com/office/drawing/2014/main" id="{B9C530F1-FEB6-4827-84A6-1E9234851DB4}"/>
              </a:ext>
            </a:extLst>
          </p:cNvPr>
          <p:cNvPicPr>
            <a:picLocks noChangeAspect="1"/>
          </p:cNvPicPr>
          <p:nvPr userDrawn="1"/>
        </p:nvPicPr>
        <p:blipFill rotWithShape="1">
          <a:blip r:embed="rId14"/>
          <a:srcRect l="8428"/>
          <a:stretch/>
        </p:blipFill>
        <p:spPr>
          <a:xfrm>
            <a:off x="553972" y="84777"/>
            <a:ext cx="854905" cy="726675"/>
          </a:xfrm>
          <a:prstGeom prst="rect">
            <a:avLst/>
          </a:prstGeom>
        </p:spPr>
      </p:pic>
      <p:cxnSp>
        <p:nvCxnSpPr>
          <p:cNvPr id="108" name="Connecteur droit 13">
            <a:extLst>
              <a:ext uri="{FF2B5EF4-FFF2-40B4-BE49-F238E27FC236}">
                <a16:creationId xmlns:a16="http://schemas.microsoft.com/office/drawing/2014/main" id="{BEDB9D89-011E-4E06-98C7-2074F3DA7783}"/>
              </a:ext>
            </a:extLst>
          </p:cNvPr>
          <p:cNvCxnSpPr>
            <a:cxnSpLocks/>
          </p:cNvCxnSpPr>
          <p:nvPr userDrawn="1"/>
        </p:nvCxnSpPr>
        <p:spPr>
          <a:xfrm>
            <a:off x="554735" y="1086644"/>
            <a:ext cx="506674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7739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2"/>
            </p:custDataLst>
            <p:extLst>
              <p:ext uri="{D42A27DB-BD31-4B8C-83A1-F6EECF244321}">
                <p14:modId xmlns:p14="http://schemas.microsoft.com/office/powerpoint/2010/main" val="10135095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5020" name="think-cell Slide" r:id="rId12" imgW="413" imgH="416" progId="TCLayout.ActiveDocument.1">
                  <p:embed/>
                </p:oleObj>
              </mc:Choice>
              <mc:Fallback>
                <p:oleObj name="think-cell Slide" r:id="rId12"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20278AE-B367-41BF-813B-DF393A42A907}"/>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C7B8DBD3-5ABF-4E0A-9F2E-53C58888D156}"/>
              </a:ext>
            </a:extLst>
          </p:cNvPr>
          <p:cNvSpPr/>
          <p:nvPr userDrawn="1">
            <p:custDataLst>
              <p:tags r:id="rId4"/>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5"/>
            </p:custDataLst>
          </p:nvPr>
        </p:nvSpPr>
        <p:spPr>
          <a:xfrm>
            <a:off x="1508360" y="198166"/>
            <a:ext cx="6020517" cy="384721"/>
          </a:xfrm>
        </p:spPr>
        <p:txBody>
          <a:bodyPr vert="horz" wrap="square">
            <a:spAutoFit/>
          </a:bodyPr>
          <a:lstStyle>
            <a:lvl1pPr>
              <a:defRPr>
                <a:solidFill>
                  <a:schemeClr val="bg2"/>
                </a:solidFill>
              </a:defRPr>
            </a:lvl1pPr>
          </a:lstStyle>
          <a:p>
            <a:r>
              <a:rPr lang="fr-FR" dirty="0"/>
              <a:t>Click to </a:t>
            </a:r>
            <a:r>
              <a:rPr lang="fr-FR" dirty="0" err="1"/>
              <a:t>edit</a:t>
            </a:r>
            <a:r>
              <a:rPr lang="fr-FR" dirty="0"/>
              <a:t> Master </a:t>
            </a:r>
            <a:r>
              <a:rPr lang="fr-FR" dirty="0" err="1"/>
              <a:t>title</a:t>
            </a:r>
            <a:r>
              <a:rPr lang="fr-FR" dirty="0"/>
              <a:t>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6"/>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8"/>
            </p:custDataLst>
          </p:nvPr>
        </p:nvSpPr>
        <p:spPr>
          <a:xfrm>
            <a:off x="1508360" y="601611"/>
            <a:ext cx="6020517"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9"/>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10"/>
            </p:custDataLst>
          </p:nvPr>
        </p:nvSpPr>
        <p:spPr>
          <a:xfrm>
            <a:off x="1508360"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F61C779D-5627-46C9-93CF-7361578AEFB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102605FF-4315-4B75-B53D-5F982C7A77A8}" type="datetime1">
              <a:rPr lang="fr-FR" cap="all" smtClean="0"/>
              <a:t>06/08/2021</a:t>
            </a:fld>
            <a:endParaRPr lang="fr-FR" cap="all" dirty="0"/>
          </a:p>
        </p:txBody>
      </p:sp>
      <p:pic>
        <p:nvPicPr>
          <p:cNvPr id="103" name="Image 5">
            <a:extLst>
              <a:ext uri="{FF2B5EF4-FFF2-40B4-BE49-F238E27FC236}">
                <a16:creationId xmlns:a16="http://schemas.microsoft.com/office/drawing/2014/main" id="{66AD52A6-E60F-4E7E-96F1-78BDE94FD868}"/>
              </a:ext>
            </a:extLst>
          </p:cNvPr>
          <p:cNvPicPr>
            <a:picLocks noChangeAspect="1"/>
          </p:cNvPicPr>
          <p:nvPr userDrawn="1"/>
        </p:nvPicPr>
        <p:blipFill rotWithShape="1">
          <a:blip r:embed="rId14"/>
          <a:srcRect l="8428"/>
          <a:stretch/>
        </p:blipFill>
        <p:spPr>
          <a:xfrm>
            <a:off x="553972" y="84777"/>
            <a:ext cx="854905" cy="726675"/>
          </a:xfrm>
          <a:prstGeom prst="rect">
            <a:avLst/>
          </a:prstGeom>
        </p:spPr>
      </p:pic>
      <p:cxnSp>
        <p:nvCxnSpPr>
          <p:cNvPr id="104" name="Connecteur droit 13">
            <a:extLst>
              <a:ext uri="{FF2B5EF4-FFF2-40B4-BE49-F238E27FC236}">
                <a16:creationId xmlns:a16="http://schemas.microsoft.com/office/drawing/2014/main" id="{3701FA19-E2EB-4102-94D2-3575234F37AA}"/>
              </a:ext>
            </a:extLst>
          </p:cNvPr>
          <p:cNvCxnSpPr>
            <a:cxnSpLocks/>
          </p:cNvCxnSpPr>
          <p:nvPr userDrawn="1"/>
        </p:nvCxnSpPr>
        <p:spPr>
          <a:xfrm>
            <a:off x="554735" y="1086644"/>
            <a:ext cx="6967729"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3">
            <a:extLst>
              <a:ext uri="{FF2B5EF4-FFF2-40B4-BE49-F238E27FC236}">
                <a16:creationId xmlns:a16="http://schemas.microsoft.com/office/drawing/2014/main" id="{44AA9480-B633-4B4C-BD60-95F85C07E17C}"/>
              </a:ext>
            </a:extLst>
          </p:cNvPr>
          <p:cNvCxnSpPr>
            <a:cxnSpLocks/>
          </p:cNvCxnSpPr>
          <p:nvPr userDrawn="1"/>
        </p:nvCxnSpPr>
        <p:spPr>
          <a:xfrm>
            <a:off x="8173051" y="1086644"/>
            <a:ext cx="346421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3422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2"/>
            </p:custDataLst>
            <p:extLst>
              <p:ext uri="{D42A27DB-BD31-4B8C-83A1-F6EECF244321}">
                <p14:modId xmlns:p14="http://schemas.microsoft.com/office/powerpoint/2010/main" val="33703181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6044" name="think-cell Slide" r:id="rId12" imgW="473" imgH="473" progId="TCLayout.ActiveDocument.1">
                  <p:embed/>
                </p:oleObj>
              </mc:Choice>
              <mc:Fallback>
                <p:oleObj name="think-cell Slide" r:id="rId12"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CACC4E2-952E-42C9-9D3E-B6CD291CCF1C}"/>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F05418DB-2F6D-4E1E-889F-DE7C7630E9DF}"/>
              </a:ext>
            </a:extLst>
          </p:cNvPr>
          <p:cNvSpPr/>
          <p:nvPr userDrawn="1">
            <p:custDataLst>
              <p:tags r:id="rId4"/>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5"/>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fr-FR"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fr-FR"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7"/>
            </p:custDataLst>
          </p:nvPr>
        </p:nvSpPr>
        <p:spPr>
          <a:xfrm>
            <a:off x="1511560" y="198166"/>
            <a:ext cx="6966216" cy="384721"/>
          </a:xfrm>
        </p:spPr>
        <p:txBody>
          <a:bodyPr vert="horz" wrap="square">
            <a:spAutoFit/>
          </a:bodyPr>
          <a:lstStyle>
            <a:lvl1pPr>
              <a:defRPr>
                <a:solidFill>
                  <a:schemeClr val="bg2"/>
                </a:solidFill>
              </a:defRPr>
            </a:lvl1pPr>
          </a:lstStyle>
          <a:p>
            <a:r>
              <a:rPr lang="fr-FR" dirty="0"/>
              <a:t>Click to </a:t>
            </a:r>
            <a:r>
              <a:rPr lang="fr-FR" dirty="0" err="1"/>
              <a:t>edit</a:t>
            </a:r>
            <a:r>
              <a:rPr lang="fr-FR" dirty="0"/>
              <a:t> Master </a:t>
            </a:r>
            <a:r>
              <a:rPr lang="fr-FR" dirty="0" err="1"/>
              <a:t>title</a:t>
            </a:r>
            <a:r>
              <a:rPr lang="fr-FR" dirty="0"/>
              <a:t>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8"/>
            </p:custDataLst>
          </p:nvPr>
        </p:nvSpPr>
        <p:spPr>
          <a:xfrm>
            <a:off x="1511560" y="597295"/>
            <a:ext cx="6966216"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fr-FR" sz="8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10"/>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1CBB082E-6093-4935-AD2D-7E1DDFED335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AAB64353-721F-4402-B20A-F477A61C80AD}" type="datetime1">
              <a:rPr lang="fr-FR" cap="all" smtClean="0"/>
              <a:t>06/08/2021</a:t>
            </a:fld>
            <a:endParaRPr lang="fr-FR" cap="all" dirty="0"/>
          </a:p>
        </p:txBody>
      </p:sp>
      <p:pic>
        <p:nvPicPr>
          <p:cNvPr id="104" name="Image 5">
            <a:extLst>
              <a:ext uri="{FF2B5EF4-FFF2-40B4-BE49-F238E27FC236}">
                <a16:creationId xmlns:a16="http://schemas.microsoft.com/office/drawing/2014/main" id="{E66452B4-83B7-4BDC-ACBB-933BE99A421C}"/>
              </a:ext>
            </a:extLst>
          </p:cNvPr>
          <p:cNvPicPr>
            <a:picLocks noChangeAspect="1"/>
          </p:cNvPicPr>
          <p:nvPr userDrawn="1"/>
        </p:nvPicPr>
        <p:blipFill rotWithShape="1">
          <a:blip r:embed="rId14"/>
          <a:srcRect l="8428"/>
          <a:stretch/>
        </p:blipFill>
        <p:spPr>
          <a:xfrm>
            <a:off x="553972" y="84777"/>
            <a:ext cx="854905" cy="726675"/>
          </a:xfrm>
          <a:prstGeom prst="rect">
            <a:avLst/>
          </a:prstGeom>
        </p:spPr>
      </p:pic>
      <p:cxnSp>
        <p:nvCxnSpPr>
          <p:cNvPr id="105" name="Connecteur droit 13">
            <a:extLst>
              <a:ext uri="{FF2B5EF4-FFF2-40B4-BE49-F238E27FC236}">
                <a16:creationId xmlns:a16="http://schemas.microsoft.com/office/drawing/2014/main" id="{C75FFABA-3BA1-49C7-ADF2-889206B05779}"/>
              </a:ext>
            </a:extLst>
          </p:cNvPr>
          <p:cNvCxnSpPr>
            <a:cxnSpLocks/>
          </p:cNvCxnSpPr>
          <p:nvPr userDrawn="1"/>
        </p:nvCxnSpPr>
        <p:spPr>
          <a:xfrm>
            <a:off x="554735" y="1086644"/>
            <a:ext cx="7923041"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Connecteur droit 13">
            <a:extLst>
              <a:ext uri="{FF2B5EF4-FFF2-40B4-BE49-F238E27FC236}">
                <a16:creationId xmlns:a16="http://schemas.microsoft.com/office/drawing/2014/main" id="{C7D82A27-6A0E-4204-87CD-273BFA4778EE}"/>
              </a:ext>
            </a:extLst>
          </p:cNvPr>
          <p:cNvCxnSpPr>
            <a:cxnSpLocks/>
          </p:cNvCxnSpPr>
          <p:nvPr userDrawn="1"/>
        </p:nvCxnSpPr>
        <p:spPr>
          <a:xfrm>
            <a:off x="9125150" y="1086644"/>
            <a:ext cx="251211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82333"/>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2"/>
            </p:custDataLst>
            <p:extLst>
              <p:ext uri="{D42A27DB-BD31-4B8C-83A1-F6EECF244321}">
                <p14:modId xmlns:p14="http://schemas.microsoft.com/office/powerpoint/2010/main" val="2867367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50137" name="think-cell Slide" r:id="rId11" imgW="592" imgH="591" progId="TCLayout.ActiveDocument.1">
                  <p:embed/>
                </p:oleObj>
              </mc:Choice>
              <mc:Fallback>
                <p:oleObj name="think-cell Slide" r:id="rId11"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64C4F19-5CE8-4CFC-85C3-622CDB7F160D}"/>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 name="Rectangle 1" hidden="1">
            <a:extLst>
              <a:ext uri="{FF2B5EF4-FFF2-40B4-BE49-F238E27FC236}">
                <a16:creationId xmlns:a16="http://schemas.microsoft.com/office/drawing/2014/main" id="{0440E0BC-D285-4CB0-BC8F-8E2C57BF2A20}"/>
              </a:ext>
            </a:extLst>
          </p:cNvPr>
          <p:cNvSpPr/>
          <p:nvPr userDrawn="1">
            <p:custDataLst>
              <p:tags r:id="rId4"/>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6"/>
            </p:custDataLst>
          </p:nvPr>
        </p:nvSpPr>
        <p:spPr>
          <a:xfrm>
            <a:off x="1511560" y="198166"/>
            <a:ext cx="10126466" cy="384721"/>
          </a:xfrm>
        </p:spPr>
        <p:txBody>
          <a:bodyPr vert="horz" wrap="square">
            <a:spAutoFit/>
          </a:bodyPr>
          <a:lstStyle>
            <a:lvl1pPr>
              <a:defRPr/>
            </a:lvl1pPr>
          </a:lstStyle>
          <a:p>
            <a:r>
              <a:rPr lang="fr-FR" dirty="0"/>
              <a:t>Click to </a:t>
            </a:r>
            <a:r>
              <a:rPr lang="fr-FR" dirty="0" err="1"/>
              <a:t>edit</a:t>
            </a:r>
            <a:r>
              <a:rPr lang="fr-FR" dirty="0"/>
              <a:t> Master </a:t>
            </a:r>
            <a:r>
              <a:rPr lang="fr-FR" dirty="0" err="1"/>
              <a:t>title</a:t>
            </a:r>
            <a:r>
              <a:rPr lang="fr-FR" dirty="0"/>
              <a:t>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8"/>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9" name="Espace réservé de la date 3">
            <a:extLst>
              <a:ext uri="{FF2B5EF4-FFF2-40B4-BE49-F238E27FC236}">
                <a16:creationId xmlns:a16="http://schemas.microsoft.com/office/drawing/2014/main" id="{2535A951-01B5-4FAB-91EF-4935B002D85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7EE0E30-0BBF-4DC4-9AB2-54928F12106A}" type="datetime1">
              <a:rPr lang="fr-FR" cap="all" smtClean="0"/>
              <a:t>06/08/2021</a:t>
            </a:fld>
            <a:endParaRPr lang="fr-FR" cap="all" dirty="0"/>
          </a:p>
        </p:txBody>
      </p:sp>
      <p:cxnSp>
        <p:nvCxnSpPr>
          <p:cNvPr id="12" name="BottomLine">
            <a:extLst>
              <a:ext uri="{FF2B5EF4-FFF2-40B4-BE49-F238E27FC236}">
                <a16:creationId xmlns:a16="http://schemas.microsoft.com/office/drawing/2014/main" id="{68C74BE9-C5A7-4A08-9EC9-7026C4834A50}"/>
              </a:ext>
            </a:extLst>
          </p:cNvPr>
          <p:cNvCxnSpPr/>
          <p:nvPr userDrawn="1">
            <p:custDataLst>
              <p:tags r:id="rId9"/>
            </p:custDataLst>
          </p:nvPr>
        </p:nvCxnSpPr>
        <p:spPr>
          <a:xfrm>
            <a:off x="554736" y="6453769"/>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Connecteur droit 13">
            <a:extLst>
              <a:ext uri="{FF2B5EF4-FFF2-40B4-BE49-F238E27FC236}">
                <a16:creationId xmlns:a16="http://schemas.microsoft.com/office/drawing/2014/main" id="{3FF033A7-411C-47D8-8179-B0453A3133D2}"/>
              </a:ext>
            </a:extLst>
          </p:cNvPr>
          <p:cNvCxnSpPr>
            <a:cxnSpLocks/>
          </p:cNvCxnSpPr>
          <p:nvPr userDrawn="1"/>
        </p:nvCxnSpPr>
        <p:spPr>
          <a:xfrm>
            <a:off x="553972" y="1086644"/>
            <a:ext cx="1108329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2E4E9256-70F5-4595-9483-383A9E0B2680}"/>
              </a:ext>
            </a:extLst>
          </p:cNvPr>
          <p:cNvGrpSpPr/>
          <p:nvPr userDrawn="1"/>
        </p:nvGrpSpPr>
        <p:grpSpPr>
          <a:xfrm>
            <a:off x="470535" y="75597"/>
            <a:ext cx="939166" cy="760713"/>
            <a:chOff x="470535" y="197517"/>
            <a:chExt cx="939166" cy="760713"/>
          </a:xfrm>
        </p:grpSpPr>
        <p:pic>
          <p:nvPicPr>
            <p:cNvPr id="16" name="Picture 15">
              <a:extLst>
                <a:ext uri="{FF2B5EF4-FFF2-40B4-BE49-F238E27FC236}">
                  <a16:creationId xmlns:a16="http://schemas.microsoft.com/office/drawing/2014/main" id="{5BB1940C-0201-4D48-987B-859FE915CB16}"/>
                </a:ext>
              </a:extLst>
            </p:cNvPr>
            <p:cNvPicPr>
              <a:picLocks/>
            </p:cNvPicPr>
            <p:nvPr userDrawn="1"/>
          </p:nvPicPr>
          <p:blipFill>
            <a:blip r:embed="rId13">
              <a:extLst>
                <a:ext uri="{BEBA8EAE-BF5A-486C-A8C5-ECC9F3942E4B}">
                  <a14:imgProps xmlns:a14="http://schemas.microsoft.com/office/drawing/2010/main">
                    <a14:imgLayer r:embed="rId14">
                      <a14:imgEffect>
                        <a14:brightnessContrast bright="100000"/>
                      </a14:imgEffect>
                    </a14:imgLayer>
                  </a14:imgProps>
                </a:ext>
              </a:extLst>
            </a:blip>
            <a:stretch>
              <a:fillRect/>
            </a:stretch>
          </p:blipFill>
          <p:spPr>
            <a:xfrm>
              <a:off x="470535" y="197517"/>
              <a:ext cx="939166" cy="760713"/>
            </a:xfrm>
            <a:prstGeom prst="rect">
              <a:avLst/>
            </a:prstGeom>
          </p:spPr>
        </p:pic>
        <p:pic>
          <p:nvPicPr>
            <p:cNvPr id="17" name="Image 8">
              <a:extLst>
                <a:ext uri="{FF2B5EF4-FFF2-40B4-BE49-F238E27FC236}">
                  <a16:creationId xmlns:a16="http://schemas.microsoft.com/office/drawing/2014/main" id="{456A3FD5-5F9B-4861-A12E-57A450B39C96}"/>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732163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2"/>
            </p:custDataLst>
            <p:extLst>
              <p:ext uri="{D42A27DB-BD31-4B8C-83A1-F6EECF244321}">
                <p14:modId xmlns:p14="http://schemas.microsoft.com/office/powerpoint/2010/main" val="36755208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3075" name="think-cell Slide" r:id="rId7" imgW="592" imgH="591" progId="TCLayout.ActiveDocument.1">
                  <p:embed/>
                </p:oleObj>
              </mc:Choice>
              <mc:Fallback>
                <p:oleObj name="think-cell Slide" r:id="rId7" imgW="592" imgH="591"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48684DB6-320C-4E95-A29C-791B412C8164}"/>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5"/>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8" name="Espace réservé de la date 3">
            <a:extLst>
              <a:ext uri="{FF2B5EF4-FFF2-40B4-BE49-F238E27FC236}">
                <a16:creationId xmlns:a16="http://schemas.microsoft.com/office/drawing/2014/main" id="{28C70E85-EBCC-4FA7-B18C-7829C44A2EEC}"/>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DAF07CA-87C2-44CE-BB2B-2189DAE7D1E1}" type="datetime1">
              <a:rPr lang="fr-FR" cap="all" smtClean="0"/>
              <a:t>06/08/2021</a:t>
            </a:fld>
            <a:endParaRPr lang="fr-FR" cap="all" dirty="0"/>
          </a:p>
        </p:txBody>
      </p:sp>
      <p:grpSp>
        <p:nvGrpSpPr>
          <p:cNvPr id="11" name="Group 10">
            <a:extLst>
              <a:ext uri="{FF2B5EF4-FFF2-40B4-BE49-F238E27FC236}">
                <a16:creationId xmlns:a16="http://schemas.microsoft.com/office/drawing/2014/main" id="{1C2A7771-4BE2-4497-BF75-66F8D48D3E93}"/>
              </a:ext>
            </a:extLst>
          </p:cNvPr>
          <p:cNvGrpSpPr/>
          <p:nvPr userDrawn="1"/>
        </p:nvGrpSpPr>
        <p:grpSpPr>
          <a:xfrm>
            <a:off x="470535" y="75597"/>
            <a:ext cx="939166" cy="760713"/>
            <a:chOff x="470535" y="197517"/>
            <a:chExt cx="939166" cy="760713"/>
          </a:xfrm>
        </p:grpSpPr>
        <p:pic>
          <p:nvPicPr>
            <p:cNvPr id="12" name="Picture 11">
              <a:extLst>
                <a:ext uri="{FF2B5EF4-FFF2-40B4-BE49-F238E27FC236}">
                  <a16:creationId xmlns:a16="http://schemas.microsoft.com/office/drawing/2014/main" id="{AB8C5CF5-1F83-42D8-B383-350C695ACE83}"/>
                </a:ext>
              </a:extLst>
            </p:cNvPr>
            <p:cNvPicPr>
              <a:picLocks/>
            </p:cNvPicPr>
            <p:nvPr userDrawn="1"/>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470535" y="197517"/>
              <a:ext cx="939166" cy="760713"/>
            </a:xfrm>
            <a:prstGeom prst="rect">
              <a:avLst/>
            </a:prstGeom>
          </p:spPr>
        </p:pic>
        <p:pic>
          <p:nvPicPr>
            <p:cNvPr id="13" name="Image 8">
              <a:extLst>
                <a:ext uri="{FF2B5EF4-FFF2-40B4-BE49-F238E27FC236}">
                  <a16:creationId xmlns:a16="http://schemas.microsoft.com/office/drawing/2014/main" id="{8B16B179-99D0-4027-A5F8-2E1194D52ADC}"/>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3196490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2"/>
            </p:custDataLst>
            <p:extLst>
              <p:ext uri="{D42A27DB-BD31-4B8C-83A1-F6EECF244321}">
                <p14:modId xmlns:p14="http://schemas.microsoft.com/office/powerpoint/2010/main" val="1354333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2053" name="think-cell Slide" r:id="rId5" imgW="592" imgH="591" progId="TCLayout.ActiveDocument.1">
                  <p:embed/>
                </p:oleObj>
              </mc:Choice>
              <mc:Fallback>
                <p:oleObj name="think-cell Slide" r:id="rId5" imgW="592" imgH="59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pic>
        <p:nvPicPr>
          <p:cNvPr id="5" name="Picture 4">
            <a:extLst>
              <a:ext uri="{FF2B5EF4-FFF2-40B4-BE49-F238E27FC236}">
                <a16:creationId xmlns:a16="http://schemas.microsoft.com/office/drawing/2014/main" id="{A39EECB0-79D8-4436-B36E-94E36D77F9B3}"/>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85749" y="185961"/>
            <a:ext cx="4405047" cy="3433540"/>
          </a:xfrm>
          <a:prstGeom prst="rect">
            <a:avLst/>
          </a:prstGeom>
        </p:spPr>
      </p:pic>
      <p:pic>
        <p:nvPicPr>
          <p:cNvPr id="6" name="Image 8">
            <a:extLst>
              <a:ext uri="{FF2B5EF4-FFF2-40B4-BE49-F238E27FC236}">
                <a16:creationId xmlns:a16="http://schemas.microsoft.com/office/drawing/2014/main" id="{F208D575-37D1-49EC-971C-033D2EA848CE}"/>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bwMode="ltGray">
          <a:xfrm>
            <a:off x="659657" y="567000"/>
            <a:ext cx="1130036" cy="405766"/>
          </a:xfrm>
          <a:prstGeom prst="rect">
            <a:avLst/>
          </a:prstGeom>
          <a:ln>
            <a:solidFill>
              <a:schemeClr val="tx1"/>
            </a:solidFill>
          </a:ln>
        </p:spPr>
      </p:pic>
    </p:spTree>
    <p:extLst>
      <p:ext uri="{BB962C8B-B14F-4D97-AF65-F5344CB8AC3E}">
        <p14:creationId xmlns:p14="http://schemas.microsoft.com/office/powerpoint/2010/main" val="3677900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11193074"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06/08/2021</a:t>
            </a:fld>
            <a:endParaRPr lang="fr-FR" dirty="0"/>
          </a:p>
        </p:txBody>
      </p:sp>
      <p:sp>
        <p:nvSpPr>
          <p:cNvPr id="7" name="Espace réservé du texte 13"/>
          <p:cNvSpPr>
            <a:spLocks noGrp="1"/>
          </p:cNvSpPr>
          <p:nvPr>
            <p:ph type="body" sz="quarter" idx="12" hasCustomPrompt="1"/>
          </p:nvPr>
        </p:nvSpPr>
        <p:spPr>
          <a:xfrm>
            <a:off x="736518" y="5031320"/>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0" y="5943568"/>
            <a:ext cx="7276241" cy="386894"/>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spTree>
    <p:extLst>
      <p:ext uri="{BB962C8B-B14F-4D97-AF65-F5344CB8AC3E}">
        <p14:creationId xmlns:p14="http://schemas.microsoft.com/office/powerpoint/2010/main" val="2366665373"/>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06/08/2021</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texte (nom de l’entité émettrice)</a:t>
            </a:r>
          </a:p>
        </p:txBody>
      </p:sp>
    </p:spTree>
    <p:extLst>
      <p:ext uri="{BB962C8B-B14F-4D97-AF65-F5344CB8AC3E}">
        <p14:creationId xmlns:p14="http://schemas.microsoft.com/office/powerpoint/2010/main" val="20672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06/08/2021</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spTree>
    <p:extLst>
      <p:ext uri="{BB962C8B-B14F-4D97-AF65-F5344CB8AC3E}">
        <p14:creationId xmlns:p14="http://schemas.microsoft.com/office/powerpoint/2010/main" val="42261988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N°1 CNAM Couverture avec photo">
    <p:spTree>
      <p:nvGrpSpPr>
        <p:cNvPr id="1" name=""/>
        <p:cNvGrpSpPr/>
        <p:nvPr/>
      </p:nvGrpSpPr>
      <p:grpSpPr>
        <a:xfrm>
          <a:off x="0" y="0"/>
          <a:ext cx="0" cy="0"/>
          <a:chOff x="0" y="0"/>
          <a:chExt cx="0" cy="0"/>
        </a:xfrm>
      </p:grpSpPr>
      <p:pic>
        <p:nvPicPr>
          <p:cNvPr id="3" name="Image 2" title="Sécurité sociale - l'Assurance Maladie : Agir ensemble, protéger chacun - Caisse nationale">
            <a:extLst>
              <a:ext uri="{FF2B5EF4-FFF2-40B4-BE49-F238E27FC236}">
                <a16:creationId xmlns:a16="http://schemas.microsoft.com/office/drawing/2014/main" id="{CEA28011-C0C0-F648-8291-02F48A1D5717}"/>
              </a:ext>
            </a:extLst>
          </p:cNvPr>
          <p:cNvPicPr>
            <a:picLocks noChangeAspect="1"/>
          </p:cNvPicPr>
          <p:nvPr userDrawn="1"/>
        </p:nvPicPr>
        <p:blipFill>
          <a:blip r:embed="rId2"/>
          <a:stretch>
            <a:fillRect/>
          </a:stretch>
        </p:blipFill>
        <p:spPr>
          <a:xfrm>
            <a:off x="220752" y="-49428"/>
            <a:ext cx="7587938" cy="23040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6840000"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06/08/2021</a:t>
            </a:fld>
            <a:endParaRPr lang="fr-FR" dirty="0"/>
          </a:p>
        </p:txBody>
      </p:sp>
      <p:sp>
        <p:nvSpPr>
          <p:cNvPr id="7"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962389" y="5999839"/>
            <a:ext cx="5688904" cy="324263"/>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10096248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N°2 CNAM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06/08/2021</a:t>
            </a:fld>
            <a:endParaRPr lang="fr-FR" dirty="0"/>
          </a:p>
        </p:txBody>
      </p:sp>
      <p:sp>
        <p:nvSpPr>
          <p:cNvPr id="6" name="Espace réservé du texte 13"/>
          <p:cNvSpPr>
            <a:spLocks noGrp="1"/>
          </p:cNvSpPr>
          <p:nvPr>
            <p:ph type="body" sz="quarter" idx="12" hasCustomPrompt="1"/>
          </p:nvPr>
        </p:nvSpPr>
        <p:spPr>
          <a:xfrm>
            <a:off x="701459" y="4834372"/>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751561" y="6001381"/>
            <a:ext cx="5688904" cy="324263"/>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60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pic>
        <p:nvPicPr>
          <p:cNvPr id="11" name="Image 10" title="Sécurité sociale - l'Assurance Maladie : Agir ensemble, protéger chacun - Caisse nationale">
            <a:extLst>
              <a:ext uri="{FF2B5EF4-FFF2-40B4-BE49-F238E27FC236}">
                <a16:creationId xmlns:a16="http://schemas.microsoft.com/office/drawing/2014/main" id="{B016652D-7AC7-B847-9586-4DBCD1C31C08}"/>
              </a:ext>
            </a:extLst>
          </p:cNvPr>
          <p:cNvPicPr>
            <a:picLocks noChangeAspect="1"/>
          </p:cNvPicPr>
          <p:nvPr userDrawn="1"/>
        </p:nvPicPr>
        <p:blipFill>
          <a:blip r:embed="rId2"/>
          <a:stretch>
            <a:fillRect/>
          </a:stretch>
        </p:blipFill>
        <p:spPr>
          <a:xfrm>
            <a:off x="220752" y="-49428"/>
            <a:ext cx="7587938" cy="2304000"/>
          </a:xfrm>
          <a:prstGeom prst="rect">
            <a:avLst/>
          </a:prstGeom>
        </p:spPr>
      </p:pic>
    </p:spTree>
    <p:extLst>
      <p:ext uri="{BB962C8B-B14F-4D97-AF65-F5344CB8AC3E}">
        <p14:creationId xmlns:p14="http://schemas.microsoft.com/office/powerpoint/2010/main" val="24903835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N°3 CNAM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06/08/2021</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5962389" y="6013907"/>
            <a:ext cx="5688904" cy="324263"/>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6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pic>
        <p:nvPicPr>
          <p:cNvPr id="7" name="Image 6" title="Sécurité sociale - l'Assurance Maladie : Agir ensemble, protéger chacun - Caisse nationale">
            <a:extLst>
              <a:ext uri="{FF2B5EF4-FFF2-40B4-BE49-F238E27FC236}">
                <a16:creationId xmlns:a16="http://schemas.microsoft.com/office/drawing/2014/main" id="{C669554B-24A3-6E4A-BF99-164EAC008630}"/>
              </a:ext>
            </a:extLst>
          </p:cNvPr>
          <p:cNvPicPr>
            <a:picLocks noChangeAspect="1"/>
          </p:cNvPicPr>
          <p:nvPr userDrawn="1"/>
        </p:nvPicPr>
        <p:blipFill>
          <a:blip r:embed="rId2"/>
          <a:stretch>
            <a:fillRect/>
          </a:stretch>
        </p:blipFill>
        <p:spPr>
          <a:xfrm>
            <a:off x="220752" y="-49428"/>
            <a:ext cx="7587938" cy="2304000"/>
          </a:xfrm>
          <a:prstGeom prst="rect">
            <a:avLst/>
          </a:prstGeom>
        </p:spPr>
      </p:pic>
    </p:spTree>
    <p:extLst>
      <p:ext uri="{BB962C8B-B14F-4D97-AF65-F5344CB8AC3E}">
        <p14:creationId xmlns:p14="http://schemas.microsoft.com/office/powerpoint/2010/main" val="20112835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82903"/>
            <a:ext cx="11186809" cy="5406942"/>
          </a:xfrm>
          <a:prstGeom prst="rect">
            <a:avLst/>
          </a:prstGeom>
          <a:solidFill>
            <a:schemeClr val="tx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5"/>
            <a:ext cx="1080000" cy="552732"/>
          </a:xfrm>
          <a:prstGeom prst="rect">
            <a:avLst/>
          </a:prstGeom>
        </p:spPr>
        <p:txBody>
          <a:bodyPr anchor="t">
            <a:noAutofit/>
          </a:bodyPr>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91298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tx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501905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5489828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980880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4"/>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137925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41290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6969252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795319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1105720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7420646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DE LA SOUS-PARTIE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1838412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1677474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5440237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7956467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0424639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258863339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Tree>
    <p:extLst>
      <p:ext uri="{BB962C8B-B14F-4D97-AF65-F5344CB8AC3E}">
        <p14:creationId xmlns:p14="http://schemas.microsoft.com/office/powerpoint/2010/main" val="383236767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287638733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6D3E7924-C220-48DB-B1CD-419E69887507}"/>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Tree>
    <p:extLst>
      <p:ext uri="{BB962C8B-B14F-4D97-AF65-F5344CB8AC3E}">
        <p14:creationId xmlns:p14="http://schemas.microsoft.com/office/powerpoint/2010/main" val="186363262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26510853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0296863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537892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4652044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D662AE38-9407-4D2E-9CC9-7BB7DE459250}"/>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4294305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5174174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9175724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5171116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1401801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42260313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7600664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16731850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811259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2321128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9439532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9776278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1" y="1437861"/>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75"/>
            <a:ext cx="7156450"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0"/>
            <a:ext cx="2998787" cy="1638300"/>
          </a:xfrm>
          <a:prstGeom prst="rect">
            <a:avLst/>
          </a:prstGeo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31872183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11193074"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06/08/2021</a:t>
            </a:fld>
            <a:endParaRPr lang="fr-FR" dirty="0"/>
          </a:p>
        </p:txBody>
      </p:sp>
      <p:sp>
        <p:nvSpPr>
          <p:cNvPr id="7" name="Espace réservé du texte 13"/>
          <p:cNvSpPr>
            <a:spLocks noGrp="1"/>
          </p:cNvSpPr>
          <p:nvPr>
            <p:ph type="body" sz="quarter" idx="12" hasCustomPrompt="1"/>
          </p:nvPr>
        </p:nvSpPr>
        <p:spPr>
          <a:xfrm>
            <a:off x="736518" y="5031320"/>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0" y="5943568"/>
            <a:ext cx="7276241" cy="386894"/>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spTree>
    <p:extLst>
      <p:ext uri="{BB962C8B-B14F-4D97-AF65-F5344CB8AC3E}">
        <p14:creationId xmlns:p14="http://schemas.microsoft.com/office/powerpoint/2010/main" val="2708311827"/>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06/08/2021</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texte (nom de l’entité émettrice)</a:t>
            </a:r>
          </a:p>
        </p:txBody>
      </p:sp>
    </p:spTree>
    <p:extLst>
      <p:ext uri="{BB962C8B-B14F-4D97-AF65-F5344CB8AC3E}">
        <p14:creationId xmlns:p14="http://schemas.microsoft.com/office/powerpoint/2010/main" val="17099896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06/08/2021</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spTree>
    <p:extLst>
      <p:ext uri="{BB962C8B-B14F-4D97-AF65-F5344CB8AC3E}">
        <p14:creationId xmlns:p14="http://schemas.microsoft.com/office/powerpoint/2010/main" val="522119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_N°1 CNAM Couverture avec photo">
    <p:spTree>
      <p:nvGrpSpPr>
        <p:cNvPr id="1" name=""/>
        <p:cNvGrpSpPr/>
        <p:nvPr/>
      </p:nvGrpSpPr>
      <p:grpSpPr>
        <a:xfrm>
          <a:off x="0" y="0"/>
          <a:ext cx="0" cy="0"/>
          <a:chOff x="0" y="0"/>
          <a:chExt cx="0" cy="0"/>
        </a:xfrm>
      </p:grpSpPr>
      <p:pic>
        <p:nvPicPr>
          <p:cNvPr id="3" name="Image 2" title="Sécurité sociale - l'Assurance Maladie : Agir ensemble, protéger chacun - Caisse nationale">
            <a:extLst>
              <a:ext uri="{FF2B5EF4-FFF2-40B4-BE49-F238E27FC236}">
                <a16:creationId xmlns:a16="http://schemas.microsoft.com/office/drawing/2014/main" id="{CEA28011-C0C0-F648-8291-02F48A1D5717}"/>
              </a:ext>
            </a:extLst>
          </p:cNvPr>
          <p:cNvPicPr>
            <a:picLocks noChangeAspect="1"/>
          </p:cNvPicPr>
          <p:nvPr userDrawn="1"/>
        </p:nvPicPr>
        <p:blipFill>
          <a:blip r:embed="rId2"/>
          <a:stretch>
            <a:fillRect/>
          </a:stretch>
        </p:blipFill>
        <p:spPr>
          <a:xfrm>
            <a:off x="220752" y="-49428"/>
            <a:ext cx="7587938" cy="23040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6840000"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06/08/2021</a:t>
            </a:fld>
            <a:endParaRPr lang="fr-FR" dirty="0"/>
          </a:p>
        </p:txBody>
      </p:sp>
      <p:sp>
        <p:nvSpPr>
          <p:cNvPr id="7"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962389" y="5999839"/>
            <a:ext cx="5688904" cy="324263"/>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3698030922"/>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N°2 CNAM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06/08/2021</a:t>
            </a:fld>
            <a:endParaRPr lang="fr-FR" dirty="0"/>
          </a:p>
        </p:txBody>
      </p:sp>
      <p:sp>
        <p:nvSpPr>
          <p:cNvPr id="6" name="Espace réservé du texte 13"/>
          <p:cNvSpPr>
            <a:spLocks noGrp="1"/>
          </p:cNvSpPr>
          <p:nvPr>
            <p:ph type="body" sz="quarter" idx="12" hasCustomPrompt="1"/>
          </p:nvPr>
        </p:nvSpPr>
        <p:spPr>
          <a:xfrm>
            <a:off x="701459" y="4834372"/>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751561" y="6001381"/>
            <a:ext cx="5688904" cy="324263"/>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60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pic>
        <p:nvPicPr>
          <p:cNvPr id="11" name="Image 10" title="Sécurité sociale - l'Assurance Maladie : Agir ensemble, protéger chacun - Caisse nationale">
            <a:extLst>
              <a:ext uri="{FF2B5EF4-FFF2-40B4-BE49-F238E27FC236}">
                <a16:creationId xmlns:a16="http://schemas.microsoft.com/office/drawing/2014/main" id="{B016652D-7AC7-B847-9586-4DBCD1C31C08}"/>
              </a:ext>
            </a:extLst>
          </p:cNvPr>
          <p:cNvPicPr>
            <a:picLocks noChangeAspect="1"/>
          </p:cNvPicPr>
          <p:nvPr userDrawn="1"/>
        </p:nvPicPr>
        <p:blipFill>
          <a:blip r:embed="rId2"/>
          <a:stretch>
            <a:fillRect/>
          </a:stretch>
        </p:blipFill>
        <p:spPr>
          <a:xfrm>
            <a:off x="220752" y="-49428"/>
            <a:ext cx="7587938" cy="2304000"/>
          </a:xfrm>
          <a:prstGeom prst="rect">
            <a:avLst/>
          </a:prstGeom>
        </p:spPr>
      </p:pic>
    </p:spTree>
    <p:extLst>
      <p:ext uri="{BB962C8B-B14F-4D97-AF65-F5344CB8AC3E}">
        <p14:creationId xmlns:p14="http://schemas.microsoft.com/office/powerpoint/2010/main" val="26214337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N°3 CNAM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06/08/2021</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5962389" y="6013907"/>
            <a:ext cx="5688904" cy="324263"/>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6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pic>
        <p:nvPicPr>
          <p:cNvPr id="7" name="Image 6" title="Sécurité sociale - l'Assurance Maladie : Agir ensemble, protéger chacun - Caisse nationale">
            <a:extLst>
              <a:ext uri="{FF2B5EF4-FFF2-40B4-BE49-F238E27FC236}">
                <a16:creationId xmlns:a16="http://schemas.microsoft.com/office/drawing/2014/main" id="{C669554B-24A3-6E4A-BF99-164EAC008630}"/>
              </a:ext>
            </a:extLst>
          </p:cNvPr>
          <p:cNvPicPr>
            <a:picLocks noChangeAspect="1"/>
          </p:cNvPicPr>
          <p:nvPr userDrawn="1"/>
        </p:nvPicPr>
        <p:blipFill>
          <a:blip r:embed="rId2"/>
          <a:stretch>
            <a:fillRect/>
          </a:stretch>
        </p:blipFill>
        <p:spPr>
          <a:xfrm>
            <a:off x="220752" y="-49428"/>
            <a:ext cx="7587938" cy="2304000"/>
          </a:xfrm>
          <a:prstGeom prst="rect">
            <a:avLst/>
          </a:prstGeom>
        </p:spPr>
      </p:pic>
    </p:spTree>
    <p:extLst>
      <p:ext uri="{BB962C8B-B14F-4D97-AF65-F5344CB8AC3E}">
        <p14:creationId xmlns:p14="http://schemas.microsoft.com/office/powerpoint/2010/main" val="3022491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82903"/>
            <a:ext cx="11186809" cy="5406942"/>
          </a:xfrm>
          <a:prstGeom prst="rect">
            <a:avLst/>
          </a:prstGeom>
          <a:solidFill>
            <a:schemeClr val="tx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5"/>
            <a:ext cx="1080000" cy="552732"/>
          </a:xfrm>
          <a:prstGeom prst="rect">
            <a:avLst/>
          </a:prstGeom>
        </p:spPr>
        <p:txBody>
          <a:bodyPr anchor="t">
            <a:noAutofit/>
          </a:bodyPr>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606148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tx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807024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1619518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4827587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4"/>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7584678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664924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4983295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3768359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7017647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3014301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DE LA SOUS-PARTIE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201491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5745555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4498655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17771750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7509715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211518634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Tree>
    <p:extLst>
      <p:ext uri="{BB962C8B-B14F-4D97-AF65-F5344CB8AC3E}">
        <p14:creationId xmlns:p14="http://schemas.microsoft.com/office/powerpoint/2010/main" val="288629654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342483283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6D3E7924-C220-48DB-B1CD-419E69887507}"/>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Tree>
    <p:extLst>
      <p:ext uri="{BB962C8B-B14F-4D97-AF65-F5344CB8AC3E}">
        <p14:creationId xmlns:p14="http://schemas.microsoft.com/office/powerpoint/2010/main" val="108102088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06384859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1831550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224104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0761614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D662AE38-9407-4D2E-9CC9-7BB7DE459250}"/>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873187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17421118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51370486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4462368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07747198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0234474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9656189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25248200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5322159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5605029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58405371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00655228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1" y="1437861"/>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75"/>
            <a:ext cx="7156450"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0"/>
            <a:ext cx="2998787" cy="1638300"/>
          </a:xfrm>
          <a:prstGeom prst="rect">
            <a:avLst/>
          </a:prstGeo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344752909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1656" name="think-cell Slide" r:id="rId9" imgW="592" imgH="591" progId="TCLayout.ActiveDocument.1">
                  <p:embed/>
                </p:oleObj>
              </mc:Choice>
              <mc:Fallback>
                <p:oleObj name="think-cell Slide" r:id="rId9"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46E2050-75D4-4B29-9FC2-0F4D6EEBFE67}"/>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Rectangle 5">
            <a:extLst>
              <a:ext uri="{FF2B5EF4-FFF2-40B4-BE49-F238E27FC236}">
                <a16:creationId xmlns:a16="http://schemas.microsoft.com/office/drawing/2014/main" id="{4C137221-03EE-458F-8675-457345158FDD}"/>
              </a:ext>
            </a:extLst>
          </p:cNvPr>
          <p:cNvSpPr/>
          <p:nvPr userDrawn="1"/>
        </p:nvSpPr>
        <p:spPr bwMode="auto">
          <a:xfrm>
            <a:off x="342901" y="2057401"/>
            <a:ext cx="11849100" cy="4414839"/>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dirty="0"/>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5"/>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fr-FR" dirty="0"/>
              <a:t>Edit date or </a:t>
            </a:r>
            <a:r>
              <a:rPr lang="fr-FR" dirty="0" err="1"/>
              <a:t>title</a:t>
            </a:r>
            <a:r>
              <a:rPr lang="fr-FR" dirty="0"/>
              <a:t>/</a:t>
            </a:r>
            <a:r>
              <a:rPr lang="fr-FR" dirty="0" err="1"/>
              <a:t>role</a:t>
            </a:r>
            <a:endParaRPr lang="fr-FR" dirty="0"/>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6"/>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fr-FR" dirty="0"/>
              <a:t>Click to </a:t>
            </a:r>
            <a:r>
              <a:rPr lang="fr-FR" dirty="0" err="1"/>
              <a:t>edit</a:t>
            </a:r>
            <a:r>
              <a:rPr lang="fr-FR" dirty="0"/>
              <a:t> Master </a:t>
            </a:r>
            <a:r>
              <a:rPr lang="fr-FR" dirty="0" err="1"/>
              <a:t>subtitle</a:t>
            </a:r>
            <a:r>
              <a:rPr lang="fr-FR" dirty="0"/>
              <a:t>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7"/>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fr-FR" dirty="0"/>
              <a:t>Click to </a:t>
            </a:r>
            <a:r>
              <a:rPr lang="fr-FR" dirty="0" err="1"/>
              <a:t>edit</a:t>
            </a:r>
            <a:r>
              <a:rPr lang="fr-FR" dirty="0"/>
              <a:t> Master </a:t>
            </a:r>
            <a:r>
              <a:rPr lang="fr-FR" dirty="0" err="1"/>
              <a:t>title</a:t>
            </a:r>
            <a:r>
              <a:rPr lang="fr-FR" dirty="0"/>
              <a:t> style</a:t>
            </a:r>
          </a:p>
        </p:txBody>
      </p:sp>
      <p:pic>
        <p:nvPicPr>
          <p:cNvPr id="8" name="Image 8">
            <a:extLst>
              <a:ext uri="{FF2B5EF4-FFF2-40B4-BE49-F238E27FC236}">
                <a16:creationId xmlns:a16="http://schemas.microsoft.com/office/drawing/2014/main" id="{A21C3FC3-E727-45E6-B6F0-89EF4F3A53E4}"/>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ltGray">
          <a:xfrm>
            <a:off x="364727" y="326000"/>
            <a:ext cx="2015735" cy="1569504"/>
          </a:xfrm>
          <a:prstGeom prst="rect">
            <a:avLst/>
          </a:prstGeom>
        </p:spPr>
      </p:pic>
      <p:sp>
        <p:nvSpPr>
          <p:cNvPr id="9" name="Espace réservé de la date 3">
            <a:extLst>
              <a:ext uri="{FF2B5EF4-FFF2-40B4-BE49-F238E27FC236}">
                <a16:creationId xmlns:a16="http://schemas.microsoft.com/office/drawing/2014/main" id="{BA51EBF2-75C0-4DA3-8978-FFE28E789D1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C91AC2D-B6E1-4430-9EB9-A76C1AA73CCB}" type="datetime1">
              <a:rPr lang="fr-FR" cap="all" smtClean="0"/>
              <a:t>06/08/2021</a:t>
            </a:fld>
            <a:endParaRPr lang="fr-FR" cap="all" dirty="0"/>
          </a:p>
        </p:txBody>
      </p:sp>
    </p:spTree>
    <p:extLst>
      <p:ext uri="{BB962C8B-B14F-4D97-AF65-F5344CB8AC3E}">
        <p14:creationId xmlns:p14="http://schemas.microsoft.com/office/powerpoint/2010/main" val="30776287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2680"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FE3D975-F15A-490C-9C68-52B899A4D7AC}"/>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5" name="Rectangle 1" hidden="1">
            <a:extLst>
              <a:ext uri="{FF2B5EF4-FFF2-40B4-BE49-F238E27FC236}">
                <a16:creationId xmlns:a16="http://schemas.microsoft.com/office/drawing/2014/main" id="{FCC3A0E6-E630-4C26-B008-93BA0B5B1109}"/>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5"/>
            </p:custDataLst>
          </p:nvPr>
        </p:nvSpPr>
        <p:spPr>
          <a:xfrm>
            <a:off x="1516380" y="198166"/>
            <a:ext cx="10120883" cy="384721"/>
          </a:xfrm>
        </p:spPr>
        <p:txBody>
          <a:bodyPr vert="horz" wrap="square" lIns="0" tIns="0" rIns="0" bIns="0" rtlCol="0" anchor="t" anchorCtr="0">
            <a:noAutofit/>
          </a:bodyPr>
          <a:lstStyle>
            <a:lvl1pPr>
              <a:defRPr lang="en-US" dirty="0"/>
            </a:lvl1pPr>
          </a:lstStyle>
          <a:p>
            <a:pPr lvl="0"/>
            <a:r>
              <a:rPr lang="fr-FR" dirty="0"/>
              <a:t>Click to </a:t>
            </a:r>
            <a:r>
              <a:rPr lang="fr-FR" dirty="0" err="1"/>
              <a:t>edit</a:t>
            </a:r>
            <a:r>
              <a:rPr lang="fr-FR" dirty="0"/>
              <a:t> Master </a:t>
            </a:r>
            <a:r>
              <a:rPr lang="fr-FR" dirty="0" err="1"/>
              <a:t>title</a:t>
            </a:r>
            <a:r>
              <a:rPr lang="fr-FR" dirty="0"/>
              <a:t>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6"/>
            </p:custDataLst>
          </p:nvPr>
        </p:nvSpPr>
        <p:spPr>
          <a:xfrm>
            <a:off x="1516380" y="599001"/>
            <a:ext cx="10120883" cy="276999"/>
          </a:xfrm>
          <a:prstGeom prst="rect">
            <a:avLst/>
          </a:prstGeom>
        </p:spPr>
        <p:txBody>
          <a:bodyPr vert="horz" wrap="square" lIns="0" tIns="0" rIns="0" bIns="0" rtlCol="0">
            <a:noAutofit/>
          </a:bodyPr>
          <a:lstStyle>
            <a:lvl1pPr>
              <a:defRPr lang="en-US" sz="1800" b="0" dirty="0"/>
            </a:lvl1pPr>
          </a:lstStyle>
          <a:p>
            <a:pPr lvl="0">
              <a:buNone/>
            </a:pPr>
            <a:r>
              <a:rPr lang="fr-FR" dirty="0"/>
              <a:t>Click to </a:t>
            </a:r>
            <a:r>
              <a:rPr lang="fr-FR" dirty="0" err="1"/>
              <a:t>edit</a:t>
            </a:r>
            <a:r>
              <a:rPr lang="fr-FR" dirty="0"/>
              <a:t> Master </a:t>
            </a:r>
            <a:r>
              <a:rPr lang="fr-FR" dirty="0" err="1"/>
              <a:t>subtitle</a:t>
            </a:r>
            <a:r>
              <a:rPr lang="fr-FR" dirty="0"/>
              <a:t>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8"/>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9"/>
            </p:custDataLst>
          </p:nvPr>
        </p:nvSpPr>
        <p:spPr>
          <a:xfrm>
            <a:off x="151638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3" name="Espace réservé de la date 3">
            <a:extLst>
              <a:ext uri="{FF2B5EF4-FFF2-40B4-BE49-F238E27FC236}">
                <a16:creationId xmlns:a16="http://schemas.microsoft.com/office/drawing/2014/main" id="{E717AE98-9C20-485D-AAB2-4384AD4AE60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0C643F6-0E6A-4F40-BCCD-F79CBF4548CA}" type="datetime1">
              <a:rPr lang="fr-FR" cap="all" smtClean="0"/>
              <a:t>06/08/2021</a:t>
            </a:fld>
            <a:endParaRPr lang="fr-FR" cap="all" dirty="0"/>
          </a:p>
        </p:txBody>
      </p:sp>
    </p:spTree>
    <p:extLst>
      <p:ext uri="{BB962C8B-B14F-4D97-AF65-F5344CB8AC3E}">
        <p14:creationId xmlns:p14="http://schemas.microsoft.com/office/powerpoint/2010/main" val="7386204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704" name="think-cell Slide" r:id="rId9" imgW="592" imgH="591" progId="TCLayout.ActiveDocument.1">
                  <p:embed/>
                </p:oleObj>
              </mc:Choice>
              <mc:Fallback>
                <p:oleObj name="think-cell Slide" r:id="rId9"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694944"/>
          </a:xfrm>
          <a:prstGeom prst="rect">
            <a:avLst/>
          </a:prstGeom>
        </p:spPr>
        <p:txBody>
          <a:bodyPr anchor="t">
            <a:noAutofit/>
          </a:bodyPr>
          <a:lstStyle>
            <a:lvl1pPr>
              <a:lnSpc>
                <a:spcPct val="90000"/>
              </a:lnSpc>
              <a:defRPr>
                <a:ln w="6350" cap="flat">
                  <a:noFill/>
                  <a:miter lim="800000"/>
                </a:ln>
              </a:defRPr>
            </a:lvl1pPr>
          </a:lstStyle>
          <a:p>
            <a:r>
              <a:rPr lang="fr-FR" dirty="0"/>
              <a:t>Click to </a:t>
            </a:r>
            <a:r>
              <a:rPr lang="fr-FR" dirty="0" err="1"/>
              <a:t>edit</a:t>
            </a:r>
            <a:r>
              <a:rPr lang="fr-FR" dirty="0"/>
              <a:t> Master </a:t>
            </a:r>
            <a:r>
              <a:rPr lang="fr-FR" dirty="0" err="1"/>
              <a:t>title</a:t>
            </a:r>
            <a:r>
              <a:rPr lang="fr-FR" dirty="0"/>
              <a:t>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7"/>
            </p:custDataLst>
          </p:nvPr>
        </p:nvSpPr>
        <p:spPr>
          <a:xfrm>
            <a:off x="1510036"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8" name="Espace réservé de la date 3">
            <a:extLst>
              <a:ext uri="{FF2B5EF4-FFF2-40B4-BE49-F238E27FC236}">
                <a16:creationId xmlns:a16="http://schemas.microsoft.com/office/drawing/2014/main" id="{C9716002-B3F6-44A8-92E2-E6286449F3A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3DB5135-8A93-418D-8B66-D7A5E39B9F36}" type="datetime1">
              <a:rPr lang="fr-FR" cap="all" smtClean="0"/>
              <a:t>06/08/2021</a:t>
            </a:fld>
            <a:endParaRPr lang="fr-FR" cap="all" dirty="0"/>
          </a:p>
        </p:txBody>
      </p:sp>
    </p:spTree>
    <p:extLst>
      <p:ext uri="{BB962C8B-B14F-4D97-AF65-F5344CB8AC3E}">
        <p14:creationId xmlns:p14="http://schemas.microsoft.com/office/powerpoint/2010/main" val="297089275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4728" name="think-cell Slide" r:id="rId9" imgW="592" imgH="591" progId="TCLayout.ActiveDocument.1">
                  <p:embed/>
                </p:oleObj>
              </mc:Choice>
              <mc:Fallback>
                <p:oleObj name="think-cell Slide" r:id="rId9"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fr-FR" dirty="0"/>
              <a:t>Click to </a:t>
            </a:r>
            <a:r>
              <a:rPr lang="fr-FR" dirty="0" err="1"/>
              <a:t>edit</a:t>
            </a:r>
            <a:r>
              <a:rPr lang="fr-FR" dirty="0"/>
              <a:t> Master </a:t>
            </a:r>
            <a:r>
              <a:rPr lang="fr-FR" dirty="0" err="1"/>
              <a:t>title</a:t>
            </a:r>
            <a:r>
              <a:rPr lang="fr-FR" dirty="0"/>
              <a:t>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0302BB65-7E34-402E-BA82-996F92D8DD4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C31E6BE-614B-4F5D-B7F6-E1DC6E328D15}" type="datetime1">
              <a:rPr lang="fr-FR" cap="all" smtClean="0"/>
              <a:t>06/08/2021</a:t>
            </a:fld>
            <a:endParaRPr lang="fr-FR" cap="all" dirty="0"/>
          </a:p>
        </p:txBody>
      </p:sp>
    </p:spTree>
    <p:extLst>
      <p:ext uri="{BB962C8B-B14F-4D97-AF65-F5344CB8AC3E}">
        <p14:creationId xmlns:p14="http://schemas.microsoft.com/office/powerpoint/2010/main" val="1003102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5752" name="think-cell Slide" r:id="rId11" imgW="592" imgH="591" progId="TCLayout.ActiveDocument.1">
                  <p:embed/>
                </p:oleObj>
              </mc:Choice>
              <mc:Fallback>
                <p:oleObj name="think-cell Slide" r:id="rId11"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B00454B-243D-4043-9EB4-53CEE57908F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2" name="Rectangle 5">
            <a:extLst>
              <a:ext uri="{FF2B5EF4-FFF2-40B4-BE49-F238E27FC236}">
                <a16:creationId xmlns:a16="http://schemas.microsoft.com/office/drawing/2014/main" id="{4184A791-6F08-4A6F-9D72-D8E56EAF463C}"/>
              </a:ext>
            </a:extLst>
          </p:cNvPr>
          <p:cNvSpPr/>
          <p:nvPr userDrawn="1"/>
        </p:nvSpPr>
        <p:spPr bwMode="auto">
          <a:xfrm>
            <a:off x="342901" y="2057401"/>
            <a:ext cx="11849100" cy="2670047"/>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5"/>
            </p:custDataLst>
          </p:nvPr>
        </p:nvSpPr>
        <p:spPr>
          <a:xfrm>
            <a:off x="554736" y="2240305"/>
            <a:ext cx="11082528" cy="677108"/>
          </a:xfrm>
        </p:spPr>
        <p:txBody>
          <a:bodyPr vert="horz" anchor="ctr">
            <a:noAutofit/>
          </a:bodyPr>
          <a:lstStyle>
            <a:lvl1pPr>
              <a:lnSpc>
                <a:spcPct val="100000"/>
              </a:lnSpc>
              <a:defRPr sz="4400">
                <a:solidFill>
                  <a:schemeClr val="bg1"/>
                </a:solidFill>
              </a:defRPr>
            </a:lvl1pPr>
          </a:lstStyle>
          <a:p>
            <a:r>
              <a:rPr lang="fr-FR" dirty="0"/>
              <a:t>Click to </a:t>
            </a:r>
            <a:r>
              <a:rPr lang="fr-FR" dirty="0" err="1"/>
              <a:t>edit</a:t>
            </a:r>
            <a:r>
              <a:rPr lang="fr-FR" dirty="0"/>
              <a:t> Master </a:t>
            </a:r>
            <a:r>
              <a:rPr lang="fr-FR" dirty="0" err="1"/>
              <a:t>title</a:t>
            </a:r>
            <a:r>
              <a:rPr lang="fr-FR" dirty="0"/>
              <a:t>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bg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8"/>
            </p:custDataLst>
          </p:nvPr>
        </p:nvSpPr>
        <p:spPr>
          <a:xfrm>
            <a:off x="1507367"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0" name="Espace réservé de la date 3">
            <a:extLst>
              <a:ext uri="{FF2B5EF4-FFF2-40B4-BE49-F238E27FC236}">
                <a16:creationId xmlns:a16="http://schemas.microsoft.com/office/drawing/2014/main" id="{26533CC6-43D1-4148-8060-78C91267D58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1"/>
                </a:solidFill>
              </a:defRPr>
            </a:lvl1pPr>
          </a:lstStyle>
          <a:p>
            <a:fld id="{D9A96176-27B8-4C7F-B66B-DA1E7283D192}" type="datetime1">
              <a:rPr lang="fr-FR" cap="all" smtClean="0"/>
              <a:pPr/>
              <a:t>06/08/2021</a:t>
            </a:fld>
            <a:endParaRPr lang="fr-FR" cap="all" dirty="0"/>
          </a:p>
        </p:txBody>
      </p:sp>
      <p:cxnSp>
        <p:nvCxnSpPr>
          <p:cNvPr id="11" name="BottomLine">
            <a:extLst>
              <a:ext uri="{FF2B5EF4-FFF2-40B4-BE49-F238E27FC236}">
                <a16:creationId xmlns:a16="http://schemas.microsoft.com/office/drawing/2014/main" id="{B2C311C7-C3C4-4FD2-B608-5FAA88B42521}"/>
              </a:ext>
            </a:extLst>
          </p:cNvPr>
          <p:cNvCxnSpPr/>
          <p:nvPr userDrawn="1">
            <p:custDataLst>
              <p:tags r:id="rId9"/>
            </p:custDataLst>
          </p:nvPr>
        </p:nvCxnSpPr>
        <p:spPr bwMode="ltGray">
          <a:xfrm>
            <a:off x="554736" y="6453769"/>
            <a:ext cx="11082528" cy="0"/>
          </a:xfrm>
          <a:prstGeom prst="line">
            <a:avLst/>
          </a:prstGeom>
          <a:ln w="6350">
            <a:solidFill>
              <a:schemeClr val="bg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90421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6776"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fr-FR" dirty="0"/>
              <a:t>“Click to </a:t>
            </a:r>
            <a:r>
              <a:rPr lang="fr-FR" dirty="0" err="1"/>
              <a:t>add</a:t>
            </a:r>
            <a:r>
              <a:rPr lang="fr-FR" dirty="0"/>
              <a:t> </a:t>
            </a:r>
            <a:r>
              <a:rPr lang="fr-FR" dirty="0" err="1"/>
              <a:t>quote</a:t>
            </a:r>
            <a:endParaRPr lang="fr-FR" dirty="0"/>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add</a:t>
            </a:r>
            <a:r>
              <a:rPr lang="fr-FR" dirty="0"/>
              <a:t> </a:t>
            </a:r>
            <a:r>
              <a:rPr lang="fr-FR" dirty="0" err="1"/>
              <a:t>quote</a:t>
            </a:r>
            <a:r>
              <a:rPr lang="fr-FR" dirty="0"/>
              <a:t>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724AAFB4-DB46-4A71-906C-D9C34D938D2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B47BA75B-B3A0-451C-A24E-509CF7CB93E1}" type="datetime1">
              <a:rPr lang="fr-FR" cap="all" smtClean="0"/>
              <a:t>06/08/2021</a:t>
            </a:fld>
            <a:endParaRPr lang="fr-FR" cap="all" dirty="0"/>
          </a:p>
        </p:txBody>
      </p:sp>
    </p:spTree>
    <p:extLst>
      <p:ext uri="{BB962C8B-B14F-4D97-AF65-F5344CB8AC3E}">
        <p14:creationId xmlns:p14="http://schemas.microsoft.com/office/powerpoint/2010/main" val="41856970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7800"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6647A441-8DE4-4236-BCC7-B694B2C59E00}"/>
              </a:ext>
            </a:extLst>
          </p:cNvPr>
          <p:cNvSpPr>
            <a:spLocks noGrp="1"/>
          </p:cNvSpPr>
          <p:nvPr>
            <p:ph type="title"/>
            <p:custDataLst>
              <p:tags r:id="rId6"/>
            </p:custDataLst>
          </p:nvPr>
        </p:nvSpPr>
        <p:spPr>
          <a:xfrm>
            <a:off x="554736" y="2744369"/>
            <a:ext cx="2514600" cy="769441"/>
          </a:xfrm>
        </p:spPr>
        <p:txBody>
          <a:bodyPr vert="horz" wrap="square" lIns="0" tIns="0" rIns="0" bIns="0" rtlCol="0" anchor="b" anchorCtr="0">
            <a:noAutofit/>
          </a:bodyPr>
          <a:lstStyle>
            <a:lvl1pPr>
              <a:defRPr lang="en-US" dirty="0"/>
            </a:lvl1pPr>
          </a:lstStyle>
          <a:p>
            <a:pPr lvl="0"/>
            <a:r>
              <a:rPr lang="fr-FR" dirty="0"/>
              <a:t>Click to </a:t>
            </a:r>
            <a:r>
              <a:rPr lang="fr-FR" dirty="0" err="1"/>
              <a:t>edit</a:t>
            </a:r>
            <a:r>
              <a:rPr lang="fr-FR" dirty="0"/>
              <a:t> Master </a:t>
            </a:r>
            <a:r>
              <a:rPr lang="fr-FR" dirty="0" err="1"/>
              <a:t>title</a:t>
            </a:r>
            <a:r>
              <a:rPr lang="fr-FR" dirty="0"/>
              <a:t> style</a:t>
            </a: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9"/>
            </p:custDataLst>
          </p:nvPr>
        </p:nvSpPr>
        <p:spPr>
          <a:xfrm>
            <a:off x="1513362" y="41597"/>
            <a:ext cx="1555012"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F113EEB6-E29F-47E8-B54A-8496523BBCE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EA4F80C-8BEB-4278-BA54-BEA445AD31AD}" type="datetime1">
              <a:rPr lang="fr-FR" cap="all" smtClean="0"/>
              <a:t>06/08/2021</a:t>
            </a:fld>
            <a:endParaRPr lang="fr-FR" cap="all" dirty="0"/>
          </a:p>
        </p:txBody>
      </p:sp>
      <p:pic>
        <p:nvPicPr>
          <p:cNvPr id="13" name="Image 5">
            <a:extLst>
              <a:ext uri="{FF2B5EF4-FFF2-40B4-BE49-F238E27FC236}">
                <a16:creationId xmlns:a16="http://schemas.microsoft.com/office/drawing/2014/main" id="{E52AC364-311C-4359-ABF3-7AA0243E87BC}"/>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4" name="Connecteur droit 13">
            <a:extLst>
              <a:ext uri="{FF2B5EF4-FFF2-40B4-BE49-F238E27FC236}">
                <a16:creationId xmlns:a16="http://schemas.microsoft.com/office/drawing/2014/main" id="{BC0124A4-D024-4024-9440-E1117FA58ADB}"/>
              </a:ext>
            </a:extLst>
          </p:cNvPr>
          <p:cNvCxnSpPr>
            <a:cxnSpLocks/>
          </p:cNvCxnSpPr>
          <p:nvPr userDrawn="1"/>
        </p:nvCxnSpPr>
        <p:spPr>
          <a:xfrm>
            <a:off x="553972" y="1086644"/>
            <a:ext cx="2515364"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5" name="Connecteur droit 13">
            <a:extLst>
              <a:ext uri="{FF2B5EF4-FFF2-40B4-BE49-F238E27FC236}">
                <a16:creationId xmlns:a16="http://schemas.microsoft.com/office/drawing/2014/main" id="{05F085EA-7825-4EA9-9B33-FA19DBBC98F6}"/>
              </a:ext>
            </a:extLst>
          </p:cNvPr>
          <p:cNvCxnSpPr>
            <a:cxnSpLocks/>
          </p:cNvCxnSpPr>
          <p:nvPr userDrawn="1"/>
        </p:nvCxnSpPr>
        <p:spPr>
          <a:xfrm>
            <a:off x="3715757" y="1086644"/>
            <a:ext cx="792150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00482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8824"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4364736" y="0"/>
            <a:ext cx="782726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4EF89F43-35C6-451B-BBE8-87D2B8B83F5E}"/>
              </a:ext>
            </a:extLst>
          </p:cNvPr>
          <p:cNvSpPr>
            <a:spLocks noGrp="1"/>
          </p:cNvSpPr>
          <p:nvPr>
            <p:ph type="title"/>
            <p:custDataLst>
              <p:tags r:id="rId6"/>
            </p:custDataLst>
          </p:nvPr>
        </p:nvSpPr>
        <p:spPr>
          <a:xfrm>
            <a:off x="554736" y="2744369"/>
            <a:ext cx="3465576" cy="769441"/>
          </a:xfrm>
          <a:prstGeom prst="rect">
            <a:avLst/>
          </a:prstGeom>
        </p:spPr>
        <p:txBody>
          <a:bodyPr vert="horz" wrap="square" lIns="0" tIns="0" rIns="0" bIns="0" rtlCol="0" anchor="b" anchorCtr="0">
            <a:noAutofit/>
          </a:bodyPr>
          <a:lstStyle>
            <a:lvl1pPr>
              <a:defRPr lang="en-US" dirty="0"/>
            </a:lvl1pPr>
          </a:lstStyle>
          <a:p>
            <a:pPr lvl="0"/>
            <a:r>
              <a:rPr lang="fr-FR" dirty="0"/>
              <a:t>Click to </a:t>
            </a:r>
            <a:r>
              <a:rPr lang="fr-FR" dirty="0" err="1"/>
              <a:t>edit</a:t>
            </a:r>
            <a:r>
              <a:rPr lang="fr-FR" dirty="0"/>
              <a:t> Master </a:t>
            </a:r>
            <a:r>
              <a:rPr lang="fr-FR" dirty="0" err="1"/>
              <a:t>title</a:t>
            </a:r>
            <a:r>
              <a:rPr lang="fr-FR" dirty="0"/>
              <a:t> style</a:t>
            </a: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7"/>
            </p:custDataLst>
          </p:nvPr>
        </p:nvSpPr>
        <p:spPr>
          <a:xfrm>
            <a:off x="554735" y="3659644"/>
            <a:ext cx="3465575" cy="276999"/>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9"/>
            </p:custDataLst>
          </p:nvPr>
        </p:nvSpPr>
        <p:spPr>
          <a:xfrm>
            <a:off x="1506828" y="41597"/>
            <a:ext cx="251348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9CD56C46-4675-4259-887B-BD63BA7F927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9E5CCC4-4C9D-43F1-9578-1B4356F6C402}" type="datetime1">
              <a:rPr lang="fr-FR" cap="all" smtClean="0"/>
              <a:t>06/08/2021</a:t>
            </a:fld>
            <a:endParaRPr lang="fr-FR" cap="all" dirty="0"/>
          </a:p>
        </p:txBody>
      </p:sp>
      <p:cxnSp>
        <p:nvCxnSpPr>
          <p:cNvPr id="13" name="Connecteur droit 13">
            <a:extLst>
              <a:ext uri="{FF2B5EF4-FFF2-40B4-BE49-F238E27FC236}">
                <a16:creationId xmlns:a16="http://schemas.microsoft.com/office/drawing/2014/main" id="{51A5CA2F-3D76-4B0D-A191-5D57AA93FF0A}"/>
              </a:ext>
            </a:extLst>
          </p:cNvPr>
          <p:cNvCxnSpPr>
            <a:cxnSpLocks/>
          </p:cNvCxnSpPr>
          <p:nvPr userDrawn="1"/>
        </p:nvCxnSpPr>
        <p:spPr>
          <a:xfrm>
            <a:off x="553972" y="1086644"/>
            <a:ext cx="346633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3379F249-468A-4F27-8D62-08340FEA823C}"/>
              </a:ext>
            </a:extLst>
          </p:cNvPr>
          <p:cNvCxnSpPr>
            <a:cxnSpLocks/>
          </p:cNvCxnSpPr>
          <p:nvPr userDrawn="1"/>
        </p:nvCxnSpPr>
        <p:spPr>
          <a:xfrm>
            <a:off x="4667856" y="1086644"/>
            <a:ext cx="696940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269CD9B0-BF4F-4BD6-90BC-69E681722FE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344062238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9848" name="think-cell Slide" r:id="rId12" imgW="413" imgH="416" progId="TCLayout.ActiveDocument.1">
                  <p:embed/>
                </p:oleObj>
              </mc:Choice>
              <mc:Fallback>
                <p:oleObj name="think-cell Slide" r:id="rId12"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75DF75F-4243-4275-8E9C-C49DB00EB024}"/>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1725BD87-3C3D-45F6-BBCF-F06FD867659F}"/>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6092952" y="0"/>
            <a:ext cx="609904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7"/>
            </p:custDataLst>
          </p:nvPr>
        </p:nvSpPr>
        <p:spPr>
          <a:xfrm>
            <a:off x="1510036" y="198166"/>
            <a:ext cx="4109919" cy="769441"/>
          </a:xfrm>
        </p:spPr>
        <p:txBody>
          <a:bodyPr vert="horz" wrap="square">
            <a:spAutoFit/>
          </a:bodyPr>
          <a:lstStyle/>
          <a:p>
            <a:r>
              <a:rPr lang="fr-FR" dirty="0"/>
              <a:t>Click to </a:t>
            </a:r>
            <a:r>
              <a:rPr lang="fr-FR" dirty="0" err="1"/>
              <a:t>edit</a:t>
            </a:r>
            <a:r>
              <a:rPr lang="fr-FR" dirty="0"/>
              <a:t> Master </a:t>
            </a:r>
            <a:r>
              <a:rPr lang="fr-FR" dirty="0" err="1"/>
              <a:t>title</a:t>
            </a:r>
            <a:r>
              <a:rPr lang="fr-FR" dirty="0"/>
              <a:t>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8"/>
            </p:custDataLst>
          </p:nvPr>
        </p:nvSpPr>
        <p:spPr>
          <a:xfrm>
            <a:off x="1510036" y="603350"/>
            <a:ext cx="410991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11" name="Espace réservé de la date 3">
            <a:extLst>
              <a:ext uri="{FF2B5EF4-FFF2-40B4-BE49-F238E27FC236}">
                <a16:creationId xmlns:a16="http://schemas.microsoft.com/office/drawing/2014/main" id="{7B908E6E-6D8C-493D-9C1C-7BC13DD6A0D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5C78158-6429-45A6-BE73-90F52F3E3D53}" type="datetime1">
              <a:rPr lang="fr-FR" cap="all" smtClean="0"/>
              <a:t>06/08/2021</a:t>
            </a:fld>
            <a:endParaRPr lang="fr-FR" cap="all" dirty="0"/>
          </a:p>
        </p:txBody>
      </p:sp>
      <p:cxnSp>
        <p:nvCxnSpPr>
          <p:cNvPr id="13" name="Connecteur droit 13">
            <a:extLst>
              <a:ext uri="{FF2B5EF4-FFF2-40B4-BE49-F238E27FC236}">
                <a16:creationId xmlns:a16="http://schemas.microsoft.com/office/drawing/2014/main" id="{67CB9D62-F0CC-4D18-A354-6518B4D5F204}"/>
              </a:ext>
            </a:extLst>
          </p:cNvPr>
          <p:cNvCxnSpPr>
            <a:cxnSpLocks/>
          </p:cNvCxnSpPr>
          <p:nvPr userDrawn="1"/>
        </p:nvCxnSpPr>
        <p:spPr>
          <a:xfrm>
            <a:off x="553972" y="1086644"/>
            <a:ext cx="5065983"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0DB8961-30F1-4580-9585-4140DE043FC9}"/>
              </a:ext>
            </a:extLst>
          </p:cNvPr>
          <p:cNvCxnSpPr>
            <a:cxnSpLocks/>
          </p:cNvCxnSpPr>
          <p:nvPr userDrawn="1"/>
        </p:nvCxnSpPr>
        <p:spPr>
          <a:xfrm>
            <a:off x="6572054" y="1086644"/>
            <a:ext cx="506521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91" name="Image 5">
            <a:extLst>
              <a:ext uri="{FF2B5EF4-FFF2-40B4-BE49-F238E27FC236}">
                <a16:creationId xmlns:a16="http://schemas.microsoft.com/office/drawing/2014/main" id="{57E945B2-5CD1-4D0C-9583-2B6EA919A2F5}"/>
              </a:ext>
            </a:extLst>
          </p:cNvPr>
          <p:cNvPicPr>
            <a:picLocks noChangeAspect="1"/>
          </p:cNvPicPr>
          <p:nvPr userDrawn="1"/>
        </p:nvPicPr>
        <p:blipFill rotWithShape="1">
          <a:blip r:embed="rId14"/>
          <a:srcRect l="8428"/>
          <a:stretch/>
        </p:blipFill>
        <p:spPr>
          <a:xfrm>
            <a:off x="553972" y="84777"/>
            <a:ext cx="854905" cy="726675"/>
          </a:xfrm>
          <a:prstGeom prst="rect">
            <a:avLst/>
          </a:prstGeom>
        </p:spPr>
      </p:pic>
      <p:sp>
        <p:nvSpPr>
          <p:cNvPr id="279" name="1. On-page tracker">
            <a:extLst>
              <a:ext uri="{FF2B5EF4-FFF2-40B4-BE49-F238E27FC236}">
                <a16:creationId xmlns:a16="http://schemas.microsoft.com/office/drawing/2014/main" id="{969467FC-6A4F-473A-8D1E-E32AF25B2A4D}"/>
              </a:ext>
            </a:extLst>
          </p:cNvPr>
          <p:cNvSpPr>
            <a:spLocks noGrp="1"/>
          </p:cNvSpPr>
          <p:nvPr>
            <p:ph type="body" sz="quarter" idx="10" hasCustomPrompt="1"/>
            <p:custDataLst>
              <p:tags r:id="rId10"/>
            </p:custDataLst>
          </p:nvPr>
        </p:nvSpPr>
        <p:spPr>
          <a:xfrm>
            <a:off x="1506827" y="41597"/>
            <a:ext cx="4133147"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Tree>
    <p:extLst>
      <p:ext uri="{BB962C8B-B14F-4D97-AF65-F5344CB8AC3E}">
        <p14:creationId xmlns:p14="http://schemas.microsoft.com/office/powerpoint/2010/main" val="132584735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0872" name="think-cell Slide" r:id="rId12" imgW="572" imgH="588" progId="TCLayout.ActiveDocument.1">
                  <p:embed/>
                </p:oleObj>
              </mc:Choice>
              <mc:Fallback>
                <p:oleObj name="think-cell Slide" r:id="rId12"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BEB872B-E48C-4F3C-A3D1-BBC8AAEC03B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2D668F04-7049-40BA-8D63-D8BBB6921318}"/>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5"/>
            </p:custDataLst>
          </p:nvPr>
        </p:nvSpPr>
        <p:spPr>
          <a:xfrm>
            <a:off x="1506836" y="198166"/>
            <a:ext cx="6017317" cy="384721"/>
          </a:xfrm>
        </p:spPr>
        <p:txBody>
          <a:bodyPr vert="horz" wrap="square">
            <a:spAutoFit/>
          </a:bodyPr>
          <a:lstStyle/>
          <a:p>
            <a:r>
              <a:rPr lang="fr-FR" dirty="0"/>
              <a:t>Click to </a:t>
            </a:r>
            <a:r>
              <a:rPr lang="fr-FR" dirty="0" err="1"/>
              <a:t>edit</a:t>
            </a:r>
            <a:r>
              <a:rPr lang="fr-FR" dirty="0"/>
              <a:t> Master </a:t>
            </a:r>
            <a:r>
              <a:rPr lang="fr-FR" dirty="0" err="1"/>
              <a:t>title</a:t>
            </a:r>
            <a:r>
              <a:rPr lang="fr-FR" dirty="0"/>
              <a:t>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6"/>
            </p:custDataLst>
          </p:nvPr>
        </p:nvSpPr>
        <p:spPr bwMode="ltGray">
          <a:xfrm>
            <a:off x="7830312" y="0"/>
            <a:ext cx="436168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8"/>
            </p:custDataLst>
          </p:nvPr>
        </p:nvSpPr>
        <p:spPr>
          <a:xfrm>
            <a:off x="1506836" y="604453"/>
            <a:ext cx="6017317"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9"/>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10"/>
            </p:custDataLst>
          </p:nvPr>
        </p:nvSpPr>
        <p:spPr>
          <a:xfrm>
            <a:off x="1506836" y="41597"/>
            <a:ext cx="3606409"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2" name="Espace réservé de la date 3">
            <a:extLst>
              <a:ext uri="{FF2B5EF4-FFF2-40B4-BE49-F238E27FC236}">
                <a16:creationId xmlns:a16="http://schemas.microsoft.com/office/drawing/2014/main" id="{6D4920F1-BF31-41CE-BE56-E587A0A4E18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715627E8-4CBF-42B3-930A-815EB672D7C3}" type="datetime1">
              <a:rPr lang="fr-FR" cap="all" smtClean="0"/>
              <a:t>06/08/2021</a:t>
            </a:fld>
            <a:endParaRPr lang="fr-FR" cap="all" dirty="0"/>
          </a:p>
        </p:txBody>
      </p:sp>
      <p:cxnSp>
        <p:nvCxnSpPr>
          <p:cNvPr id="13" name="Connecteur droit 13">
            <a:extLst>
              <a:ext uri="{FF2B5EF4-FFF2-40B4-BE49-F238E27FC236}">
                <a16:creationId xmlns:a16="http://schemas.microsoft.com/office/drawing/2014/main" id="{A42BBDC9-153F-409F-B470-F5728D2F5423}"/>
              </a:ext>
            </a:extLst>
          </p:cNvPr>
          <p:cNvCxnSpPr>
            <a:cxnSpLocks/>
          </p:cNvCxnSpPr>
          <p:nvPr userDrawn="1"/>
        </p:nvCxnSpPr>
        <p:spPr>
          <a:xfrm>
            <a:off x="553972" y="1086644"/>
            <a:ext cx="69684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5F407A3-15EF-4600-8CF0-99A9343411AF}"/>
              </a:ext>
            </a:extLst>
          </p:cNvPr>
          <p:cNvCxnSpPr>
            <a:cxnSpLocks/>
          </p:cNvCxnSpPr>
          <p:nvPr userDrawn="1"/>
        </p:nvCxnSpPr>
        <p:spPr>
          <a:xfrm>
            <a:off x="8171527" y="1086644"/>
            <a:ext cx="346573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942FA6C5-2AE0-412B-9F54-0F3D4831A77B}"/>
              </a:ext>
            </a:extLst>
          </p:cNvPr>
          <p:cNvPicPr>
            <a:picLocks noChangeAspect="1"/>
          </p:cNvPicPr>
          <p:nvPr userDrawn="1"/>
        </p:nvPicPr>
        <p:blipFill rotWithShape="1">
          <a:blip r:embed="rId14"/>
          <a:srcRect l="8428"/>
          <a:stretch/>
        </p:blipFill>
        <p:spPr>
          <a:xfrm>
            <a:off x="553972" y="84777"/>
            <a:ext cx="854905" cy="726675"/>
          </a:xfrm>
          <a:prstGeom prst="rect">
            <a:avLst/>
          </a:prstGeom>
        </p:spPr>
      </p:pic>
    </p:spTree>
    <p:extLst>
      <p:ext uri="{BB962C8B-B14F-4D97-AF65-F5344CB8AC3E}">
        <p14:creationId xmlns:p14="http://schemas.microsoft.com/office/powerpoint/2010/main" val="324088251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1896" name="think-cell Slide" r:id="rId12" imgW="413" imgH="416" progId="TCLayout.ActiveDocument.1">
                  <p:embed/>
                </p:oleObj>
              </mc:Choice>
              <mc:Fallback>
                <p:oleObj name="think-cell Slide" r:id="rId12"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5249DB-D424-4132-90D5-C43BF8B666E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1" hidden="1">
            <a:extLst>
              <a:ext uri="{FF2B5EF4-FFF2-40B4-BE49-F238E27FC236}">
                <a16:creationId xmlns:a16="http://schemas.microsoft.com/office/drawing/2014/main" id="{50854476-2923-4515-A585-4477FF861180}"/>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5"/>
            </p:custDataLst>
          </p:nvPr>
        </p:nvSpPr>
        <p:spPr bwMode="ltGray">
          <a:xfrm>
            <a:off x="8781416" y="0"/>
            <a:ext cx="341058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noProof="0"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fr-FR"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fr-FR"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7"/>
            </p:custDataLst>
          </p:nvPr>
        </p:nvSpPr>
        <p:spPr>
          <a:xfrm>
            <a:off x="1506836" y="198166"/>
            <a:ext cx="7151389" cy="384721"/>
          </a:xfrm>
        </p:spPr>
        <p:txBody>
          <a:bodyPr vert="horz" wrap="square">
            <a:spAutoFit/>
          </a:bodyPr>
          <a:lstStyle/>
          <a:p>
            <a:r>
              <a:rPr lang="fr-FR" dirty="0"/>
              <a:t>Click to </a:t>
            </a:r>
            <a:r>
              <a:rPr lang="fr-FR" dirty="0" err="1"/>
              <a:t>edit</a:t>
            </a:r>
            <a:r>
              <a:rPr lang="fr-FR" dirty="0"/>
              <a:t> Master </a:t>
            </a:r>
            <a:r>
              <a:rPr lang="fr-FR" dirty="0" err="1"/>
              <a:t>title</a:t>
            </a:r>
            <a:r>
              <a:rPr lang="fr-FR" dirty="0"/>
              <a:t>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8"/>
            </p:custDataLst>
          </p:nvPr>
        </p:nvSpPr>
        <p:spPr>
          <a:xfrm>
            <a:off x="1506836" y="597295"/>
            <a:ext cx="715138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fr-FR"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10"/>
            </p:custDataLst>
          </p:nvPr>
        </p:nvSpPr>
        <p:spPr>
          <a:xfrm>
            <a:off x="1519496"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1" name="Espace réservé de la date 3">
            <a:extLst>
              <a:ext uri="{FF2B5EF4-FFF2-40B4-BE49-F238E27FC236}">
                <a16:creationId xmlns:a16="http://schemas.microsoft.com/office/drawing/2014/main" id="{BDE6C0AD-0CC7-4AF8-908D-C431E96E8B8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EFF68C05-B2D9-4AD3-AA13-218CD5FC663D}" type="datetime1">
              <a:rPr lang="fr-FR" cap="all" smtClean="0"/>
              <a:t>06/08/2021</a:t>
            </a:fld>
            <a:endParaRPr lang="fr-FR" cap="all" dirty="0"/>
          </a:p>
        </p:txBody>
      </p:sp>
      <p:cxnSp>
        <p:nvCxnSpPr>
          <p:cNvPr id="13" name="Connecteur droit 13">
            <a:extLst>
              <a:ext uri="{FF2B5EF4-FFF2-40B4-BE49-F238E27FC236}">
                <a16:creationId xmlns:a16="http://schemas.microsoft.com/office/drawing/2014/main" id="{B0FF1584-BE3C-4912-B2F3-169496925416}"/>
              </a:ext>
            </a:extLst>
          </p:cNvPr>
          <p:cNvCxnSpPr>
            <a:cxnSpLocks/>
          </p:cNvCxnSpPr>
          <p:nvPr userDrawn="1"/>
        </p:nvCxnSpPr>
        <p:spPr>
          <a:xfrm>
            <a:off x="553972" y="1086644"/>
            <a:ext cx="792228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EA0FFB41-41EE-4D0F-A1BE-22A535986E9E}"/>
              </a:ext>
            </a:extLst>
          </p:cNvPr>
          <p:cNvCxnSpPr>
            <a:cxnSpLocks/>
          </p:cNvCxnSpPr>
          <p:nvPr userDrawn="1"/>
        </p:nvCxnSpPr>
        <p:spPr>
          <a:xfrm>
            <a:off x="9196575" y="1086644"/>
            <a:ext cx="2440689"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6" name="Image 5">
            <a:extLst>
              <a:ext uri="{FF2B5EF4-FFF2-40B4-BE49-F238E27FC236}">
                <a16:creationId xmlns:a16="http://schemas.microsoft.com/office/drawing/2014/main" id="{87EEDA00-1746-4932-8BC1-46F667836373}"/>
              </a:ext>
            </a:extLst>
          </p:cNvPr>
          <p:cNvPicPr>
            <a:picLocks noChangeAspect="1"/>
          </p:cNvPicPr>
          <p:nvPr userDrawn="1"/>
        </p:nvPicPr>
        <p:blipFill rotWithShape="1">
          <a:blip r:embed="rId14"/>
          <a:srcRect l="8428"/>
          <a:stretch/>
        </p:blipFill>
        <p:spPr>
          <a:xfrm>
            <a:off x="553972" y="84777"/>
            <a:ext cx="854905" cy="726675"/>
          </a:xfrm>
          <a:prstGeom prst="rect">
            <a:avLst/>
          </a:prstGeom>
        </p:spPr>
      </p:pic>
    </p:spTree>
    <p:extLst>
      <p:ext uri="{BB962C8B-B14F-4D97-AF65-F5344CB8AC3E}">
        <p14:creationId xmlns:p14="http://schemas.microsoft.com/office/powerpoint/2010/main" val="307651160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2920"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5"/>
            </p:custDataLst>
          </p:nvPr>
        </p:nvSpPr>
        <p:spPr>
          <a:xfrm>
            <a:off x="1293090" y="198166"/>
            <a:ext cx="10344936" cy="384721"/>
          </a:xfrm>
        </p:spPr>
        <p:txBody>
          <a:bodyPr wrap="square">
            <a:spAutoFit/>
          </a:bodyPr>
          <a:lstStyle>
            <a:lvl1pPr>
              <a:defRPr/>
            </a:lvl1pPr>
          </a:lstStyle>
          <a:p>
            <a:r>
              <a:rPr lang="fr-FR" dirty="0"/>
              <a:t>Click to </a:t>
            </a:r>
            <a:r>
              <a:rPr lang="fr-FR" dirty="0" err="1"/>
              <a:t>edit</a:t>
            </a:r>
            <a:r>
              <a:rPr lang="fr-FR" dirty="0"/>
              <a:t> Master </a:t>
            </a:r>
            <a:r>
              <a:rPr lang="fr-FR" dirty="0" err="1"/>
              <a:t>title</a:t>
            </a:r>
            <a:r>
              <a:rPr lang="fr-FR" dirty="0"/>
              <a:t> style</a:t>
            </a:r>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9" name="Espace réservé de la date 3">
            <a:extLst>
              <a:ext uri="{FF2B5EF4-FFF2-40B4-BE49-F238E27FC236}">
                <a16:creationId xmlns:a16="http://schemas.microsoft.com/office/drawing/2014/main" id="{34E139E4-4505-4B60-9765-33A13DAEEDCC}"/>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2B4C26C-D6E0-42C2-93D7-0936110A76F8}" type="datetime1">
              <a:rPr lang="fr-FR" cap="all" smtClean="0"/>
              <a:t>06/08/2021</a:t>
            </a:fld>
            <a:endParaRPr lang="fr-FR" cap="all" dirty="0"/>
          </a:p>
        </p:txBody>
      </p:sp>
      <p:cxnSp>
        <p:nvCxnSpPr>
          <p:cNvPr id="12" name="BottomLine">
            <a:extLst>
              <a:ext uri="{FF2B5EF4-FFF2-40B4-BE49-F238E27FC236}">
                <a16:creationId xmlns:a16="http://schemas.microsoft.com/office/drawing/2014/main" id="{B82BE116-6441-42BD-8B19-AA668033CE6A}"/>
              </a:ext>
            </a:extLst>
          </p:cNvPr>
          <p:cNvCxnSpPr/>
          <p:nvPr userDrawn="1">
            <p:custDataLst>
              <p:tags r:id="rId8"/>
            </p:custDataLst>
          </p:nvPr>
        </p:nvCxnSpPr>
        <p:spPr>
          <a:xfrm>
            <a:off x="554736" y="6453769"/>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pic>
        <p:nvPicPr>
          <p:cNvPr id="13" name="Image 5">
            <a:extLst>
              <a:ext uri="{FF2B5EF4-FFF2-40B4-BE49-F238E27FC236}">
                <a16:creationId xmlns:a16="http://schemas.microsoft.com/office/drawing/2014/main" id="{1F5A5DB6-577E-405B-A76E-E7FAC8D0D007}"/>
              </a:ext>
            </a:extLst>
          </p:cNvPr>
          <p:cNvPicPr>
            <a:picLocks noChangeAspect="1"/>
          </p:cNvPicPr>
          <p:nvPr userDrawn="1"/>
        </p:nvPicPr>
        <p:blipFill rotWithShape="1">
          <a:blip r:embed="rId12"/>
          <a:srcRect l="8428"/>
          <a:stretch/>
        </p:blipFill>
        <p:spPr>
          <a:xfrm>
            <a:off x="553972" y="84777"/>
            <a:ext cx="854905" cy="726675"/>
          </a:xfrm>
          <a:prstGeom prst="rect">
            <a:avLst/>
          </a:prstGeom>
        </p:spPr>
      </p:pic>
    </p:spTree>
    <p:extLst>
      <p:ext uri="{BB962C8B-B14F-4D97-AF65-F5344CB8AC3E}">
        <p14:creationId xmlns:p14="http://schemas.microsoft.com/office/powerpoint/2010/main" val="211331153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3944" name="think-cell Slide" r:id="rId7" imgW="592" imgH="591" progId="TCLayout.ActiveDocument.1">
                  <p:embed/>
                </p:oleObj>
              </mc:Choice>
              <mc:Fallback>
                <p:oleObj name="think-cell Slide" r:id="rId7"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6" name="Espace réservé de la date 3">
            <a:extLst>
              <a:ext uri="{FF2B5EF4-FFF2-40B4-BE49-F238E27FC236}">
                <a16:creationId xmlns:a16="http://schemas.microsoft.com/office/drawing/2014/main" id="{AA6609C0-956C-440C-924D-509B5BDA2236}"/>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0088102-4A5E-4AF8-AE27-6D6F7E3C83C9}" type="datetime1">
              <a:rPr lang="fr-FR" cap="all" smtClean="0"/>
              <a:t>06/08/2021</a:t>
            </a:fld>
            <a:endParaRPr lang="fr-FR" cap="all" dirty="0"/>
          </a:p>
        </p:txBody>
      </p:sp>
      <p:pic>
        <p:nvPicPr>
          <p:cNvPr id="10" name="Image 12">
            <a:extLst>
              <a:ext uri="{FF2B5EF4-FFF2-40B4-BE49-F238E27FC236}">
                <a16:creationId xmlns:a16="http://schemas.microsoft.com/office/drawing/2014/main" id="{2D2BCE37-C639-47E8-ADFE-A0A1454E5335}"/>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bwMode="gray">
          <a:xfrm>
            <a:off x="554736" y="179071"/>
            <a:ext cx="624250" cy="422910"/>
          </a:xfrm>
          <a:prstGeom prst="rect">
            <a:avLst/>
          </a:prstGeom>
        </p:spPr>
      </p:pic>
    </p:spTree>
    <p:extLst>
      <p:ext uri="{BB962C8B-B14F-4D97-AF65-F5344CB8AC3E}">
        <p14:creationId xmlns:p14="http://schemas.microsoft.com/office/powerpoint/2010/main" val="73113892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4968"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a:t>
            </a:r>
          </a:p>
        </p:txBody>
      </p:sp>
      <p:pic>
        <p:nvPicPr>
          <p:cNvPr id="5" name="Image 8">
            <a:extLst>
              <a:ext uri="{FF2B5EF4-FFF2-40B4-BE49-F238E27FC236}">
                <a16:creationId xmlns:a16="http://schemas.microsoft.com/office/drawing/2014/main" id="{8849DF3C-3E9F-4046-B785-C223FD7E1B4B}"/>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bwMode="ltGray">
          <a:xfrm>
            <a:off x="676275" y="195486"/>
            <a:ext cx="3982058" cy="3404964"/>
          </a:xfrm>
          <a:prstGeom prst="rect">
            <a:avLst/>
          </a:prstGeom>
        </p:spPr>
      </p:pic>
    </p:spTree>
    <p:extLst>
      <p:ext uri="{BB962C8B-B14F-4D97-AF65-F5344CB8AC3E}">
        <p14:creationId xmlns:p14="http://schemas.microsoft.com/office/powerpoint/2010/main" val="316887136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5992"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5D01D3E-9E8F-4A08-904F-9E1616CE9D57}"/>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4"/>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5"/>
            </p:custDataLst>
          </p:nvPr>
        </p:nvSpPr>
        <p:spPr>
          <a:xfrm>
            <a:off x="1508760" y="198166"/>
            <a:ext cx="10129266" cy="384721"/>
          </a:xfrm>
        </p:spPr>
        <p:txBody>
          <a:bodyPr vert="horz" wrap="square" lIns="0" tIns="0" rIns="0" bIns="0" rtlCol="0" anchor="t" anchorCtr="0">
            <a:spAutoFit/>
          </a:bodyPr>
          <a:lstStyle>
            <a:lvl1pPr>
              <a:defRPr lang="en-US" dirty="0"/>
            </a:lvl1pPr>
          </a:lstStyle>
          <a:p>
            <a:pPr lvl="0"/>
            <a:r>
              <a:rPr lang="fr-FR" dirty="0"/>
              <a:t>Click to </a:t>
            </a:r>
            <a:r>
              <a:rPr lang="fr-FR" dirty="0" err="1"/>
              <a:t>edit</a:t>
            </a:r>
            <a:r>
              <a:rPr lang="fr-FR" dirty="0"/>
              <a:t> Master </a:t>
            </a:r>
            <a:r>
              <a:rPr lang="fr-FR" dirty="0" err="1"/>
              <a:t>title</a:t>
            </a:r>
            <a:r>
              <a:rPr lang="fr-FR" dirty="0"/>
              <a:t>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6"/>
            </p:custDataLst>
          </p:nvPr>
        </p:nvSpPr>
        <p:spPr>
          <a:xfrm>
            <a:off x="1508760" y="597295"/>
            <a:ext cx="10129266" cy="276999"/>
          </a:xfrm>
          <a:prstGeom prst="rect">
            <a:avLst/>
          </a:prstGeom>
        </p:spPr>
        <p:txBody>
          <a:bodyPr vert="horz" wrap="square" lIns="0" tIns="0" rIns="0" bIns="0" rtlCol="0">
            <a:spAutoFit/>
          </a:bodyPr>
          <a:lstStyle>
            <a:lvl1pPr>
              <a:defRPr lang="en-US" sz="1800" b="0" dirty="0"/>
            </a:lvl1pPr>
          </a:lstStyle>
          <a:p>
            <a:pPr lvl="0">
              <a:buNone/>
            </a:pPr>
            <a:r>
              <a:rPr lang="fr-FR" dirty="0"/>
              <a:t>Click to </a:t>
            </a:r>
            <a:r>
              <a:rPr lang="fr-FR" dirty="0" err="1"/>
              <a:t>edit</a:t>
            </a:r>
            <a:r>
              <a:rPr lang="fr-FR" dirty="0"/>
              <a:t> Master </a:t>
            </a:r>
            <a:r>
              <a:rPr lang="fr-FR" dirty="0" err="1"/>
              <a:t>subtitle</a:t>
            </a:r>
            <a:r>
              <a:rPr lang="fr-FR" dirty="0"/>
              <a:t>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8"/>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dirty="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9"/>
            </p:custDataLst>
          </p:nvPr>
        </p:nvSpPr>
        <p:spPr>
          <a:xfrm>
            <a:off x="15087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dirty="0" err="1"/>
              <a:t>Add</a:t>
            </a:r>
            <a:r>
              <a:rPr lang="fr-FR" dirty="0"/>
              <a:t> tracker</a:t>
            </a:r>
          </a:p>
        </p:txBody>
      </p:sp>
      <p:sp>
        <p:nvSpPr>
          <p:cNvPr id="10" name="Espace réservé de la date 3">
            <a:extLst>
              <a:ext uri="{FF2B5EF4-FFF2-40B4-BE49-F238E27FC236}">
                <a16:creationId xmlns:a16="http://schemas.microsoft.com/office/drawing/2014/main" id="{C96B02D7-A110-4AB9-BD2D-6C793B7CA24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4669E9AB-3710-4369-9602-9EFC42123E31}" type="datetime1">
              <a:rPr lang="fr-FR" cap="all" smtClean="0"/>
              <a:t>06/08/2021</a:t>
            </a:fld>
            <a:endParaRPr lang="fr-FR" cap="all" dirty="0"/>
          </a:p>
        </p:txBody>
      </p:sp>
    </p:spTree>
    <p:extLst>
      <p:ext uri="{BB962C8B-B14F-4D97-AF65-F5344CB8AC3E}">
        <p14:creationId xmlns:p14="http://schemas.microsoft.com/office/powerpoint/2010/main" val="422603045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1_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7016"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D8EFF8A2-0FB9-4B25-8B8D-49235327498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741700-5035-4E61-A4AC-1B3C7AE220D5}"/>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2500" b="1" i="0" baseline="0" dirty="0" err="1">
              <a:solidFill>
                <a:schemeClr val="bg1"/>
              </a:solidFill>
              <a:latin typeface="Georgia" panose="02040502050405020303" pitchFamily="18" charset="0"/>
              <a:ea typeface="+mj-ea"/>
              <a:cs typeface="+mj-cs"/>
              <a:sym typeface="Georgia" panose="02040502050405020303" pitchFamily="18"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4"/>
            </p:custDataLst>
          </p:nvPr>
        </p:nvSpPr>
        <p:spPr>
          <a:xfrm>
            <a:off x="554736" y="172212"/>
            <a:ext cx="11082528" cy="731520"/>
          </a:xfrm>
        </p:spPr>
        <p:txBody>
          <a:bodyPr/>
          <a:lstStyle/>
          <a:p>
            <a:r>
              <a:rPr lang="en-US"/>
              <a:t>Click to edit Master title style</a:t>
            </a:r>
            <a:endParaRPr lang="en-US" dirty="0"/>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5"/>
            </p:custDataLst>
          </p:nvPr>
        </p:nvSpPr>
        <p:spPr>
          <a:xfrm>
            <a:off x="554736" y="884725"/>
            <a:ext cx="11082528" cy="276999"/>
          </a:xfr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A8BAFD1A-3C11-49E6-B76E-5166760AF118}"/>
              </a:ext>
            </a:extLst>
          </p:cNvPr>
          <p:cNvSpPr>
            <a:spLocks noGrp="1"/>
          </p:cNvSpPr>
          <p:nvPr>
            <p:ph type="body" sz="quarter" idx="17" hasCustomPrompt="1"/>
            <p:custDataLst>
              <p:tags r:id="rId8"/>
            </p:custDataLst>
          </p:nvPr>
        </p:nvSpPr>
        <p:spPr>
          <a:xfrm>
            <a:off x="7156704" y="89319"/>
            <a:ext cx="4480560" cy="123111"/>
          </a:xfrm>
        </p:spPr>
        <p:txBody>
          <a:bodyPr anchor="ctr" anchorCtr="0">
            <a:spAutoFit/>
          </a:bodyPr>
          <a:lstStyle>
            <a:lvl1pPr algn="r">
              <a:defRPr sz="800">
                <a:latin typeface="+mn-lt"/>
              </a:defRPr>
            </a:lvl1pPr>
          </a:lstStyle>
          <a:p>
            <a:pPr lvl="0"/>
            <a:r>
              <a:rPr lang="en-US" dirty="0"/>
              <a:t>Chapter › Topic</a:t>
            </a:r>
          </a:p>
        </p:txBody>
      </p:sp>
    </p:spTree>
    <p:extLst>
      <p:ext uri="{BB962C8B-B14F-4D97-AF65-F5344CB8AC3E}">
        <p14:creationId xmlns:p14="http://schemas.microsoft.com/office/powerpoint/2010/main" val="378495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tags" Target="../tags/tag6.xml"/><Relationship Id="rId26" Type="http://schemas.openxmlformats.org/officeDocument/2006/relationships/tags" Target="../tags/tag14.xml"/><Relationship Id="rId3" Type="http://schemas.openxmlformats.org/officeDocument/2006/relationships/slideLayout" Target="../slideLayouts/slideLayout3.xml"/><Relationship Id="rId21" Type="http://schemas.openxmlformats.org/officeDocument/2006/relationships/tags" Target="../tags/tag9.xml"/><Relationship Id="rId34" Type="http://schemas.openxmlformats.org/officeDocument/2006/relationships/tags" Target="../tags/tag22.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5" Type="http://schemas.openxmlformats.org/officeDocument/2006/relationships/tags" Target="../tags/tag13.xml"/><Relationship Id="rId33" Type="http://schemas.openxmlformats.org/officeDocument/2006/relationships/tags" Target="../tags/tag21.xml"/><Relationship Id="rId2" Type="http://schemas.openxmlformats.org/officeDocument/2006/relationships/slideLayout" Target="../slideLayouts/slideLayout2.xml"/><Relationship Id="rId16" Type="http://schemas.openxmlformats.org/officeDocument/2006/relationships/tags" Target="../tags/tag4.xml"/><Relationship Id="rId20" Type="http://schemas.openxmlformats.org/officeDocument/2006/relationships/tags" Target="../tags/tag8.xml"/><Relationship Id="rId29" Type="http://schemas.openxmlformats.org/officeDocument/2006/relationships/tags" Target="../tags/tag17.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2.xml"/><Relationship Id="rId32" Type="http://schemas.openxmlformats.org/officeDocument/2006/relationships/tags" Target="../tags/tag20.xml"/><Relationship Id="rId37"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tags" Target="../tags/tag3.xml"/><Relationship Id="rId23" Type="http://schemas.openxmlformats.org/officeDocument/2006/relationships/tags" Target="../tags/tag11.xml"/><Relationship Id="rId28" Type="http://schemas.openxmlformats.org/officeDocument/2006/relationships/tags" Target="../tags/tag16.xml"/><Relationship Id="rId36"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tags" Target="../tags/tag7.xml"/><Relationship Id="rId31" Type="http://schemas.openxmlformats.org/officeDocument/2006/relationships/tags" Target="../tags/tag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 Id="rId22" Type="http://schemas.openxmlformats.org/officeDocument/2006/relationships/tags" Target="../tags/tag10.xml"/><Relationship Id="rId27" Type="http://schemas.openxmlformats.org/officeDocument/2006/relationships/tags" Target="../tags/tag15.xml"/><Relationship Id="rId30" Type="http://schemas.openxmlformats.org/officeDocument/2006/relationships/tags" Target="../tags/tag18.xml"/><Relationship Id="rId35"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ags" Target="../tags/tag103.xml"/><Relationship Id="rId26" Type="http://schemas.openxmlformats.org/officeDocument/2006/relationships/tags" Target="../tags/tag111.xml"/><Relationship Id="rId39" Type="http://schemas.openxmlformats.org/officeDocument/2006/relationships/image" Target="../media/image3.emf"/><Relationship Id="rId3" Type="http://schemas.openxmlformats.org/officeDocument/2006/relationships/slideLayout" Target="../slideLayouts/slideLayout14.xml"/><Relationship Id="rId21" Type="http://schemas.openxmlformats.org/officeDocument/2006/relationships/tags" Target="../tags/tag106.xml"/><Relationship Id="rId34" Type="http://schemas.openxmlformats.org/officeDocument/2006/relationships/tags" Target="../tags/tag119.xml"/><Relationship Id="rId42"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ags" Target="../tags/tag102.xml"/><Relationship Id="rId25" Type="http://schemas.openxmlformats.org/officeDocument/2006/relationships/tags" Target="../tags/tag110.xml"/><Relationship Id="rId33" Type="http://schemas.openxmlformats.org/officeDocument/2006/relationships/tags" Target="../tags/tag118.xml"/><Relationship Id="rId38" Type="http://schemas.openxmlformats.org/officeDocument/2006/relationships/oleObject" Target="../embeddings/oleObject13.bin"/><Relationship Id="rId2" Type="http://schemas.openxmlformats.org/officeDocument/2006/relationships/slideLayout" Target="../slideLayouts/slideLayout13.xml"/><Relationship Id="rId16" Type="http://schemas.openxmlformats.org/officeDocument/2006/relationships/tags" Target="../tags/tag101.xml"/><Relationship Id="rId20" Type="http://schemas.openxmlformats.org/officeDocument/2006/relationships/tags" Target="../tags/tag105.xml"/><Relationship Id="rId29" Type="http://schemas.openxmlformats.org/officeDocument/2006/relationships/tags" Target="../tags/tag114.xml"/><Relationship Id="rId41" Type="http://schemas.microsoft.com/office/2007/relationships/hdphoto" Target="../media/hdphoto1.wdp"/><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ags" Target="../tags/tag109.xml"/><Relationship Id="rId32" Type="http://schemas.openxmlformats.org/officeDocument/2006/relationships/tags" Target="../tags/tag117.xml"/><Relationship Id="rId37" Type="http://schemas.openxmlformats.org/officeDocument/2006/relationships/tags" Target="../tags/tag122.xml"/><Relationship Id="rId40" Type="http://schemas.openxmlformats.org/officeDocument/2006/relationships/image" Target="../media/image6.png"/><Relationship Id="rId5" Type="http://schemas.openxmlformats.org/officeDocument/2006/relationships/slideLayout" Target="../slideLayouts/slideLayout16.xml"/><Relationship Id="rId15" Type="http://schemas.openxmlformats.org/officeDocument/2006/relationships/vmlDrawing" Target="../drawings/vmlDrawing13.vml"/><Relationship Id="rId23" Type="http://schemas.openxmlformats.org/officeDocument/2006/relationships/tags" Target="../tags/tag108.xml"/><Relationship Id="rId28" Type="http://schemas.openxmlformats.org/officeDocument/2006/relationships/tags" Target="../tags/tag113.xml"/><Relationship Id="rId36" Type="http://schemas.openxmlformats.org/officeDocument/2006/relationships/tags" Target="../tags/tag121.xml"/><Relationship Id="rId10" Type="http://schemas.openxmlformats.org/officeDocument/2006/relationships/slideLayout" Target="../slideLayouts/slideLayout21.xml"/><Relationship Id="rId19" Type="http://schemas.openxmlformats.org/officeDocument/2006/relationships/tags" Target="../tags/tag104.xml"/><Relationship Id="rId31" Type="http://schemas.openxmlformats.org/officeDocument/2006/relationships/tags" Target="../tags/tag116.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 Id="rId22" Type="http://schemas.openxmlformats.org/officeDocument/2006/relationships/tags" Target="../tags/tag107.xml"/><Relationship Id="rId27" Type="http://schemas.openxmlformats.org/officeDocument/2006/relationships/tags" Target="../tags/tag112.xml"/><Relationship Id="rId30" Type="http://schemas.openxmlformats.org/officeDocument/2006/relationships/tags" Target="../tags/tag115.xml"/><Relationship Id="rId35" Type="http://schemas.openxmlformats.org/officeDocument/2006/relationships/tags" Target="../tags/tag1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9" Type="http://schemas.openxmlformats.org/officeDocument/2006/relationships/slideLayout" Target="../slideLayouts/slideLayout63.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34" Type="http://schemas.openxmlformats.org/officeDocument/2006/relationships/slideLayout" Target="../slideLayouts/slideLayout58.xml"/><Relationship Id="rId42" Type="http://schemas.openxmlformats.org/officeDocument/2006/relationships/slideLayout" Target="../slideLayouts/slideLayout66.xml"/><Relationship Id="rId47" Type="http://schemas.openxmlformats.org/officeDocument/2006/relationships/oleObject" Target="../embeddings/oleObject27.bin"/><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38" Type="http://schemas.openxmlformats.org/officeDocument/2006/relationships/slideLayout" Target="../slideLayouts/slideLayout62.xml"/><Relationship Id="rId46" Type="http://schemas.openxmlformats.org/officeDocument/2006/relationships/tags" Target="../tags/tag21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41" Type="http://schemas.openxmlformats.org/officeDocument/2006/relationships/slideLayout" Target="../slideLayouts/slideLayout65.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37" Type="http://schemas.openxmlformats.org/officeDocument/2006/relationships/slideLayout" Target="../slideLayouts/slideLayout61.xml"/><Relationship Id="rId40" Type="http://schemas.openxmlformats.org/officeDocument/2006/relationships/slideLayout" Target="../slideLayouts/slideLayout64.xml"/><Relationship Id="rId45" Type="http://schemas.openxmlformats.org/officeDocument/2006/relationships/tags" Target="../tags/tag211.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36" Type="http://schemas.openxmlformats.org/officeDocument/2006/relationships/slideLayout" Target="../slideLayouts/slideLayout60.xml"/><Relationship Id="rId49" Type="http://schemas.openxmlformats.org/officeDocument/2006/relationships/image" Target="../media/image10.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4" Type="http://schemas.openxmlformats.org/officeDocument/2006/relationships/vmlDrawing" Target="../drawings/vmlDrawing27.v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35" Type="http://schemas.openxmlformats.org/officeDocument/2006/relationships/slideLayout" Target="../slideLayouts/slideLayout59.xml"/><Relationship Id="rId43" Type="http://schemas.openxmlformats.org/officeDocument/2006/relationships/theme" Target="../theme/theme3.xml"/><Relationship Id="rId48" Type="http://schemas.openxmlformats.org/officeDocument/2006/relationships/image" Target="../media/image3.emf"/><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9" Type="http://schemas.openxmlformats.org/officeDocument/2006/relationships/slideLayout" Target="../slideLayouts/slideLayout105.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34" Type="http://schemas.openxmlformats.org/officeDocument/2006/relationships/slideLayout" Target="../slideLayouts/slideLayout100.xml"/><Relationship Id="rId42" Type="http://schemas.openxmlformats.org/officeDocument/2006/relationships/slideLayout" Target="../slideLayouts/slideLayout108.xml"/><Relationship Id="rId47" Type="http://schemas.openxmlformats.org/officeDocument/2006/relationships/image" Target="../media/image13.emf"/><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38" Type="http://schemas.openxmlformats.org/officeDocument/2006/relationships/slideLayout" Target="../slideLayouts/slideLayout104.xml"/><Relationship Id="rId46" Type="http://schemas.openxmlformats.org/officeDocument/2006/relationships/oleObject" Target="../embeddings/oleObject28.bin"/><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29" Type="http://schemas.openxmlformats.org/officeDocument/2006/relationships/slideLayout" Target="../slideLayouts/slideLayout95.xml"/><Relationship Id="rId41" Type="http://schemas.openxmlformats.org/officeDocument/2006/relationships/slideLayout" Target="../slideLayouts/slideLayout107.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37" Type="http://schemas.openxmlformats.org/officeDocument/2006/relationships/slideLayout" Target="../slideLayouts/slideLayout103.xml"/><Relationship Id="rId40" Type="http://schemas.openxmlformats.org/officeDocument/2006/relationships/slideLayout" Target="../slideLayouts/slideLayout106.xml"/><Relationship Id="rId45" Type="http://schemas.openxmlformats.org/officeDocument/2006/relationships/tags" Target="../tags/tag213.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36" Type="http://schemas.openxmlformats.org/officeDocument/2006/relationships/slideLayout" Target="../slideLayouts/slideLayout102.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slideLayout" Target="../slideLayouts/slideLayout97.xml"/><Relationship Id="rId44" Type="http://schemas.openxmlformats.org/officeDocument/2006/relationships/vmlDrawing" Target="../drawings/vmlDrawing28.v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35" Type="http://schemas.openxmlformats.org/officeDocument/2006/relationships/slideLayout" Target="../slideLayouts/slideLayout101.xml"/><Relationship Id="rId43" Type="http://schemas.openxmlformats.org/officeDocument/2006/relationships/theme" Target="../theme/theme4.xml"/><Relationship Id="rId48"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vmlDrawing" Target="../drawings/vmlDrawing29.vml"/><Relationship Id="rId26" Type="http://schemas.openxmlformats.org/officeDocument/2006/relationships/tags" Target="../tags/tag221.xml"/><Relationship Id="rId39" Type="http://schemas.openxmlformats.org/officeDocument/2006/relationships/tags" Target="../tags/tag234.xml"/><Relationship Id="rId3" Type="http://schemas.openxmlformats.org/officeDocument/2006/relationships/slideLayout" Target="../slideLayouts/slideLayout111.xml"/><Relationship Id="rId21" Type="http://schemas.openxmlformats.org/officeDocument/2006/relationships/tags" Target="../tags/tag216.xml"/><Relationship Id="rId34" Type="http://schemas.openxmlformats.org/officeDocument/2006/relationships/tags" Target="../tags/tag229.xml"/><Relationship Id="rId42" Type="http://schemas.openxmlformats.org/officeDocument/2006/relationships/image" Target="../media/image2.png"/><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theme" Target="../theme/theme5.xml"/><Relationship Id="rId25" Type="http://schemas.openxmlformats.org/officeDocument/2006/relationships/tags" Target="../tags/tag220.xml"/><Relationship Id="rId33" Type="http://schemas.openxmlformats.org/officeDocument/2006/relationships/tags" Target="../tags/tag228.xml"/><Relationship Id="rId38" Type="http://schemas.openxmlformats.org/officeDocument/2006/relationships/tags" Target="../tags/tag233.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tags" Target="../tags/tag215.xml"/><Relationship Id="rId29" Type="http://schemas.openxmlformats.org/officeDocument/2006/relationships/tags" Target="../tags/tag224.xml"/><Relationship Id="rId41" Type="http://schemas.openxmlformats.org/officeDocument/2006/relationships/image" Target="../media/image1.emf"/><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tags" Target="../tags/tag219.xml"/><Relationship Id="rId32" Type="http://schemas.openxmlformats.org/officeDocument/2006/relationships/tags" Target="../tags/tag227.xml"/><Relationship Id="rId37" Type="http://schemas.openxmlformats.org/officeDocument/2006/relationships/tags" Target="../tags/tag232.xml"/><Relationship Id="rId40" Type="http://schemas.openxmlformats.org/officeDocument/2006/relationships/oleObject" Target="../embeddings/oleObject29.bin"/><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tags" Target="../tags/tag218.xml"/><Relationship Id="rId28" Type="http://schemas.openxmlformats.org/officeDocument/2006/relationships/tags" Target="../tags/tag223.xml"/><Relationship Id="rId36" Type="http://schemas.openxmlformats.org/officeDocument/2006/relationships/tags" Target="../tags/tag231.xml"/><Relationship Id="rId10" Type="http://schemas.openxmlformats.org/officeDocument/2006/relationships/slideLayout" Target="../slideLayouts/slideLayout118.xml"/><Relationship Id="rId19" Type="http://schemas.openxmlformats.org/officeDocument/2006/relationships/tags" Target="../tags/tag214.xml"/><Relationship Id="rId31" Type="http://schemas.openxmlformats.org/officeDocument/2006/relationships/tags" Target="../tags/tag226.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tags" Target="../tags/tag217.xml"/><Relationship Id="rId27" Type="http://schemas.openxmlformats.org/officeDocument/2006/relationships/tags" Target="../tags/tag222.xml"/><Relationship Id="rId30" Type="http://schemas.openxmlformats.org/officeDocument/2006/relationships/tags" Target="../tags/tag225.xml"/><Relationship Id="rId35" Type="http://schemas.openxmlformats.org/officeDocument/2006/relationships/tags" Target="../tags/tag2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4"/>
            </p:custDataLst>
            <p:extLst>
              <p:ext uri="{D42A27DB-BD31-4B8C-83A1-F6EECF244321}">
                <p14:modId xmlns:p14="http://schemas.microsoft.com/office/powerpoint/2010/main" val="35269016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13299" name="think-cell Slide" r:id="rId35" imgW="413" imgH="416" progId="TCLayout.ActiveDocument.1">
                  <p:embed/>
                </p:oleObj>
              </mc:Choice>
              <mc:Fallback>
                <p:oleObj name="think-cell Slide" r:id="rId35" imgW="413" imgH="416" progId="TCLayout.ActiveDocument.1">
                  <p:embed/>
                  <p:pic>
                    <p:nvPicPr>
                      <p:cNvPr id="0" name=""/>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3BA5BB1-E612-45A5-B025-F9EEF9F252F0}"/>
              </a:ext>
            </a:extLst>
          </p:cNvPr>
          <p:cNvSpPr/>
          <p:nvPr userDrawn="1">
            <p:custDataLst>
              <p:tags r:id="rId15"/>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16"/>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17"/>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dirty="0" err="1"/>
              <a:t>Footnotes</a:t>
            </a:r>
            <a:endParaRPr lang="fr-FR" dirty="0"/>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18"/>
            </p:custDataLst>
          </p:nvPr>
        </p:nvSpPr>
        <p:spPr>
          <a:xfrm>
            <a:off x="1506828" y="198166"/>
            <a:ext cx="10130435" cy="384721"/>
          </a:xfrm>
          <a:prstGeom prst="rect">
            <a:avLst/>
          </a:prstGeom>
        </p:spPr>
        <p:txBody>
          <a:bodyPr vert="horz" wrap="square" lIns="0" tIns="0" rIns="0" bIns="0" rtlCol="0" anchor="t" anchorCtr="0">
            <a:spAutoFit/>
          </a:bodyPr>
          <a:lstStyle/>
          <a:p>
            <a:pPr lvl="0"/>
            <a:r>
              <a:rPr lang="fr-FR" dirty="0"/>
              <a:t>Click to </a:t>
            </a:r>
            <a:r>
              <a:rPr lang="fr-FR" dirty="0" err="1"/>
              <a:t>edit</a:t>
            </a:r>
            <a:r>
              <a:rPr lang="fr-FR" dirty="0"/>
              <a:t> Master </a:t>
            </a:r>
            <a:r>
              <a:rPr lang="fr-FR" dirty="0" err="1"/>
              <a:t>title</a:t>
            </a:r>
            <a:r>
              <a:rPr lang="fr-FR" dirty="0"/>
              <a:t>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fr-FR" sz="1323" dirty="0">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38600" y="1241437"/>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dirty="0"/>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19"/>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dirty="0" err="1"/>
              <a:t>Above</a:t>
            </a:r>
            <a:r>
              <a:rPr lang="fr-FR" dirty="0"/>
              <a:t> Chart Exhibit </a:t>
            </a:r>
            <a:r>
              <a:rPr lang="fr-FR" dirty="0" err="1"/>
              <a:t>Title</a:t>
            </a:r>
            <a:endParaRPr lang="fr-FR" dirty="0"/>
          </a:p>
          <a:p>
            <a:pPr lvl="0"/>
            <a:r>
              <a:rPr lang="fr-FR" b="0" dirty="0"/>
              <a:t>Unit of </a:t>
            </a:r>
            <a:r>
              <a:rPr lang="fr-FR" b="0" dirty="0" err="1"/>
              <a:t>Measure</a:t>
            </a:r>
            <a:endParaRPr lang="fr-FR" b="0" dirty="0"/>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484655" cy="1631216"/>
          </a:xfrm>
          <a:prstGeom prst="rect">
            <a:avLst/>
          </a:prstGeom>
        </p:spPr>
        <p:txBody>
          <a:bodyPr vert="horz" wrap="square" lIns="0" tIns="0" rIns="0" bIns="0" rtlCol="0">
            <a:spAutoFit/>
          </a:body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endParaRPr lang="fr-FR" dirty="0"/>
          </a:p>
          <a:p>
            <a:pPr lvl="4"/>
            <a:r>
              <a:rPr lang="fr-FR" dirty="0" err="1"/>
              <a:t>Fifth</a:t>
            </a:r>
            <a:r>
              <a:rPr lang="fr-FR" dirty="0"/>
              <a:t> </a:t>
            </a:r>
            <a:r>
              <a:rPr lang="fr-FR" dirty="0" err="1"/>
              <a:t>level</a:t>
            </a:r>
            <a:endParaRPr lang="fr-FR" dirty="0"/>
          </a:p>
        </p:txBody>
      </p:sp>
      <p:grpSp>
        <p:nvGrpSpPr>
          <p:cNvPr id="170" name="LegendLines" hidden="1">
            <a:extLst>
              <a:ext uri="{FF2B5EF4-FFF2-40B4-BE49-F238E27FC236}">
                <a16:creationId xmlns:a16="http://schemas.microsoft.com/office/drawing/2014/main" id="{AD7E59F0-D426-4E62-A472-F84774F8AC8B}"/>
              </a:ext>
            </a:extLst>
          </p:cNvPr>
          <p:cNvGrpSpPr/>
          <p:nvPr userDrawn="1"/>
        </p:nvGrpSpPr>
        <p:grpSpPr>
          <a:xfrm>
            <a:off x="10317304" y="3150223"/>
            <a:ext cx="1319960" cy="958286"/>
            <a:chOff x="10162879" y="3243772"/>
            <a:chExt cx="1319960" cy="958286"/>
          </a:xfrm>
        </p:grpSpPr>
        <p:sp>
          <p:nvSpPr>
            <p:cNvPr id="171" name="Legend1" hidden="1">
              <a:extLst>
                <a:ext uri="{FF2B5EF4-FFF2-40B4-BE49-F238E27FC236}">
                  <a16:creationId xmlns:a16="http://schemas.microsoft.com/office/drawing/2014/main" id="{BB8F37CE-3E53-45DF-B8AC-765F531E1A99}"/>
                </a:ext>
              </a:extLst>
            </p:cNvPr>
            <p:cNvSpPr txBox="1"/>
            <p:nvPr/>
          </p:nvSpPr>
          <p:spPr>
            <a:xfrm>
              <a:off x="10886522" y="324377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72" name="Legend2" hidden="1">
              <a:extLst>
                <a:ext uri="{FF2B5EF4-FFF2-40B4-BE49-F238E27FC236}">
                  <a16:creationId xmlns:a16="http://schemas.microsoft.com/office/drawing/2014/main" id="{560003F2-D11B-454F-B67F-B14E9440BB72}"/>
                </a:ext>
              </a:extLst>
            </p:cNvPr>
            <p:cNvSpPr txBox="1"/>
            <p:nvPr/>
          </p:nvSpPr>
          <p:spPr>
            <a:xfrm>
              <a:off x="10886522" y="3615193"/>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73" name="Legend3" hidden="1">
              <a:extLst>
                <a:ext uri="{FF2B5EF4-FFF2-40B4-BE49-F238E27FC236}">
                  <a16:creationId xmlns:a16="http://schemas.microsoft.com/office/drawing/2014/main" id="{7697110C-9407-49FC-B1D3-31E152073456}"/>
                </a:ext>
              </a:extLst>
            </p:cNvPr>
            <p:cNvSpPr txBox="1"/>
            <p:nvPr/>
          </p:nvSpPr>
          <p:spPr>
            <a:xfrm>
              <a:off x="10886522" y="398661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74" name="LineLegend3" hidden="1">
              <a:extLst>
                <a:ext uri="{FF2B5EF4-FFF2-40B4-BE49-F238E27FC236}">
                  <a16:creationId xmlns:a16="http://schemas.microsoft.com/office/drawing/2014/main" id="{B716F6D9-5B3D-44B6-B252-22C0368C8F1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dirty="0">
                <a:ea typeface="+mn-ea"/>
              </a:endParaRPr>
            </a:p>
          </p:txBody>
        </p:sp>
        <p:sp>
          <p:nvSpPr>
            <p:cNvPr id="175" name="LineLegend2" hidden="1">
              <a:extLst>
                <a:ext uri="{FF2B5EF4-FFF2-40B4-BE49-F238E27FC236}">
                  <a16:creationId xmlns:a16="http://schemas.microsoft.com/office/drawing/2014/main" id="{947D8390-A89F-40C2-A6E2-730EF2B1C01C}"/>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dirty="0">
                <a:ea typeface="+mn-ea"/>
              </a:endParaRPr>
            </a:p>
          </p:txBody>
        </p:sp>
        <p:sp>
          <p:nvSpPr>
            <p:cNvPr id="176" name="LineLegend1" hidden="1">
              <a:extLst>
                <a:ext uri="{FF2B5EF4-FFF2-40B4-BE49-F238E27FC236}">
                  <a16:creationId xmlns:a16="http://schemas.microsoft.com/office/drawing/2014/main" id="{7C47454C-AADC-4817-A701-6C7A732D184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dirty="0">
                <a:ea typeface="+mn-ea"/>
              </a:endParaRPr>
            </a:p>
          </p:txBody>
        </p:sp>
      </p:grpSp>
      <p:grpSp>
        <p:nvGrpSpPr>
          <p:cNvPr id="177" name="LegendMoons" hidden="1">
            <a:extLst>
              <a:ext uri="{FF2B5EF4-FFF2-40B4-BE49-F238E27FC236}">
                <a16:creationId xmlns:a16="http://schemas.microsoft.com/office/drawing/2014/main" id="{F5A8AEB0-3FA2-4EF0-96C7-4F57EA90404E}"/>
              </a:ext>
            </a:extLst>
          </p:cNvPr>
          <p:cNvGrpSpPr/>
          <p:nvPr userDrawn="1"/>
        </p:nvGrpSpPr>
        <p:grpSpPr>
          <a:xfrm>
            <a:off x="10688315" y="1145373"/>
            <a:ext cx="948949" cy="1731859"/>
            <a:chOff x="7723680" y="1702457"/>
            <a:chExt cx="948949" cy="1731859"/>
          </a:xfrm>
        </p:grpSpPr>
        <p:sp>
          <p:nvSpPr>
            <p:cNvPr id="178" name="Legend1" hidden="1">
              <a:extLst>
                <a:ext uri="{FF2B5EF4-FFF2-40B4-BE49-F238E27FC236}">
                  <a16:creationId xmlns:a16="http://schemas.microsoft.com/office/drawing/2014/main" id="{17ECB99A-1EF0-4005-AA32-27D519A82AF7}"/>
                </a:ext>
              </a:extLst>
            </p:cNvPr>
            <p:cNvSpPr txBox="1"/>
            <p:nvPr/>
          </p:nvSpPr>
          <p:spPr>
            <a:xfrm>
              <a:off x="8076312" y="1709816"/>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86" name="Legend2" hidden="1">
              <a:extLst>
                <a:ext uri="{FF2B5EF4-FFF2-40B4-BE49-F238E27FC236}">
                  <a16:creationId xmlns:a16="http://schemas.microsoft.com/office/drawing/2014/main" id="{6AE05C57-20FD-4E11-BE0B-90B845F916E7}"/>
                </a:ext>
              </a:extLst>
            </p:cNvPr>
            <p:cNvSpPr txBox="1"/>
            <p:nvPr/>
          </p:nvSpPr>
          <p:spPr>
            <a:xfrm>
              <a:off x="8076312" y="2085275"/>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98" name="Legend3" hidden="1">
              <a:extLst>
                <a:ext uri="{FF2B5EF4-FFF2-40B4-BE49-F238E27FC236}">
                  <a16:creationId xmlns:a16="http://schemas.microsoft.com/office/drawing/2014/main" id="{EF934FD4-82A2-48C6-BD02-D3A6B6B797F8}"/>
                </a:ext>
              </a:extLst>
            </p:cNvPr>
            <p:cNvSpPr txBox="1"/>
            <p:nvPr/>
          </p:nvSpPr>
          <p:spPr>
            <a:xfrm>
              <a:off x="8076312" y="246073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99" name="Legend4" hidden="1">
              <a:extLst>
                <a:ext uri="{FF2B5EF4-FFF2-40B4-BE49-F238E27FC236}">
                  <a16:creationId xmlns:a16="http://schemas.microsoft.com/office/drawing/2014/main" id="{FE0758CD-FA8C-4195-A1BD-610E62F6CDF6}"/>
                </a:ext>
              </a:extLst>
            </p:cNvPr>
            <p:cNvSpPr txBox="1"/>
            <p:nvPr/>
          </p:nvSpPr>
          <p:spPr>
            <a:xfrm>
              <a:off x="8076312" y="2836193"/>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00" name="Legend5" hidden="1">
              <a:extLst>
                <a:ext uri="{FF2B5EF4-FFF2-40B4-BE49-F238E27FC236}">
                  <a16:creationId xmlns:a16="http://schemas.microsoft.com/office/drawing/2014/main" id="{F2A4CC4D-394E-42DA-871A-2CBD0021F1D5}"/>
                </a:ext>
              </a:extLst>
            </p:cNvPr>
            <p:cNvSpPr txBox="1"/>
            <p:nvPr/>
          </p:nvSpPr>
          <p:spPr>
            <a:xfrm>
              <a:off x="8076312" y="321165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grpSp>
          <p:nvGrpSpPr>
            <p:cNvPr id="201" name="MoonLegend1" hidden="1">
              <a:extLst>
                <a:ext uri="{FF2B5EF4-FFF2-40B4-BE49-F238E27FC236}">
                  <a16:creationId xmlns:a16="http://schemas.microsoft.com/office/drawing/2014/main" id="{79E41D2E-8DA0-4B7B-86C6-9A35EFB38627}"/>
                </a:ext>
              </a:extLst>
            </p:cNvPr>
            <p:cNvGrpSpPr>
              <a:grpSpLocks noChangeAspect="1"/>
            </p:cNvGrpSpPr>
            <p:nvPr>
              <p:custDataLst>
                <p:tags r:id="rId20"/>
              </p:custDataLst>
            </p:nvPr>
          </p:nvGrpSpPr>
          <p:grpSpPr>
            <a:xfrm>
              <a:off x="7723680" y="1702457"/>
              <a:ext cx="228600" cy="228600"/>
              <a:chOff x="762000" y="1270000"/>
              <a:chExt cx="254000" cy="254000"/>
            </a:xfrm>
          </p:grpSpPr>
          <p:sp>
            <p:nvSpPr>
              <p:cNvPr id="214" name="Oval 213" hidden="1">
                <a:extLst>
                  <a:ext uri="{FF2B5EF4-FFF2-40B4-BE49-F238E27FC236}">
                    <a16:creationId xmlns:a16="http://schemas.microsoft.com/office/drawing/2014/main" id="{4656DDFC-1AF1-4A24-BCE4-B3814732D419}"/>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15" name="Arc 214" hidden="1">
                <a:extLst>
                  <a:ext uri="{FF2B5EF4-FFF2-40B4-BE49-F238E27FC236}">
                    <a16:creationId xmlns:a16="http://schemas.microsoft.com/office/drawing/2014/main" id="{C104FE89-2C5E-4644-9A67-05B51D8DE993}"/>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nvGrpSpPr>
            <p:cNvPr id="202" name="MoonLegend2" hidden="1">
              <a:extLst>
                <a:ext uri="{FF2B5EF4-FFF2-40B4-BE49-F238E27FC236}">
                  <a16:creationId xmlns:a16="http://schemas.microsoft.com/office/drawing/2014/main" id="{224ADC82-F922-43C5-A9F2-767488E02C1F}"/>
                </a:ext>
              </a:extLst>
            </p:cNvPr>
            <p:cNvGrpSpPr>
              <a:grpSpLocks noChangeAspect="1"/>
            </p:cNvGrpSpPr>
            <p:nvPr>
              <p:custDataLst>
                <p:tags r:id="rId21"/>
              </p:custDataLst>
            </p:nvPr>
          </p:nvGrpSpPr>
          <p:grpSpPr>
            <a:xfrm>
              <a:off x="7723680" y="2078270"/>
              <a:ext cx="228600" cy="228600"/>
              <a:chOff x="762000" y="1270000"/>
              <a:chExt cx="254000" cy="254000"/>
            </a:xfrm>
          </p:grpSpPr>
          <p:sp>
            <p:nvSpPr>
              <p:cNvPr id="212" name="Oval 211" hidden="1">
                <a:extLst>
                  <a:ext uri="{FF2B5EF4-FFF2-40B4-BE49-F238E27FC236}">
                    <a16:creationId xmlns:a16="http://schemas.microsoft.com/office/drawing/2014/main" id="{779C3AFC-F8BF-48EB-8D46-891198387832}"/>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13" name="Arc 212" hidden="1">
                <a:extLst>
                  <a:ext uri="{FF2B5EF4-FFF2-40B4-BE49-F238E27FC236}">
                    <a16:creationId xmlns:a16="http://schemas.microsoft.com/office/drawing/2014/main" id="{18F71D0D-2B4F-4880-9D90-C99A126B2A33}"/>
                  </a:ext>
                </a:extLst>
              </p:cNvPr>
              <p:cNvSpPr/>
              <p:nvPr>
                <p:custDataLst>
                  <p:tags r:id="rId32"/>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nvGrpSpPr>
            <p:cNvPr id="203" name="MoonLegend3" hidden="1">
              <a:extLst>
                <a:ext uri="{FF2B5EF4-FFF2-40B4-BE49-F238E27FC236}">
                  <a16:creationId xmlns:a16="http://schemas.microsoft.com/office/drawing/2014/main" id="{02343DA7-886D-45BA-AD97-6FACC45C00F8}"/>
                </a:ext>
              </a:extLst>
            </p:cNvPr>
            <p:cNvGrpSpPr>
              <a:grpSpLocks noChangeAspect="1"/>
            </p:cNvGrpSpPr>
            <p:nvPr>
              <p:custDataLst>
                <p:tags r:id="rId22"/>
              </p:custDataLst>
            </p:nvPr>
          </p:nvGrpSpPr>
          <p:grpSpPr>
            <a:xfrm>
              <a:off x="7723680" y="2454085"/>
              <a:ext cx="228600" cy="228600"/>
              <a:chOff x="762000" y="1270000"/>
              <a:chExt cx="254000" cy="254000"/>
            </a:xfrm>
          </p:grpSpPr>
          <p:sp>
            <p:nvSpPr>
              <p:cNvPr id="210" name="Oval 209" hidden="1">
                <a:extLst>
                  <a:ext uri="{FF2B5EF4-FFF2-40B4-BE49-F238E27FC236}">
                    <a16:creationId xmlns:a16="http://schemas.microsoft.com/office/drawing/2014/main" id="{1C6FCAFF-48FE-412A-8CBD-E4914CBDC49C}"/>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11" name="Arc 210" hidden="1">
                <a:extLst>
                  <a:ext uri="{FF2B5EF4-FFF2-40B4-BE49-F238E27FC236}">
                    <a16:creationId xmlns:a16="http://schemas.microsoft.com/office/drawing/2014/main" id="{C693DD76-965B-4B62-9983-BF3874A17159}"/>
                  </a:ext>
                </a:extLst>
              </p:cNvPr>
              <p:cNvSpPr/>
              <p:nvPr>
                <p:custDataLst>
                  <p:tags r:id="rId30"/>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nvGrpSpPr>
            <p:cNvPr id="204" name="MoonLegend4" hidden="1">
              <a:extLst>
                <a:ext uri="{FF2B5EF4-FFF2-40B4-BE49-F238E27FC236}">
                  <a16:creationId xmlns:a16="http://schemas.microsoft.com/office/drawing/2014/main" id="{805AF359-C9D3-4AF8-87EB-C31A85A9FB56}"/>
                </a:ext>
              </a:extLst>
            </p:cNvPr>
            <p:cNvGrpSpPr>
              <a:grpSpLocks noChangeAspect="1"/>
            </p:cNvGrpSpPr>
            <p:nvPr>
              <p:custDataLst>
                <p:tags r:id="rId23"/>
              </p:custDataLst>
            </p:nvPr>
          </p:nvGrpSpPr>
          <p:grpSpPr>
            <a:xfrm>
              <a:off x="7723680" y="2829900"/>
              <a:ext cx="228600" cy="228600"/>
              <a:chOff x="762000" y="1270000"/>
              <a:chExt cx="254000" cy="254000"/>
            </a:xfrm>
          </p:grpSpPr>
          <p:sp>
            <p:nvSpPr>
              <p:cNvPr id="208" name="Oval 207" hidden="1">
                <a:extLst>
                  <a:ext uri="{FF2B5EF4-FFF2-40B4-BE49-F238E27FC236}">
                    <a16:creationId xmlns:a16="http://schemas.microsoft.com/office/drawing/2014/main" id="{9CD6793F-D294-4982-8106-7A9AEC6D63F2}"/>
                  </a:ext>
                </a:extLst>
              </p:cNvPr>
              <p:cNvSpPr/>
              <p:nvPr>
                <p:custDataLst>
                  <p:tags r:id="rId2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09" name="Arc 208" hidden="1">
                <a:extLst>
                  <a:ext uri="{FF2B5EF4-FFF2-40B4-BE49-F238E27FC236}">
                    <a16:creationId xmlns:a16="http://schemas.microsoft.com/office/drawing/2014/main" id="{5AC6E7F6-5719-4288-BBC4-E9F7BA766314}"/>
                  </a:ext>
                </a:extLst>
              </p:cNvPr>
              <p:cNvSpPr/>
              <p:nvPr>
                <p:custDataLst>
                  <p:tags r:id="rId28"/>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nvGrpSpPr>
            <p:cNvPr id="205" name="MoonLegend5" hidden="1">
              <a:extLst>
                <a:ext uri="{FF2B5EF4-FFF2-40B4-BE49-F238E27FC236}">
                  <a16:creationId xmlns:a16="http://schemas.microsoft.com/office/drawing/2014/main" id="{ABD56F0E-E00B-43B9-9B92-2D2129341439}"/>
                </a:ext>
              </a:extLst>
            </p:cNvPr>
            <p:cNvGrpSpPr>
              <a:grpSpLocks noChangeAspect="1"/>
            </p:cNvGrpSpPr>
            <p:nvPr>
              <p:custDataLst>
                <p:tags r:id="rId24"/>
              </p:custDataLst>
            </p:nvPr>
          </p:nvGrpSpPr>
          <p:grpSpPr>
            <a:xfrm>
              <a:off x="7723680" y="3205716"/>
              <a:ext cx="228600" cy="228600"/>
              <a:chOff x="762000" y="1270000"/>
              <a:chExt cx="254000" cy="254000"/>
            </a:xfrm>
          </p:grpSpPr>
          <p:sp>
            <p:nvSpPr>
              <p:cNvPr id="206" name="Oval 205" hidden="1">
                <a:extLst>
                  <a:ext uri="{FF2B5EF4-FFF2-40B4-BE49-F238E27FC236}">
                    <a16:creationId xmlns:a16="http://schemas.microsoft.com/office/drawing/2014/main" id="{AC3ECE83-1F79-46C0-8189-36B97D037AB2}"/>
                  </a:ext>
                </a:extLst>
              </p:cNvPr>
              <p:cNvSpPr/>
              <p:nvPr>
                <p:custDataLst>
                  <p:tags r:id="rId2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07" name="Arc 206" hidden="1">
                <a:extLst>
                  <a:ext uri="{FF2B5EF4-FFF2-40B4-BE49-F238E27FC236}">
                    <a16:creationId xmlns:a16="http://schemas.microsoft.com/office/drawing/2014/main" id="{2D2C1248-7883-4B71-9ED2-191E65BDBC7A}"/>
                  </a:ext>
                </a:extLst>
              </p:cNvPr>
              <p:cNvSpPr/>
              <p:nvPr>
                <p:custDataLst>
                  <p:tags r:id="rId26"/>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grpSp>
        <p:nvGrpSpPr>
          <p:cNvPr id="216" name="LegendBoxes" hidden="1">
            <a:extLst>
              <a:ext uri="{FF2B5EF4-FFF2-40B4-BE49-F238E27FC236}">
                <a16:creationId xmlns:a16="http://schemas.microsoft.com/office/drawing/2014/main" id="{34BEF368-E19D-4584-A811-FFCFE38B8276}"/>
              </a:ext>
            </a:extLst>
          </p:cNvPr>
          <p:cNvGrpSpPr/>
          <p:nvPr userDrawn="1"/>
        </p:nvGrpSpPr>
        <p:grpSpPr>
          <a:xfrm>
            <a:off x="10714801" y="4381500"/>
            <a:ext cx="922463" cy="1717282"/>
            <a:chOff x="10652400" y="4322824"/>
            <a:chExt cx="922463" cy="1717282"/>
          </a:xfrm>
        </p:grpSpPr>
        <p:sp>
          <p:nvSpPr>
            <p:cNvPr id="217" name="RectangleLegend1" hidden="1">
              <a:extLst>
                <a:ext uri="{FF2B5EF4-FFF2-40B4-BE49-F238E27FC236}">
                  <a16:creationId xmlns:a16="http://schemas.microsoft.com/office/drawing/2014/main" id="{1DB4FEFB-B39D-4CE2-8272-A1BE32628E7F}"/>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18" name="RectangleLegend2" hidden="1">
              <a:extLst>
                <a:ext uri="{FF2B5EF4-FFF2-40B4-BE49-F238E27FC236}">
                  <a16:creationId xmlns:a16="http://schemas.microsoft.com/office/drawing/2014/main" id="{C6718CD5-889B-4E6C-AA3B-4D92BBA88C10}"/>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19" name="RectangleLegend3" hidden="1">
              <a:extLst>
                <a:ext uri="{FF2B5EF4-FFF2-40B4-BE49-F238E27FC236}">
                  <a16:creationId xmlns:a16="http://schemas.microsoft.com/office/drawing/2014/main" id="{8EBCC24D-38BF-47FA-AF8F-7B940E058B68}"/>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20" name="RectangleLegend4" hidden="1">
              <a:extLst>
                <a:ext uri="{FF2B5EF4-FFF2-40B4-BE49-F238E27FC236}">
                  <a16:creationId xmlns:a16="http://schemas.microsoft.com/office/drawing/2014/main" id="{046D301A-3750-4CEB-8CCC-8F048591C4B1}"/>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21" name="RectangleLegend5" hidden="1">
              <a:extLst>
                <a:ext uri="{FF2B5EF4-FFF2-40B4-BE49-F238E27FC236}">
                  <a16:creationId xmlns:a16="http://schemas.microsoft.com/office/drawing/2014/main" id="{2B2A20CB-697F-43CE-867E-906A2E7A4CA3}"/>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22" name="Legend1" hidden="1">
              <a:extLst>
                <a:ext uri="{FF2B5EF4-FFF2-40B4-BE49-F238E27FC236}">
                  <a16:creationId xmlns:a16="http://schemas.microsoft.com/office/drawing/2014/main" id="{E7109D70-D530-4BD7-A2D1-E1AA3804E6F3}"/>
                </a:ext>
              </a:extLst>
            </p:cNvPr>
            <p:cNvSpPr txBox="1"/>
            <p:nvPr/>
          </p:nvSpPr>
          <p:spPr>
            <a:xfrm>
              <a:off x="10978546" y="432282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23" name="Legend2" hidden="1">
              <a:extLst>
                <a:ext uri="{FF2B5EF4-FFF2-40B4-BE49-F238E27FC236}">
                  <a16:creationId xmlns:a16="http://schemas.microsoft.com/office/drawing/2014/main" id="{E8487358-FDA7-4434-BBE0-A7B306A25A94}"/>
                </a:ext>
              </a:extLst>
            </p:cNvPr>
            <p:cNvSpPr txBox="1"/>
            <p:nvPr/>
          </p:nvSpPr>
          <p:spPr>
            <a:xfrm>
              <a:off x="10978546" y="470232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24" name="Legend3" hidden="1">
              <a:extLst>
                <a:ext uri="{FF2B5EF4-FFF2-40B4-BE49-F238E27FC236}">
                  <a16:creationId xmlns:a16="http://schemas.microsoft.com/office/drawing/2014/main" id="{E6E9BC12-3F60-46CC-B0CB-8432163574A1}"/>
                </a:ext>
              </a:extLst>
            </p:cNvPr>
            <p:cNvSpPr txBox="1"/>
            <p:nvPr/>
          </p:nvSpPr>
          <p:spPr>
            <a:xfrm>
              <a:off x="10978546" y="5081820"/>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25" name="Legend4" hidden="1">
              <a:extLst>
                <a:ext uri="{FF2B5EF4-FFF2-40B4-BE49-F238E27FC236}">
                  <a16:creationId xmlns:a16="http://schemas.microsoft.com/office/drawing/2014/main" id="{29355602-9CB3-4427-89FD-06643576BE25}"/>
                </a:ext>
              </a:extLst>
            </p:cNvPr>
            <p:cNvSpPr txBox="1"/>
            <p:nvPr/>
          </p:nvSpPr>
          <p:spPr>
            <a:xfrm>
              <a:off x="10978546" y="5453241"/>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26" name="Legend5" hidden="1">
              <a:extLst>
                <a:ext uri="{FF2B5EF4-FFF2-40B4-BE49-F238E27FC236}">
                  <a16:creationId xmlns:a16="http://schemas.microsoft.com/office/drawing/2014/main" id="{3F3CD601-5A2F-41F4-9FB4-61CDBFFA3A85}"/>
                </a:ext>
              </a:extLst>
            </p:cNvPr>
            <p:cNvSpPr txBox="1"/>
            <p:nvPr/>
          </p:nvSpPr>
          <p:spPr>
            <a:xfrm>
              <a:off x="10978545" y="582466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grpSp>
      <p:sp>
        <p:nvSpPr>
          <p:cNvPr id="151" name="Espace réservé de la date 3">
            <a:extLst>
              <a:ext uri="{FF2B5EF4-FFF2-40B4-BE49-F238E27FC236}">
                <a16:creationId xmlns:a16="http://schemas.microsoft.com/office/drawing/2014/main" id="{F379AE69-F9BA-4C73-A3BB-23ED3A205A6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6960297-850F-44B2-9F21-8AA04D21A6CB}" type="datetime1">
              <a:rPr lang="fr-FR" cap="all" smtClean="0"/>
              <a:t>06/08/2021</a:t>
            </a:fld>
            <a:endParaRPr lang="fr-FR" cap="all" dirty="0"/>
          </a:p>
        </p:txBody>
      </p:sp>
      <p:pic>
        <p:nvPicPr>
          <p:cNvPr id="148" name="Image 5">
            <a:extLst>
              <a:ext uri="{FF2B5EF4-FFF2-40B4-BE49-F238E27FC236}">
                <a16:creationId xmlns:a16="http://schemas.microsoft.com/office/drawing/2014/main" id="{27B7EC4F-9DEC-4AA4-B154-681CB1EFEFFA}"/>
              </a:ext>
            </a:extLst>
          </p:cNvPr>
          <p:cNvPicPr>
            <a:picLocks noChangeAspect="1"/>
          </p:cNvPicPr>
          <p:nvPr userDrawn="1"/>
        </p:nvPicPr>
        <p:blipFill rotWithShape="1">
          <a:blip r:embed="rId37"/>
          <a:srcRect l="8428"/>
          <a:stretch/>
        </p:blipFill>
        <p:spPr>
          <a:xfrm>
            <a:off x="553972" y="84777"/>
            <a:ext cx="854905" cy="726675"/>
          </a:xfrm>
          <a:prstGeom prst="rect">
            <a:avLst/>
          </a:prstGeom>
        </p:spPr>
      </p:pic>
      <p:cxnSp>
        <p:nvCxnSpPr>
          <p:cNvPr id="152" name="Connecteur droit 13">
            <a:extLst>
              <a:ext uri="{FF2B5EF4-FFF2-40B4-BE49-F238E27FC236}">
                <a16:creationId xmlns:a16="http://schemas.microsoft.com/office/drawing/2014/main" id="{082C0393-0949-4794-A7BA-B7574E9622FF}"/>
              </a:ext>
            </a:extLst>
          </p:cNvPr>
          <p:cNvCxnSpPr>
            <a:cxnSpLocks/>
          </p:cNvCxnSpPr>
          <p:nvPr userDrawn="1"/>
        </p:nvCxnSpPr>
        <p:spPr>
          <a:xfrm>
            <a:off x="553972" y="1086644"/>
            <a:ext cx="110832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07" r:id="rId3"/>
    <p:sldLayoutId id="2147483800" r:id="rId4"/>
    <p:sldLayoutId id="2147483659" r:id="rId5"/>
    <p:sldLayoutId id="2147483804" r:id="rId6"/>
    <p:sldLayoutId id="2147483882" r:id="rId7"/>
    <p:sldLayoutId id="2147483883" r:id="rId8"/>
    <p:sldLayoutId id="2147483884" r:id="rId9"/>
    <p:sldLayoutId id="2147483885" r:id="rId10"/>
    <p:sldLayoutId id="2147483886" r:id="rId11"/>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16"/>
            </p:custDataLst>
            <p:extLst>
              <p:ext uri="{D42A27DB-BD31-4B8C-83A1-F6EECF244321}">
                <p14:modId xmlns:p14="http://schemas.microsoft.com/office/powerpoint/2010/main" val="38260025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14677" name="think-cell Slide" r:id="rId38" imgW="592" imgH="591" progId="TCLayout.ActiveDocument.1">
                  <p:embed/>
                </p:oleObj>
              </mc:Choice>
              <mc:Fallback>
                <p:oleObj name="think-cell Slide" r:id="rId38" imgW="592" imgH="591" progId="TCLayout.ActiveDocument.1">
                  <p:embed/>
                  <p:pic>
                    <p:nvPicPr>
                      <p:cNvPr id="0" name=""/>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EEC9760-0D7F-4427-AF82-DE6BA3EF7FE6}"/>
              </a:ext>
            </a:extLst>
          </p:cNvPr>
          <p:cNvSpPr/>
          <p:nvPr userDrawn="1">
            <p:custDataLst>
              <p:tags r:id="rId17"/>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 name="Rectangle 1" hidden="1">
            <a:extLst>
              <a:ext uri="{FF2B5EF4-FFF2-40B4-BE49-F238E27FC236}">
                <a16:creationId xmlns:a16="http://schemas.microsoft.com/office/drawing/2014/main" id="{FB3399E7-290D-4CE6-AA08-2DA0CF307E1C}"/>
              </a:ext>
            </a:extLst>
          </p:cNvPr>
          <p:cNvSpPr/>
          <p:nvPr userDrawn="1">
            <p:custDataLst>
              <p:tags r:id="rId18"/>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19"/>
            </p:custDataLst>
          </p:nvPr>
        </p:nvSpPr>
        <p:spPr>
          <a:xfrm>
            <a:off x="1295400" y="172212"/>
            <a:ext cx="10341864" cy="384721"/>
          </a:xfrm>
          <a:prstGeom prst="rect">
            <a:avLst/>
          </a:prstGeom>
        </p:spPr>
        <p:txBody>
          <a:bodyPr vert="horz" wrap="square" lIns="0" tIns="0" rIns="0" bIns="0" rtlCol="0" anchor="t" anchorCtr="0">
            <a:spAutoFit/>
          </a:bodyPr>
          <a:lstStyle/>
          <a:p>
            <a:pPr lvl="0"/>
            <a:r>
              <a:rPr lang="fr-FR" dirty="0"/>
              <a:t>Click to </a:t>
            </a:r>
            <a:r>
              <a:rPr lang="fr-FR" dirty="0" err="1"/>
              <a:t>edit</a:t>
            </a:r>
            <a:r>
              <a:rPr lang="fr-FR" dirty="0"/>
              <a:t> Master </a:t>
            </a:r>
            <a:r>
              <a:rPr lang="fr-FR" dirty="0" err="1"/>
              <a:t>title</a:t>
            </a:r>
            <a:r>
              <a:rPr lang="fr-FR" dirty="0"/>
              <a:t> style</a:t>
            </a:r>
          </a:p>
        </p:txBody>
      </p:sp>
      <p:grpSp>
        <p:nvGrpSpPr>
          <p:cNvPr id="55" name="Grid" hidden="1">
            <a:extLst>
              <a:ext uri="{FF2B5EF4-FFF2-40B4-BE49-F238E27FC236}">
                <a16:creationId xmlns:a16="http://schemas.microsoft.com/office/drawing/2014/main" id="{DEFB2FD9-7CD8-4FAE-9553-EBB1883173D8}"/>
              </a:ext>
            </a:extLst>
          </p:cNvPr>
          <p:cNvGrpSpPr/>
          <p:nvPr userDrawn="1">
            <p:custDataLst>
              <p:tags r:id="rId20"/>
            </p:custDataLst>
          </p:nvPr>
        </p:nvGrpSpPr>
        <p:grpSpPr>
          <a:xfrm>
            <a:off x="1524" y="0"/>
            <a:ext cx="12190476" cy="6858000"/>
            <a:chOff x="0" y="0"/>
            <a:chExt cx="12190476" cy="6858000"/>
          </a:xfrm>
        </p:grpSpPr>
        <p:sp>
          <p:nvSpPr>
            <p:cNvPr id="56" name="slide margin">
              <a:extLst>
                <a:ext uri="{FF2B5EF4-FFF2-40B4-BE49-F238E27FC236}">
                  <a16:creationId xmlns:a16="http://schemas.microsoft.com/office/drawing/2014/main" id="{38DD344F-AD20-46A3-A11B-2D82C3344FEC}"/>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a:solidFill>
                  <a:schemeClr val="tx1"/>
                </a:solidFill>
                <a:latin typeface="+mn-lt"/>
              </a:endParaRPr>
            </a:p>
          </p:txBody>
        </p:sp>
        <p:cxnSp>
          <p:nvCxnSpPr>
            <p:cNvPr id="57" name="Straight Connector 56">
              <a:extLst>
                <a:ext uri="{FF2B5EF4-FFF2-40B4-BE49-F238E27FC236}">
                  <a16:creationId xmlns:a16="http://schemas.microsoft.com/office/drawing/2014/main" id="{6C7601CF-5E5B-457D-847F-427610DA2FB7}"/>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1F3C21-0066-454F-858F-CF8DE7C15746}"/>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2C2F96-141D-4584-8AFC-7B03AC967AD5}"/>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FFAB406-01C7-4D16-B756-95AABF69356F}"/>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C0947A7-511E-40BC-89AC-7FB57EB8253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E13BF7D-FE79-4AD9-BD1E-86E33F888F0B}"/>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9CD20B4-6A15-49A2-A59E-FCCFB641E09C}"/>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C9107F-AE78-4984-826C-0B2406DAF134}"/>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34F056F-D81A-4196-9B3A-AE8FD5591CB2}"/>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4C1E84A-C73C-43D4-BA3C-8DBC74530EF8}"/>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E85AE8D-58C3-4AA0-B6F0-E5B277CA7900}"/>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C36F9C0-4B83-4C02-9FB8-FE87C7414EE2}"/>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33B3485C-D98D-4843-9430-BAB5037871BA}"/>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0" name="Freeform: Shape 69">
              <a:extLst>
                <a:ext uri="{FF2B5EF4-FFF2-40B4-BE49-F238E27FC236}">
                  <a16:creationId xmlns:a16="http://schemas.microsoft.com/office/drawing/2014/main" id="{D4711F5E-C124-4817-92AB-CA50490512E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1" name="Freeform: Shape 70">
              <a:extLst>
                <a:ext uri="{FF2B5EF4-FFF2-40B4-BE49-F238E27FC236}">
                  <a16:creationId xmlns:a16="http://schemas.microsoft.com/office/drawing/2014/main" id="{287B4A93-F9FF-464C-9429-7F0508C752D8}"/>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2" name="Freeform: Shape 71">
              <a:extLst>
                <a:ext uri="{FF2B5EF4-FFF2-40B4-BE49-F238E27FC236}">
                  <a16:creationId xmlns:a16="http://schemas.microsoft.com/office/drawing/2014/main" id="{F30BD8E3-A9FF-4CAF-AFCE-78BAF967AB1A}"/>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3" name="Freeform: Shape 72">
              <a:extLst>
                <a:ext uri="{FF2B5EF4-FFF2-40B4-BE49-F238E27FC236}">
                  <a16:creationId xmlns:a16="http://schemas.microsoft.com/office/drawing/2014/main" id="{68DFD3D7-8227-4BAE-92E3-7A8D1D9D120B}"/>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4" name="Freeform: Shape 73">
              <a:extLst>
                <a:ext uri="{FF2B5EF4-FFF2-40B4-BE49-F238E27FC236}">
                  <a16:creationId xmlns:a16="http://schemas.microsoft.com/office/drawing/2014/main" id="{B1BDBD63-521E-429E-88F1-146A189AC44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5" name="Freeform: Shape 74">
              <a:extLst>
                <a:ext uri="{FF2B5EF4-FFF2-40B4-BE49-F238E27FC236}">
                  <a16:creationId xmlns:a16="http://schemas.microsoft.com/office/drawing/2014/main" id="{A0B0088A-AB05-469E-9D5A-008850E9B532}"/>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6" name="Freeform: Shape 75">
              <a:extLst>
                <a:ext uri="{FF2B5EF4-FFF2-40B4-BE49-F238E27FC236}">
                  <a16:creationId xmlns:a16="http://schemas.microsoft.com/office/drawing/2014/main" id="{19BCFA35-14ED-4686-918B-E003CB0183E0}"/>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7" name="Freeform: Shape 76">
              <a:extLst>
                <a:ext uri="{FF2B5EF4-FFF2-40B4-BE49-F238E27FC236}">
                  <a16:creationId xmlns:a16="http://schemas.microsoft.com/office/drawing/2014/main" id="{32C9479A-9B75-4DAD-BD6F-ACA06F40053D}"/>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8" name="Freeform: Shape 77">
              <a:extLst>
                <a:ext uri="{FF2B5EF4-FFF2-40B4-BE49-F238E27FC236}">
                  <a16:creationId xmlns:a16="http://schemas.microsoft.com/office/drawing/2014/main" id="{0E502045-AFEE-46BD-82EF-7FDCA210A972}"/>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9" name="Freeform: Shape 78">
              <a:extLst>
                <a:ext uri="{FF2B5EF4-FFF2-40B4-BE49-F238E27FC236}">
                  <a16:creationId xmlns:a16="http://schemas.microsoft.com/office/drawing/2014/main" id="{8331B978-23AB-4D1C-BDEB-D3F9BEDAA2DB}"/>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0" name="Freeform: Shape 79">
              <a:extLst>
                <a:ext uri="{FF2B5EF4-FFF2-40B4-BE49-F238E27FC236}">
                  <a16:creationId xmlns:a16="http://schemas.microsoft.com/office/drawing/2014/main" id="{B5C2958A-8756-4F5D-9D2E-8609AF3FE7F3}"/>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1" name="Freeform: Shape 80">
              <a:extLst>
                <a:ext uri="{FF2B5EF4-FFF2-40B4-BE49-F238E27FC236}">
                  <a16:creationId xmlns:a16="http://schemas.microsoft.com/office/drawing/2014/main" id="{405E51A7-0B73-4EDC-8853-4C4885C3CD12}"/>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2" name="Freeform: Shape 81">
              <a:extLst>
                <a:ext uri="{FF2B5EF4-FFF2-40B4-BE49-F238E27FC236}">
                  <a16:creationId xmlns:a16="http://schemas.microsoft.com/office/drawing/2014/main" id="{A655BB02-C70B-4783-95E3-349A9749DE81}"/>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3" name="Freeform: Shape 82">
              <a:extLst>
                <a:ext uri="{FF2B5EF4-FFF2-40B4-BE49-F238E27FC236}">
                  <a16:creationId xmlns:a16="http://schemas.microsoft.com/office/drawing/2014/main" id="{BF414889-E577-40C3-8CDF-DA20200FC4B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4" name="Freeform: Shape 83">
              <a:extLst>
                <a:ext uri="{FF2B5EF4-FFF2-40B4-BE49-F238E27FC236}">
                  <a16:creationId xmlns:a16="http://schemas.microsoft.com/office/drawing/2014/main" id="{10578B73-0DC8-40FE-8A21-280C0818D286}"/>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5" name="Freeform: Shape 84">
              <a:extLst>
                <a:ext uri="{FF2B5EF4-FFF2-40B4-BE49-F238E27FC236}">
                  <a16:creationId xmlns:a16="http://schemas.microsoft.com/office/drawing/2014/main" id="{2A3EAB8C-6F2A-4487-A2BB-0984642F92B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6" name="Freeform: Shape 85">
              <a:extLst>
                <a:ext uri="{FF2B5EF4-FFF2-40B4-BE49-F238E27FC236}">
                  <a16:creationId xmlns:a16="http://schemas.microsoft.com/office/drawing/2014/main" id="{07D70175-6613-45BC-AF43-015C72F13A7B}"/>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7" name="Freeform: Shape 86">
              <a:extLst>
                <a:ext uri="{FF2B5EF4-FFF2-40B4-BE49-F238E27FC236}">
                  <a16:creationId xmlns:a16="http://schemas.microsoft.com/office/drawing/2014/main" id="{9B942F25-6CDB-4981-97B7-D7BDEBE5ADF5}"/>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8" name="Freeform: Shape 87">
              <a:extLst>
                <a:ext uri="{FF2B5EF4-FFF2-40B4-BE49-F238E27FC236}">
                  <a16:creationId xmlns:a16="http://schemas.microsoft.com/office/drawing/2014/main" id="{01315AFB-F00B-4517-B2CA-2588A030EFF4}"/>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9" name="Freeform: Shape 88">
              <a:extLst>
                <a:ext uri="{FF2B5EF4-FFF2-40B4-BE49-F238E27FC236}">
                  <a16:creationId xmlns:a16="http://schemas.microsoft.com/office/drawing/2014/main" id="{F2EAC9B8-160B-4F7F-8029-F358F771D704}"/>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0" name="Freeform: Shape 89">
              <a:extLst>
                <a:ext uri="{FF2B5EF4-FFF2-40B4-BE49-F238E27FC236}">
                  <a16:creationId xmlns:a16="http://schemas.microsoft.com/office/drawing/2014/main" id="{42671AAA-F5BF-4B8E-9B20-12F8E97A3021}"/>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1" name="Freeform: Shape 90">
              <a:extLst>
                <a:ext uri="{FF2B5EF4-FFF2-40B4-BE49-F238E27FC236}">
                  <a16:creationId xmlns:a16="http://schemas.microsoft.com/office/drawing/2014/main" id="{23FB4F88-2E32-42AF-931D-73EEE391186B}"/>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2" name="Freeform: Shape 91">
              <a:extLst>
                <a:ext uri="{FF2B5EF4-FFF2-40B4-BE49-F238E27FC236}">
                  <a16:creationId xmlns:a16="http://schemas.microsoft.com/office/drawing/2014/main" id="{E4A1769F-CE92-4633-87B1-DDCB8F12145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3" name="Freeform: Shape 92">
              <a:extLst>
                <a:ext uri="{FF2B5EF4-FFF2-40B4-BE49-F238E27FC236}">
                  <a16:creationId xmlns:a16="http://schemas.microsoft.com/office/drawing/2014/main" id="{4B597847-9D21-4E79-A3C1-CD09A72ED17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cxnSp>
          <p:nvCxnSpPr>
            <p:cNvPr id="94" name="Straight Connector 93">
              <a:extLst>
                <a:ext uri="{FF2B5EF4-FFF2-40B4-BE49-F238E27FC236}">
                  <a16:creationId xmlns:a16="http://schemas.microsoft.com/office/drawing/2014/main" id="{A4475F4C-A18C-4D1A-BA57-171FB0889ED5}"/>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B668352-A3AB-4B2E-9A58-3447022124C4}"/>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FB43971-E513-473C-A51D-9EE94E61083C}"/>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5DF1BF3-81AD-4891-9BB0-2F7A0C9D4E46}"/>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0BDB8E3-D6DD-4760-8A19-73C078A70F87}"/>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F12D775-122F-40DE-9D53-9EE07EEAA8F5}"/>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D2CAD56-BA05-4C75-8034-7BE3F452236F}"/>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90E0245-1DD4-47DE-874E-81EEEC5BC8F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CFFCCA0-3335-4A1D-ABE0-05033DB06A2E}"/>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4D72CB9-C1AD-44DE-9701-7AC2B6FF96CE}"/>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9B3321-C5E9-4805-BC66-EA0432C4C15B}"/>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ACEEB3E-3F13-47FD-9363-059ECF85CA24}"/>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3AB56B-1DBC-4E4B-A722-E8BD0ECD1B41}"/>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7406E6C7-24A3-4B83-8726-B30607709EF5}"/>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BF470C1-8F17-46A7-9CF6-68959FCC27C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FB440D-CD6D-4896-879A-A739507A9DA0}"/>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13BC5EF-1845-45CB-A034-F5C2FECB524D}"/>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2206814-DAB9-4959-9312-D81139D2AED1}"/>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63072DF-59FF-4A0A-BAA0-5A11E1D2E4E3}"/>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A4BE5F7-9CDA-49D9-BFEC-F2B196770FC3}"/>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C5C0C16-0A28-498B-9C6F-5032271897D0}"/>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1131945-8EE6-4545-BF8A-AF353687BEB3}"/>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75DD299-052D-4F8E-A9FE-D093F95B0FF2}"/>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8EBC29A-6A7B-40D5-897C-5DEEBEE6A4B2}"/>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C66B5FDD-F1EC-4F2C-B392-BC178AD8DA90}"/>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93E83BE-872E-48AC-9FFE-A9F5597742DF}"/>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9D1C528-2748-4906-ABB1-D32D60EC43E0}"/>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982271F-16E6-4B46-8B36-C850AA36014C}"/>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A678F6B-D7A6-4C5F-A60A-68F375965733}"/>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1F16AAE-3D56-49D9-B1F8-CF0D668C4625}"/>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46BA71-43F2-4516-96BC-46C1F7150D1F}"/>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B2820DA-E0D5-407B-9227-F00335F2855C}"/>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6A61357-206A-4A6B-82AD-45174279B301}"/>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FD4E7D7-1920-4CDF-8C8E-2C8843C3234E}"/>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6B52954-99B2-4CA1-BC58-BC2CE3144C2E}"/>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A58B8F17-F2CF-4C8B-9384-4763AEB46266}"/>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F4D57F3-3690-4C8F-9DD3-6514140E8449}"/>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F1248E6-58FC-4800-A342-F266640388C0}"/>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B8011EA-A67B-4792-899C-6F30861FB41B}"/>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E187538-C1B6-4AB3-9E92-1CBE573E39EA}"/>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725F436-5B17-4F6D-B174-9FD6324175C9}"/>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DD99996-2943-48E4-B56E-D3F05FDFEC4F}"/>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8B8D663-5E52-4EA2-8D3F-41F6121FAE3C}"/>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1F6EC2A-C5C1-4266-92CE-81F84B827556}"/>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1" name="main body box">
              <a:extLst>
                <a:ext uri="{FF2B5EF4-FFF2-40B4-BE49-F238E27FC236}">
                  <a16:creationId xmlns:a16="http://schemas.microsoft.com/office/drawing/2014/main" id="{B218B8DC-43D2-4BF0-8019-414A6C978B5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fr-FR" sz="1323" dirty="0">
                <a:solidFill>
                  <a:schemeClr val="tx1"/>
                </a:solidFill>
                <a:latin typeface="+mn-lt"/>
              </a:endParaRPr>
            </a:p>
          </p:txBody>
        </p:sp>
        <p:cxnSp>
          <p:nvCxnSpPr>
            <p:cNvPr id="142" name="Straight Connector 141">
              <a:extLst>
                <a:ext uri="{FF2B5EF4-FFF2-40B4-BE49-F238E27FC236}">
                  <a16:creationId xmlns:a16="http://schemas.microsoft.com/office/drawing/2014/main" id="{F8A6CBCB-2578-43F1-B7A4-69F595E6E013}"/>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3" name="Straight Connector 142">
              <a:extLst>
                <a:ext uri="{FF2B5EF4-FFF2-40B4-BE49-F238E27FC236}">
                  <a16:creationId xmlns:a16="http://schemas.microsoft.com/office/drawing/2014/main" id="{62E19C48-49CD-490C-82AF-6A807F4A91F8}"/>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1"/>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dirty="0" err="1"/>
              <a:t>Footnotes</a:t>
            </a:r>
            <a:endParaRPr lang="fr-FR" dirty="0"/>
          </a:p>
        </p:txBody>
      </p:sp>
      <p:sp>
        <p:nvSpPr>
          <p:cNvPr id="176" name="Sticker" hidden="1">
            <a:extLst>
              <a:ext uri="{FF2B5EF4-FFF2-40B4-BE49-F238E27FC236}">
                <a16:creationId xmlns:a16="http://schemas.microsoft.com/office/drawing/2014/main" id="{F05F3D84-B1F2-4969-91DD-7BB0F78A4159}"/>
              </a:ext>
            </a:extLst>
          </p:cNvPr>
          <p:cNvSpPr txBox="1"/>
          <p:nvPr userDrawn="1"/>
        </p:nvSpPr>
        <p:spPr>
          <a:xfrm>
            <a:off x="549522" y="1219714"/>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dirty="0"/>
              <a:t>STICKER</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2"/>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dirty="0" err="1"/>
              <a:t>Above</a:t>
            </a:r>
            <a:r>
              <a:rPr lang="fr-FR" dirty="0"/>
              <a:t> Chart Exhibit </a:t>
            </a:r>
            <a:r>
              <a:rPr lang="fr-FR" dirty="0" err="1"/>
              <a:t>Title</a:t>
            </a:r>
            <a:endParaRPr lang="fr-FR" dirty="0"/>
          </a:p>
          <a:p>
            <a:pPr lvl="0"/>
            <a:r>
              <a:rPr lang="fr-FR" b="0" dirty="0"/>
              <a:t>Unit of </a:t>
            </a:r>
            <a:r>
              <a:rPr lang="fr-FR" b="0" dirty="0" err="1"/>
              <a:t>Measure</a:t>
            </a:r>
            <a:endParaRPr lang="fr-FR" b="0" dirty="0"/>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54736" y="2170800"/>
            <a:ext cx="2484655" cy="1631216"/>
          </a:xfrm>
          <a:prstGeom prst="rect">
            <a:avLst/>
          </a:prstGeom>
        </p:spPr>
        <p:txBody>
          <a:bodyPr vert="horz" lIns="0" tIns="0" rIns="0" bIns="0" rtlCol="0">
            <a:spAutoFit/>
          </a:body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endParaRPr lang="fr-FR" dirty="0"/>
          </a:p>
          <a:p>
            <a:pPr lvl="4"/>
            <a:r>
              <a:rPr lang="fr-FR" dirty="0" err="1"/>
              <a:t>Fifth</a:t>
            </a:r>
            <a:r>
              <a:rPr lang="fr-FR" dirty="0"/>
              <a:t> </a:t>
            </a:r>
            <a:r>
              <a:rPr lang="fr-FR" dirty="0" err="1"/>
              <a:t>level</a:t>
            </a:r>
            <a:endParaRPr lang="fr-FR" dirty="0"/>
          </a:p>
        </p:txBody>
      </p:sp>
      <p:grpSp>
        <p:nvGrpSpPr>
          <p:cNvPr id="146" name="LegendBoxes" hidden="1">
            <a:extLst>
              <a:ext uri="{FF2B5EF4-FFF2-40B4-BE49-F238E27FC236}">
                <a16:creationId xmlns:a16="http://schemas.microsoft.com/office/drawing/2014/main" id="{CF94D31B-FDB7-4D4D-AB59-2DEA2B54ABFC}"/>
              </a:ext>
            </a:extLst>
          </p:cNvPr>
          <p:cNvGrpSpPr/>
          <p:nvPr userDrawn="1"/>
        </p:nvGrpSpPr>
        <p:grpSpPr>
          <a:xfrm>
            <a:off x="10714801" y="4381500"/>
            <a:ext cx="922463" cy="1717282"/>
            <a:chOff x="10554770" y="4322824"/>
            <a:chExt cx="922463" cy="1717282"/>
          </a:xfrm>
        </p:grpSpPr>
        <p:sp>
          <p:nvSpPr>
            <p:cNvPr id="147" name="RectangleLegend1" hidden="1">
              <a:extLst>
                <a:ext uri="{FF2B5EF4-FFF2-40B4-BE49-F238E27FC236}">
                  <a16:creationId xmlns:a16="http://schemas.microsoft.com/office/drawing/2014/main" id="{57883214-8AB7-430C-B6F8-7E4B9372D615}"/>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400" dirty="0">
                <a:solidFill>
                  <a:schemeClr val="tx1"/>
                </a:solidFill>
              </a:endParaRPr>
            </a:p>
          </p:txBody>
        </p:sp>
        <p:sp>
          <p:nvSpPr>
            <p:cNvPr id="148" name="RectangleLegend2" hidden="1">
              <a:extLst>
                <a:ext uri="{FF2B5EF4-FFF2-40B4-BE49-F238E27FC236}">
                  <a16:creationId xmlns:a16="http://schemas.microsoft.com/office/drawing/2014/main" id="{37A89F65-BB4C-4635-876C-EF41D10FBE39}"/>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400" dirty="0">
                <a:solidFill>
                  <a:schemeClr val="tx1"/>
                </a:solidFill>
              </a:endParaRPr>
            </a:p>
          </p:txBody>
        </p:sp>
        <p:sp>
          <p:nvSpPr>
            <p:cNvPr id="149" name="RectangleLegend3" hidden="1">
              <a:extLst>
                <a:ext uri="{FF2B5EF4-FFF2-40B4-BE49-F238E27FC236}">
                  <a16:creationId xmlns:a16="http://schemas.microsoft.com/office/drawing/2014/main" id="{6817B186-28BD-4418-BD59-AE25AC3DE959}"/>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400" dirty="0">
                <a:solidFill>
                  <a:schemeClr val="tx1"/>
                </a:solidFill>
              </a:endParaRPr>
            </a:p>
          </p:txBody>
        </p:sp>
        <p:sp>
          <p:nvSpPr>
            <p:cNvPr id="150" name="RectangleLegend4" hidden="1">
              <a:extLst>
                <a:ext uri="{FF2B5EF4-FFF2-40B4-BE49-F238E27FC236}">
                  <a16:creationId xmlns:a16="http://schemas.microsoft.com/office/drawing/2014/main" id="{69B0D5D3-E7D2-4A7B-A057-631883C01076}"/>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400" dirty="0">
                <a:solidFill>
                  <a:schemeClr val="tx1"/>
                </a:solidFill>
              </a:endParaRPr>
            </a:p>
          </p:txBody>
        </p:sp>
        <p:sp>
          <p:nvSpPr>
            <p:cNvPr id="151" name="RectangleLegend5" hidden="1">
              <a:extLst>
                <a:ext uri="{FF2B5EF4-FFF2-40B4-BE49-F238E27FC236}">
                  <a16:creationId xmlns:a16="http://schemas.microsoft.com/office/drawing/2014/main" id="{6454ED78-1BA3-455F-9AD0-B91FBFBDBDB8}"/>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400" dirty="0">
                <a:solidFill>
                  <a:schemeClr val="tx1"/>
                </a:solidFill>
              </a:endParaRPr>
            </a:p>
          </p:txBody>
        </p:sp>
        <p:sp>
          <p:nvSpPr>
            <p:cNvPr id="152" name="Legend1" hidden="1">
              <a:extLst>
                <a:ext uri="{FF2B5EF4-FFF2-40B4-BE49-F238E27FC236}">
                  <a16:creationId xmlns:a16="http://schemas.microsoft.com/office/drawing/2014/main" id="{C3815CC3-E4AC-4759-BC0C-3B3AFB4840D5}"/>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53" name="Legend2" hidden="1">
              <a:extLst>
                <a:ext uri="{FF2B5EF4-FFF2-40B4-BE49-F238E27FC236}">
                  <a16:creationId xmlns:a16="http://schemas.microsoft.com/office/drawing/2014/main" id="{A6D1A2D0-9E82-411B-B420-30A4688FDC9F}"/>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54" name="Legend3" hidden="1">
              <a:extLst>
                <a:ext uri="{FF2B5EF4-FFF2-40B4-BE49-F238E27FC236}">
                  <a16:creationId xmlns:a16="http://schemas.microsoft.com/office/drawing/2014/main" id="{F53F02E1-6462-401D-9EB8-963E07F16E7C}"/>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55" name="Legend4" hidden="1">
              <a:extLst>
                <a:ext uri="{FF2B5EF4-FFF2-40B4-BE49-F238E27FC236}">
                  <a16:creationId xmlns:a16="http://schemas.microsoft.com/office/drawing/2014/main" id="{6F4AB0D0-0497-4F55-B3DA-A1007E97B080}"/>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56" name="Legend5" hidden="1">
              <a:extLst>
                <a:ext uri="{FF2B5EF4-FFF2-40B4-BE49-F238E27FC236}">
                  <a16:creationId xmlns:a16="http://schemas.microsoft.com/office/drawing/2014/main" id="{E3EF5426-98FB-4851-A230-9E3A0037D822}"/>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grpSp>
      <p:grpSp>
        <p:nvGrpSpPr>
          <p:cNvPr id="157" name="LegendLines" hidden="1">
            <a:extLst>
              <a:ext uri="{FF2B5EF4-FFF2-40B4-BE49-F238E27FC236}">
                <a16:creationId xmlns:a16="http://schemas.microsoft.com/office/drawing/2014/main" id="{918D7AC9-6A42-4EDA-BEBA-0572CE89552F}"/>
              </a:ext>
            </a:extLst>
          </p:cNvPr>
          <p:cNvGrpSpPr/>
          <p:nvPr userDrawn="1"/>
        </p:nvGrpSpPr>
        <p:grpSpPr>
          <a:xfrm>
            <a:off x="10317304" y="3150831"/>
            <a:ext cx="1319960" cy="958286"/>
            <a:chOff x="10162879" y="3243772"/>
            <a:chExt cx="1319960" cy="958286"/>
          </a:xfrm>
        </p:grpSpPr>
        <p:sp>
          <p:nvSpPr>
            <p:cNvPr id="158" name="Legend1" hidden="1">
              <a:extLst>
                <a:ext uri="{FF2B5EF4-FFF2-40B4-BE49-F238E27FC236}">
                  <a16:creationId xmlns:a16="http://schemas.microsoft.com/office/drawing/2014/main" id="{2257CA01-D2D9-4096-8B25-EE32EF91BCA4}"/>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59" name="Legend2" hidden="1">
              <a:extLst>
                <a:ext uri="{FF2B5EF4-FFF2-40B4-BE49-F238E27FC236}">
                  <a16:creationId xmlns:a16="http://schemas.microsoft.com/office/drawing/2014/main" id="{A9507277-2AB6-4BDA-A23C-76A5FC59A45F}"/>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60" name="Legend3" hidden="1">
              <a:extLst>
                <a:ext uri="{FF2B5EF4-FFF2-40B4-BE49-F238E27FC236}">
                  <a16:creationId xmlns:a16="http://schemas.microsoft.com/office/drawing/2014/main" id="{5BEE3A19-2F95-433F-A7EC-FCEABC004D0B}"/>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61" name="LineLegend3" hidden="1">
              <a:extLst>
                <a:ext uri="{FF2B5EF4-FFF2-40B4-BE49-F238E27FC236}">
                  <a16:creationId xmlns:a16="http://schemas.microsoft.com/office/drawing/2014/main" id="{DE0F2DAD-8B16-4AD8-AFA6-270F6CCD67FF}"/>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fr-FR" sz="1400" baseline="0" dirty="0">
                <a:latin typeface="+mn-lt"/>
                <a:ea typeface="+mn-ea"/>
              </a:endParaRPr>
            </a:p>
          </p:txBody>
        </p:sp>
        <p:sp>
          <p:nvSpPr>
            <p:cNvPr id="162" name="LineLegend2" hidden="1">
              <a:extLst>
                <a:ext uri="{FF2B5EF4-FFF2-40B4-BE49-F238E27FC236}">
                  <a16:creationId xmlns:a16="http://schemas.microsoft.com/office/drawing/2014/main" id="{C4D12D1D-43F1-4BE3-BA00-28252255D114}"/>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fr-FR" sz="1400" baseline="0" dirty="0">
                <a:latin typeface="+mn-lt"/>
                <a:ea typeface="+mn-ea"/>
              </a:endParaRPr>
            </a:p>
          </p:txBody>
        </p:sp>
        <p:sp>
          <p:nvSpPr>
            <p:cNvPr id="163" name="LineLegend1" hidden="1">
              <a:extLst>
                <a:ext uri="{FF2B5EF4-FFF2-40B4-BE49-F238E27FC236}">
                  <a16:creationId xmlns:a16="http://schemas.microsoft.com/office/drawing/2014/main" id="{CD3DE7B3-0AFC-4775-A0B2-6DC5F8201869}"/>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fr-FR" sz="1400" baseline="0" dirty="0">
                <a:latin typeface="+mn-lt"/>
                <a:ea typeface="+mn-ea"/>
              </a:endParaRPr>
            </a:p>
          </p:txBody>
        </p:sp>
      </p:grpSp>
      <p:grpSp>
        <p:nvGrpSpPr>
          <p:cNvPr id="164" name="LegendMoons" hidden="1">
            <a:extLst>
              <a:ext uri="{FF2B5EF4-FFF2-40B4-BE49-F238E27FC236}">
                <a16:creationId xmlns:a16="http://schemas.microsoft.com/office/drawing/2014/main" id="{22EE4304-6153-493C-A262-E18A100648CF}"/>
              </a:ext>
            </a:extLst>
          </p:cNvPr>
          <p:cNvGrpSpPr/>
          <p:nvPr userDrawn="1"/>
        </p:nvGrpSpPr>
        <p:grpSpPr>
          <a:xfrm>
            <a:off x="10684859" y="1146588"/>
            <a:ext cx="948949" cy="1731859"/>
            <a:chOff x="7716535" y="2630582"/>
            <a:chExt cx="948949" cy="1731859"/>
          </a:xfrm>
        </p:grpSpPr>
        <p:sp>
          <p:nvSpPr>
            <p:cNvPr id="165" name="Legend1" hidden="1">
              <a:extLst>
                <a:ext uri="{FF2B5EF4-FFF2-40B4-BE49-F238E27FC236}">
                  <a16:creationId xmlns:a16="http://schemas.microsoft.com/office/drawing/2014/main" id="{552CD735-205A-45C1-8F8F-1B0DC1803784}"/>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66" name="Legend2" hidden="1">
              <a:extLst>
                <a:ext uri="{FF2B5EF4-FFF2-40B4-BE49-F238E27FC236}">
                  <a16:creationId xmlns:a16="http://schemas.microsoft.com/office/drawing/2014/main" id="{96F11976-B2A3-4DEE-B466-FC41C999A286}"/>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167" name="Legend3" hidden="1">
              <a:extLst>
                <a:ext uri="{FF2B5EF4-FFF2-40B4-BE49-F238E27FC236}">
                  <a16:creationId xmlns:a16="http://schemas.microsoft.com/office/drawing/2014/main" id="{238D795F-3813-455F-A0AE-80DDBB804430}"/>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208" name="Legend4" hidden="1">
              <a:extLst>
                <a:ext uri="{FF2B5EF4-FFF2-40B4-BE49-F238E27FC236}">
                  <a16:creationId xmlns:a16="http://schemas.microsoft.com/office/drawing/2014/main" id="{8CE53E58-E252-4282-93B2-8558196F6494}"/>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sp>
          <p:nvSpPr>
            <p:cNvPr id="209" name="Legend5" hidden="1">
              <a:extLst>
                <a:ext uri="{FF2B5EF4-FFF2-40B4-BE49-F238E27FC236}">
                  <a16:creationId xmlns:a16="http://schemas.microsoft.com/office/drawing/2014/main" id="{1B43950C-92E6-4691-8611-EB9D1B5B3673}"/>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fr-FR" sz="1400" dirty="0" err="1"/>
                <a:t>Legend</a:t>
              </a:r>
              <a:endParaRPr lang="fr-FR" sz="1400" dirty="0"/>
            </a:p>
          </p:txBody>
        </p:sp>
        <p:grpSp>
          <p:nvGrpSpPr>
            <p:cNvPr id="210" name="MoonLegend1" hidden="1">
              <a:extLst>
                <a:ext uri="{FF2B5EF4-FFF2-40B4-BE49-F238E27FC236}">
                  <a16:creationId xmlns:a16="http://schemas.microsoft.com/office/drawing/2014/main" id="{BA031B31-8A27-43BA-B32F-AB3848D81964}"/>
                </a:ext>
              </a:extLst>
            </p:cNvPr>
            <p:cNvGrpSpPr>
              <a:grpSpLocks noChangeAspect="1"/>
            </p:cNvGrpSpPr>
            <p:nvPr>
              <p:custDataLst>
                <p:tags r:id="rId23"/>
              </p:custDataLst>
            </p:nvPr>
          </p:nvGrpSpPr>
          <p:grpSpPr>
            <a:xfrm>
              <a:off x="7716535" y="2630582"/>
              <a:ext cx="228600" cy="228600"/>
              <a:chOff x="762000" y="1270000"/>
              <a:chExt cx="254000" cy="254000"/>
            </a:xfrm>
          </p:grpSpPr>
          <p:sp>
            <p:nvSpPr>
              <p:cNvPr id="223" name="Oval 222" hidden="1">
                <a:extLst>
                  <a:ext uri="{FF2B5EF4-FFF2-40B4-BE49-F238E27FC236}">
                    <a16:creationId xmlns:a16="http://schemas.microsoft.com/office/drawing/2014/main" id="{F7E608CA-C4B6-4E97-96EB-15ABB778BE21}"/>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solidFill>
                </a:endParaRPr>
              </a:p>
            </p:txBody>
          </p:sp>
          <p:sp>
            <p:nvSpPr>
              <p:cNvPr id="224" name="Arc 223" hidden="1">
                <a:extLst>
                  <a:ext uri="{FF2B5EF4-FFF2-40B4-BE49-F238E27FC236}">
                    <a16:creationId xmlns:a16="http://schemas.microsoft.com/office/drawing/2014/main" id="{A598AF25-AE9E-434C-B64C-1F77F6D1753D}"/>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400" dirty="0"/>
              </a:p>
            </p:txBody>
          </p:sp>
        </p:grpSp>
        <p:grpSp>
          <p:nvGrpSpPr>
            <p:cNvPr id="211" name="MoonLegend2" hidden="1">
              <a:extLst>
                <a:ext uri="{FF2B5EF4-FFF2-40B4-BE49-F238E27FC236}">
                  <a16:creationId xmlns:a16="http://schemas.microsoft.com/office/drawing/2014/main" id="{5B919E00-E6B7-43FF-9A4B-F1568D632901}"/>
                </a:ext>
              </a:extLst>
            </p:cNvPr>
            <p:cNvGrpSpPr>
              <a:grpSpLocks noChangeAspect="1"/>
            </p:cNvGrpSpPr>
            <p:nvPr>
              <p:custDataLst>
                <p:tags r:id="rId24"/>
              </p:custDataLst>
            </p:nvPr>
          </p:nvGrpSpPr>
          <p:grpSpPr>
            <a:xfrm>
              <a:off x="7716535" y="3006395"/>
              <a:ext cx="228600" cy="228600"/>
              <a:chOff x="762000" y="1270000"/>
              <a:chExt cx="254000" cy="254000"/>
            </a:xfrm>
          </p:grpSpPr>
          <p:sp>
            <p:nvSpPr>
              <p:cNvPr id="221" name="Oval 220" hidden="1">
                <a:extLst>
                  <a:ext uri="{FF2B5EF4-FFF2-40B4-BE49-F238E27FC236}">
                    <a16:creationId xmlns:a16="http://schemas.microsoft.com/office/drawing/2014/main" id="{07B118C7-807E-4561-BE98-DDDA449B6CED}"/>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solidFill>
                </a:endParaRPr>
              </a:p>
            </p:txBody>
          </p:sp>
          <p:sp>
            <p:nvSpPr>
              <p:cNvPr id="222" name="Arc 221" hidden="1">
                <a:extLst>
                  <a:ext uri="{FF2B5EF4-FFF2-40B4-BE49-F238E27FC236}">
                    <a16:creationId xmlns:a16="http://schemas.microsoft.com/office/drawing/2014/main" id="{E69A0E0C-CA03-4A1E-AF5A-5AEF14DB702E}"/>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400" dirty="0"/>
              </a:p>
            </p:txBody>
          </p:sp>
        </p:grpSp>
        <p:grpSp>
          <p:nvGrpSpPr>
            <p:cNvPr id="212" name="MoonLegend3" hidden="1">
              <a:extLst>
                <a:ext uri="{FF2B5EF4-FFF2-40B4-BE49-F238E27FC236}">
                  <a16:creationId xmlns:a16="http://schemas.microsoft.com/office/drawing/2014/main" id="{9AAE23E9-F738-477B-B88C-D182A119F470}"/>
                </a:ext>
              </a:extLst>
            </p:cNvPr>
            <p:cNvGrpSpPr>
              <a:grpSpLocks noChangeAspect="1"/>
            </p:cNvGrpSpPr>
            <p:nvPr>
              <p:custDataLst>
                <p:tags r:id="rId25"/>
              </p:custDataLst>
            </p:nvPr>
          </p:nvGrpSpPr>
          <p:grpSpPr>
            <a:xfrm>
              <a:off x="7716535" y="3382210"/>
              <a:ext cx="228600" cy="228600"/>
              <a:chOff x="762000" y="1270000"/>
              <a:chExt cx="254000" cy="254000"/>
            </a:xfrm>
          </p:grpSpPr>
          <p:sp>
            <p:nvSpPr>
              <p:cNvPr id="219" name="Oval 218" hidden="1">
                <a:extLst>
                  <a:ext uri="{FF2B5EF4-FFF2-40B4-BE49-F238E27FC236}">
                    <a16:creationId xmlns:a16="http://schemas.microsoft.com/office/drawing/2014/main" id="{E2CC14E9-EEBA-453A-94A3-4A3381F7631D}"/>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solidFill>
                </a:endParaRPr>
              </a:p>
            </p:txBody>
          </p:sp>
          <p:sp>
            <p:nvSpPr>
              <p:cNvPr id="220" name="Arc 219" hidden="1">
                <a:extLst>
                  <a:ext uri="{FF2B5EF4-FFF2-40B4-BE49-F238E27FC236}">
                    <a16:creationId xmlns:a16="http://schemas.microsoft.com/office/drawing/2014/main" id="{260BE0DC-436B-418C-B464-BD0C5F58DCB0}"/>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400" dirty="0"/>
              </a:p>
            </p:txBody>
          </p:sp>
        </p:grpSp>
        <p:grpSp>
          <p:nvGrpSpPr>
            <p:cNvPr id="213" name="MoonLegend4" hidden="1">
              <a:extLst>
                <a:ext uri="{FF2B5EF4-FFF2-40B4-BE49-F238E27FC236}">
                  <a16:creationId xmlns:a16="http://schemas.microsoft.com/office/drawing/2014/main" id="{8A04773C-1844-4E61-92CD-6CDAE3F427A4}"/>
                </a:ext>
              </a:extLst>
            </p:cNvPr>
            <p:cNvGrpSpPr>
              <a:grpSpLocks noChangeAspect="1"/>
            </p:cNvGrpSpPr>
            <p:nvPr>
              <p:custDataLst>
                <p:tags r:id="rId26"/>
              </p:custDataLst>
            </p:nvPr>
          </p:nvGrpSpPr>
          <p:grpSpPr>
            <a:xfrm>
              <a:off x="7716535" y="3758025"/>
              <a:ext cx="228600" cy="228600"/>
              <a:chOff x="762000" y="1270000"/>
              <a:chExt cx="254000" cy="254000"/>
            </a:xfrm>
          </p:grpSpPr>
          <p:sp>
            <p:nvSpPr>
              <p:cNvPr id="217" name="Oval 216" hidden="1">
                <a:extLst>
                  <a:ext uri="{FF2B5EF4-FFF2-40B4-BE49-F238E27FC236}">
                    <a16:creationId xmlns:a16="http://schemas.microsoft.com/office/drawing/2014/main" id="{D6A04746-E203-49EA-BBE5-E491FF999242}"/>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solidFill>
                </a:endParaRPr>
              </a:p>
            </p:txBody>
          </p:sp>
          <p:sp>
            <p:nvSpPr>
              <p:cNvPr id="218" name="Arc 217" hidden="1">
                <a:extLst>
                  <a:ext uri="{FF2B5EF4-FFF2-40B4-BE49-F238E27FC236}">
                    <a16:creationId xmlns:a16="http://schemas.microsoft.com/office/drawing/2014/main" id="{F7DACD89-6F8B-4282-892B-4463090E3718}"/>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400" dirty="0"/>
              </a:p>
            </p:txBody>
          </p:sp>
        </p:grpSp>
        <p:grpSp>
          <p:nvGrpSpPr>
            <p:cNvPr id="214" name="MoonLegend5" hidden="1">
              <a:extLst>
                <a:ext uri="{FF2B5EF4-FFF2-40B4-BE49-F238E27FC236}">
                  <a16:creationId xmlns:a16="http://schemas.microsoft.com/office/drawing/2014/main" id="{C2EE2D57-3825-4507-A8DE-1757C72D1E9E}"/>
                </a:ext>
              </a:extLst>
            </p:cNvPr>
            <p:cNvGrpSpPr>
              <a:grpSpLocks noChangeAspect="1"/>
            </p:cNvGrpSpPr>
            <p:nvPr>
              <p:custDataLst>
                <p:tags r:id="rId27"/>
              </p:custDataLst>
            </p:nvPr>
          </p:nvGrpSpPr>
          <p:grpSpPr>
            <a:xfrm>
              <a:off x="7716535" y="4133841"/>
              <a:ext cx="228600" cy="228600"/>
              <a:chOff x="762000" y="1270000"/>
              <a:chExt cx="254000" cy="254000"/>
            </a:xfrm>
          </p:grpSpPr>
          <p:sp>
            <p:nvSpPr>
              <p:cNvPr id="215" name="Oval 214" hidden="1">
                <a:extLst>
                  <a:ext uri="{FF2B5EF4-FFF2-40B4-BE49-F238E27FC236}">
                    <a16:creationId xmlns:a16="http://schemas.microsoft.com/office/drawing/2014/main" id="{32116BD0-E52D-430A-82AC-D7D3D1751305}"/>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solidFill>
                </a:endParaRPr>
              </a:p>
            </p:txBody>
          </p:sp>
          <p:sp>
            <p:nvSpPr>
              <p:cNvPr id="216" name="Arc 215" hidden="1">
                <a:extLst>
                  <a:ext uri="{FF2B5EF4-FFF2-40B4-BE49-F238E27FC236}">
                    <a16:creationId xmlns:a16="http://schemas.microsoft.com/office/drawing/2014/main" id="{23E21F8A-DA6F-411B-937D-EBD30703B576}"/>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400" dirty="0"/>
              </a:p>
            </p:txBody>
          </p:sp>
        </p:grpSp>
      </p:grpSp>
      <p:sp>
        <p:nvSpPr>
          <p:cNvPr id="144" name="Espace réservé de la date 3">
            <a:extLst>
              <a:ext uri="{FF2B5EF4-FFF2-40B4-BE49-F238E27FC236}">
                <a16:creationId xmlns:a16="http://schemas.microsoft.com/office/drawing/2014/main" id="{9C3E0D1B-5E15-47BD-A473-BB1A41C628A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5194BA19-8ED1-4B49-BB3E-F62F457484A4}" type="datetime1">
              <a:rPr lang="fr-FR" cap="all" smtClean="0"/>
              <a:t>06/08/2021</a:t>
            </a:fld>
            <a:endParaRPr lang="fr-FR" cap="all" dirty="0"/>
          </a:p>
        </p:txBody>
      </p:sp>
      <p:cxnSp>
        <p:nvCxnSpPr>
          <p:cNvPr id="172" name="Connecteur droit 13">
            <a:extLst>
              <a:ext uri="{FF2B5EF4-FFF2-40B4-BE49-F238E27FC236}">
                <a16:creationId xmlns:a16="http://schemas.microsoft.com/office/drawing/2014/main" id="{F9729F31-B2EC-4BBE-8B69-7CF8A80CF01D}"/>
              </a:ext>
            </a:extLst>
          </p:cNvPr>
          <p:cNvCxnSpPr>
            <a:cxnSpLocks/>
          </p:cNvCxnSpPr>
          <p:nvPr userDrawn="1"/>
        </p:nvCxnSpPr>
        <p:spPr>
          <a:xfrm>
            <a:off x="553972" y="1086644"/>
            <a:ext cx="1108329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E93A667-E388-4A4C-9B27-1BD1B8EBF046}"/>
              </a:ext>
            </a:extLst>
          </p:cNvPr>
          <p:cNvGrpSpPr/>
          <p:nvPr userDrawn="1"/>
        </p:nvGrpSpPr>
        <p:grpSpPr>
          <a:xfrm>
            <a:off x="470535" y="75597"/>
            <a:ext cx="939166" cy="760713"/>
            <a:chOff x="470535" y="197517"/>
            <a:chExt cx="939166" cy="760713"/>
          </a:xfrm>
        </p:grpSpPr>
        <p:pic>
          <p:nvPicPr>
            <p:cNvPr id="169" name="Picture 168">
              <a:extLst>
                <a:ext uri="{FF2B5EF4-FFF2-40B4-BE49-F238E27FC236}">
                  <a16:creationId xmlns:a16="http://schemas.microsoft.com/office/drawing/2014/main" id="{17A9E494-2EC0-4EFC-A705-04A0A069A2C1}"/>
                </a:ext>
              </a:extLst>
            </p:cNvPr>
            <p:cNvPicPr>
              <a:picLocks/>
            </p:cNvPicPr>
            <p:nvPr userDrawn="1"/>
          </p:nvPicPr>
          <p:blipFill>
            <a:blip r:embed="rId40">
              <a:extLst>
                <a:ext uri="{BEBA8EAE-BF5A-486C-A8C5-ECC9F3942E4B}">
                  <a14:imgProps xmlns:a14="http://schemas.microsoft.com/office/drawing/2010/main">
                    <a14:imgLayer r:embed="rId41">
                      <a14:imgEffect>
                        <a14:brightnessContrast bright="100000"/>
                      </a14:imgEffect>
                    </a14:imgLayer>
                  </a14:imgProps>
                </a:ext>
              </a:extLst>
            </a:blip>
            <a:stretch>
              <a:fillRect/>
            </a:stretch>
          </p:blipFill>
          <p:spPr>
            <a:xfrm>
              <a:off x="470535" y="197517"/>
              <a:ext cx="939166" cy="760713"/>
            </a:xfrm>
            <a:prstGeom prst="rect">
              <a:avLst/>
            </a:prstGeom>
          </p:spPr>
        </p:pic>
        <p:pic>
          <p:nvPicPr>
            <p:cNvPr id="168" name="Image 8">
              <a:extLst>
                <a:ext uri="{FF2B5EF4-FFF2-40B4-BE49-F238E27FC236}">
                  <a16:creationId xmlns:a16="http://schemas.microsoft.com/office/drawing/2014/main" id="{EB0B530F-8C6E-4C39-B1C6-A2FF5C4A3A2B}"/>
                </a:ext>
              </a:extLst>
            </p:cNvPr>
            <p:cNvPicPr>
              <a:picLocks noChangeAspect="1"/>
            </p:cNvPicPr>
            <p:nvPr userDrawn="1"/>
          </p:nvPicPr>
          <p:blipFill rotWithShape="1">
            <a:blip r:embed="rId42">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338652524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70" r:id="rId5"/>
    <p:sldLayoutId id="2147483871" r:id="rId6"/>
    <p:sldLayoutId id="2147483888" r:id="rId7"/>
    <p:sldLayoutId id="2147483890" r:id="rId8"/>
    <p:sldLayoutId id="2147483891" r:id="rId9"/>
    <p:sldLayoutId id="2147483892" r:id="rId10"/>
    <p:sldLayoutId id="2147483893" r:id="rId11"/>
    <p:sldLayoutId id="2147483877" r:id="rId12"/>
    <p:sldLayoutId id="2147483878" r:id="rId13"/>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6B806B1-8CAD-4C5E-BA05-4DA9560BEAC6}"/>
              </a:ext>
            </a:extLst>
          </p:cNvPr>
          <p:cNvGraphicFramePr>
            <a:graphicFrameLocks noChangeAspect="1"/>
          </p:cNvGraphicFramePr>
          <p:nvPr userDrawn="1">
            <p:custDataLst>
              <p:tags r:id="rId45"/>
            </p:custDataLst>
            <p:extLst>
              <p:ext uri="{D42A27DB-BD31-4B8C-83A1-F6EECF244321}">
                <p14:modId xmlns:p14="http://schemas.microsoft.com/office/powerpoint/2010/main" val="22524481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05670" name="think-cell Slide" r:id="rId47" imgW="395" imgH="394" progId="TCLayout.ActiveDocument.1">
                  <p:embed/>
                </p:oleObj>
              </mc:Choice>
              <mc:Fallback>
                <p:oleObj name="think-cell Slide" r:id="rId47" imgW="395" imgH="394" progId="TCLayout.ActiveDocument.1">
                  <p:embed/>
                  <p:pic>
                    <p:nvPicPr>
                      <p:cNvPr id="0" name=""/>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3BDA5CD2-1817-4981-A653-DB32B7D12C5B}"/>
              </a:ext>
            </a:extLst>
          </p:cNvPr>
          <p:cNvSpPr/>
          <p:nvPr userDrawn="1">
            <p:custDataLst>
              <p:tags r:id="rId4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200" b="1" i="0" baseline="0" dirty="0">
              <a:latin typeface="Arial" panose="020B0604020202020204" pitchFamily="34" charset="0"/>
              <a:ea typeface="+mj-ea"/>
              <a:cs typeface="+mj-cs"/>
              <a:sym typeface="Arial" panose="020B0604020202020204" pitchFamily="34" charset="0"/>
            </a:endParaRPr>
          </a:p>
        </p:txBody>
      </p:sp>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49"/>
          <a:stretch>
            <a:fillRect/>
          </a:stretch>
        </p:blipFill>
        <p:spPr>
          <a:xfrm>
            <a:off x="9595390" y="5907628"/>
            <a:ext cx="2099671" cy="961074"/>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fld id="{A860558D-47B3-CE46-BCFD-EEB8EC94E2E9}" type="datetime1">
              <a:rPr lang="fr-FR" smtClean="0"/>
              <a:t>06/08/2021</a:t>
            </a:fld>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fld id="{975A587B-5814-4D9B-9598-FE9CB954CB01}" type="slidenum">
              <a:rPr lang="fr-FR" smtClean="0"/>
              <a:pPr/>
              <a:t>‹N°›</a:t>
            </a:fld>
            <a:endParaRPr lang="fr-FR" dirty="0"/>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7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5" y="2087731"/>
            <a:ext cx="10421565" cy="3780000"/>
          </a:xfrm>
          <a:prstGeom prst="rect">
            <a:avLst/>
          </a:prstGeom>
          <a:ln w="3175">
            <a:noFill/>
          </a:ln>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3"/>
            <a:endParaRPr lang="fr-FR" dirty="0"/>
          </a:p>
          <a:p>
            <a:pPr lvl="4"/>
            <a:endParaRPr lang="fr-FR" dirty="0"/>
          </a:p>
        </p:txBody>
      </p:sp>
    </p:spTree>
    <p:extLst>
      <p:ext uri="{BB962C8B-B14F-4D97-AF65-F5344CB8AC3E}">
        <p14:creationId xmlns:p14="http://schemas.microsoft.com/office/powerpoint/2010/main" val="2102025773"/>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 id="2147483913" r:id="rId18"/>
    <p:sldLayoutId id="2147483914" r:id="rId19"/>
    <p:sldLayoutId id="2147483915" r:id="rId20"/>
    <p:sldLayoutId id="2147483916" r:id="rId21"/>
    <p:sldLayoutId id="2147483917" r:id="rId22"/>
    <p:sldLayoutId id="2147483918" r:id="rId23"/>
    <p:sldLayoutId id="2147483919" r:id="rId24"/>
    <p:sldLayoutId id="2147483920" r:id="rId25"/>
    <p:sldLayoutId id="2147483921" r:id="rId26"/>
    <p:sldLayoutId id="2147483922" r:id="rId27"/>
    <p:sldLayoutId id="2147483923" r:id="rId28"/>
    <p:sldLayoutId id="2147483924" r:id="rId29"/>
    <p:sldLayoutId id="2147483925" r:id="rId30"/>
    <p:sldLayoutId id="2147483926" r:id="rId31"/>
    <p:sldLayoutId id="2147483927" r:id="rId32"/>
    <p:sldLayoutId id="2147483928" r:id="rId33"/>
    <p:sldLayoutId id="2147483929" r:id="rId34"/>
    <p:sldLayoutId id="2147483930" r:id="rId35"/>
    <p:sldLayoutId id="2147483931" r:id="rId36"/>
    <p:sldLayoutId id="2147483932" r:id="rId37"/>
    <p:sldLayoutId id="2147483933" r:id="rId38"/>
    <p:sldLayoutId id="2147483934" r:id="rId39"/>
    <p:sldLayoutId id="2147483935" r:id="rId40"/>
    <p:sldLayoutId id="2147483936" r:id="rId41"/>
    <p:sldLayoutId id="2147483937" r:id="rId42"/>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625" indent="-174625"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775" indent="-184150" algn="l" defTabSz="914400"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30225" indent="-171450" algn="l" defTabSz="914400"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8163" indent="-80963" algn="l" defTabSz="914400"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F6E54A1-BEF5-4E5E-844C-11D4C5107B62}"/>
              </a:ext>
            </a:extLst>
          </p:cNvPr>
          <p:cNvGraphicFramePr>
            <a:graphicFrameLocks noChangeAspect="1"/>
          </p:cNvGraphicFramePr>
          <p:nvPr userDrawn="1">
            <p:custDataLst>
              <p:tags r:id="rId45"/>
            </p:custDataLst>
            <p:extLst>
              <p:ext uri="{D42A27DB-BD31-4B8C-83A1-F6EECF244321}">
                <p14:modId xmlns:p14="http://schemas.microsoft.com/office/powerpoint/2010/main" val="601609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89518" name="think-cell Slide" r:id="rId46" imgW="395" imgH="396" progId="TCLayout.ActiveDocument.1">
                  <p:embed/>
                </p:oleObj>
              </mc:Choice>
              <mc:Fallback>
                <p:oleObj name="think-cell Slide" r:id="rId46" imgW="395" imgH="396" progId="TCLayout.ActiveDocument.1">
                  <p:embed/>
                  <p:pic>
                    <p:nvPicPr>
                      <p:cNvPr id="0" name=""/>
                      <p:cNvPicPr/>
                      <p:nvPr/>
                    </p:nvPicPr>
                    <p:blipFill>
                      <a:blip r:embed="rId47"/>
                      <a:stretch>
                        <a:fillRect/>
                      </a:stretch>
                    </p:blipFill>
                    <p:spPr>
                      <a:xfrm>
                        <a:off x="1588" y="1588"/>
                        <a:ext cx="1588" cy="1588"/>
                      </a:xfrm>
                      <a:prstGeom prst="rect">
                        <a:avLst/>
                      </a:prstGeom>
                    </p:spPr>
                  </p:pic>
                </p:oleObj>
              </mc:Fallback>
            </mc:AlternateContent>
          </a:graphicData>
        </a:graphic>
      </p:graphicFrame>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48"/>
          <a:stretch>
            <a:fillRect/>
          </a:stretch>
        </p:blipFill>
        <p:spPr>
          <a:xfrm>
            <a:off x="9595390" y="5907628"/>
            <a:ext cx="2099671" cy="961074"/>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fld id="{A860558D-47B3-CE46-BCFD-EEB8EC94E2E9}" type="datetime1">
              <a:rPr lang="fr-FR" smtClean="0"/>
              <a:t>06/08/2021</a:t>
            </a:fld>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fld id="{975A587B-5814-4D9B-9598-FE9CB954CB01}" type="slidenum">
              <a:rPr lang="fr-FR" smtClean="0"/>
              <a:pPr/>
              <a:t>‹N°›</a:t>
            </a:fld>
            <a:endParaRPr lang="fr-FR" dirty="0"/>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7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5" y="2087731"/>
            <a:ext cx="10421565" cy="3780000"/>
          </a:xfrm>
          <a:prstGeom prst="rect">
            <a:avLst/>
          </a:prstGeom>
          <a:ln w="3175">
            <a:noFill/>
          </a:ln>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3"/>
            <a:endParaRPr lang="fr-FR" dirty="0"/>
          </a:p>
          <a:p>
            <a:pPr lvl="4"/>
            <a:endParaRPr lang="fr-FR" dirty="0"/>
          </a:p>
        </p:txBody>
      </p:sp>
    </p:spTree>
    <p:extLst>
      <p:ext uri="{BB962C8B-B14F-4D97-AF65-F5344CB8AC3E}">
        <p14:creationId xmlns:p14="http://schemas.microsoft.com/office/powerpoint/2010/main" val="4252311777"/>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 id="2147483956" r:id="rId17"/>
    <p:sldLayoutId id="2147483957" r:id="rId18"/>
    <p:sldLayoutId id="2147483958" r:id="rId19"/>
    <p:sldLayoutId id="2147483959" r:id="rId20"/>
    <p:sldLayoutId id="2147483960" r:id="rId21"/>
    <p:sldLayoutId id="2147483961" r:id="rId22"/>
    <p:sldLayoutId id="2147483962" r:id="rId23"/>
    <p:sldLayoutId id="2147483963" r:id="rId24"/>
    <p:sldLayoutId id="2147483964" r:id="rId25"/>
    <p:sldLayoutId id="2147483965" r:id="rId26"/>
    <p:sldLayoutId id="2147483966" r:id="rId27"/>
    <p:sldLayoutId id="2147483967" r:id="rId28"/>
    <p:sldLayoutId id="2147483968" r:id="rId29"/>
    <p:sldLayoutId id="2147483969" r:id="rId30"/>
    <p:sldLayoutId id="2147483970" r:id="rId31"/>
    <p:sldLayoutId id="2147483971" r:id="rId32"/>
    <p:sldLayoutId id="2147483972" r:id="rId33"/>
    <p:sldLayoutId id="2147483973" r:id="rId34"/>
    <p:sldLayoutId id="2147483974" r:id="rId35"/>
    <p:sldLayoutId id="2147483975" r:id="rId36"/>
    <p:sldLayoutId id="2147483976" r:id="rId37"/>
    <p:sldLayoutId id="2147483977" r:id="rId38"/>
    <p:sldLayoutId id="2147483978" r:id="rId39"/>
    <p:sldLayoutId id="2147483979" r:id="rId40"/>
    <p:sldLayoutId id="2147483980" r:id="rId41"/>
    <p:sldLayoutId id="2147483981" r:id="rId42"/>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625" indent="-174625"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775" indent="-184150" algn="l" defTabSz="914400"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30225" indent="-171450" algn="l" defTabSz="914400"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8163" indent="-80963" algn="l" defTabSz="914400"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9"/>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0632" name="think-cell Slide" r:id="rId40" imgW="413" imgH="416" progId="TCLayout.ActiveDocument.1">
                  <p:embed/>
                </p:oleObj>
              </mc:Choice>
              <mc:Fallback>
                <p:oleObj name="think-cell Slide" r:id="rId40"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3BA5BB1-E612-45A5-B025-F9EEF9F252F0}"/>
              </a:ext>
            </a:extLst>
          </p:cNvPr>
          <p:cNvSpPr/>
          <p:nvPr userDrawn="1">
            <p:custDataLst>
              <p:tags r:id="rId20"/>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1"/>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2"/>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dirty="0" err="1"/>
              <a:t>Footnotes</a:t>
            </a:r>
            <a:endParaRPr lang="fr-FR" dirty="0"/>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3"/>
            </p:custDataLst>
          </p:nvPr>
        </p:nvSpPr>
        <p:spPr>
          <a:xfrm>
            <a:off x="1506828" y="198166"/>
            <a:ext cx="10130435" cy="384721"/>
          </a:xfrm>
          <a:prstGeom prst="rect">
            <a:avLst/>
          </a:prstGeom>
        </p:spPr>
        <p:txBody>
          <a:bodyPr vert="horz" wrap="square" lIns="0" tIns="0" rIns="0" bIns="0" rtlCol="0" anchor="t" anchorCtr="0">
            <a:spAutoFit/>
          </a:bodyPr>
          <a:lstStyle/>
          <a:p>
            <a:pPr lvl="0"/>
            <a:r>
              <a:rPr lang="fr-FR" dirty="0"/>
              <a:t>Click to </a:t>
            </a:r>
            <a:r>
              <a:rPr lang="fr-FR" dirty="0" err="1"/>
              <a:t>edit</a:t>
            </a:r>
            <a:r>
              <a:rPr lang="fr-FR" dirty="0"/>
              <a:t> Master </a:t>
            </a:r>
            <a:r>
              <a:rPr lang="fr-FR" dirty="0" err="1"/>
              <a:t>title</a:t>
            </a:r>
            <a:r>
              <a:rPr lang="fr-FR" dirty="0"/>
              <a:t>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dirty="0">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fr-FR" sz="1323" dirty="0">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38600" y="1241437"/>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dirty="0"/>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4"/>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dirty="0" err="1"/>
              <a:t>Above</a:t>
            </a:r>
            <a:r>
              <a:rPr lang="fr-FR" dirty="0"/>
              <a:t> Chart Exhibit </a:t>
            </a:r>
            <a:r>
              <a:rPr lang="fr-FR" dirty="0" err="1"/>
              <a:t>Title</a:t>
            </a:r>
            <a:endParaRPr lang="fr-FR" dirty="0"/>
          </a:p>
          <a:p>
            <a:pPr lvl="0"/>
            <a:r>
              <a:rPr lang="fr-FR" b="0" dirty="0"/>
              <a:t>Unit of </a:t>
            </a:r>
            <a:r>
              <a:rPr lang="fr-FR" b="0" dirty="0" err="1"/>
              <a:t>Measure</a:t>
            </a:r>
            <a:endParaRPr lang="fr-FR" b="0" dirty="0"/>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484655" cy="1631216"/>
          </a:xfrm>
          <a:prstGeom prst="rect">
            <a:avLst/>
          </a:prstGeom>
        </p:spPr>
        <p:txBody>
          <a:bodyPr vert="horz" wrap="square" lIns="0" tIns="0" rIns="0" bIns="0" rtlCol="0">
            <a:spAutoFit/>
          </a:body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endParaRPr lang="fr-FR" dirty="0"/>
          </a:p>
          <a:p>
            <a:pPr lvl="4"/>
            <a:r>
              <a:rPr lang="fr-FR" dirty="0" err="1"/>
              <a:t>Fifth</a:t>
            </a:r>
            <a:r>
              <a:rPr lang="fr-FR" dirty="0"/>
              <a:t> </a:t>
            </a:r>
            <a:r>
              <a:rPr lang="fr-FR" dirty="0" err="1"/>
              <a:t>level</a:t>
            </a:r>
            <a:endParaRPr lang="fr-FR" dirty="0"/>
          </a:p>
        </p:txBody>
      </p:sp>
      <p:grpSp>
        <p:nvGrpSpPr>
          <p:cNvPr id="170" name="LegendLines" hidden="1">
            <a:extLst>
              <a:ext uri="{FF2B5EF4-FFF2-40B4-BE49-F238E27FC236}">
                <a16:creationId xmlns:a16="http://schemas.microsoft.com/office/drawing/2014/main" id="{AD7E59F0-D426-4E62-A472-F84774F8AC8B}"/>
              </a:ext>
            </a:extLst>
          </p:cNvPr>
          <p:cNvGrpSpPr/>
          <p:nvPr userDrawn="1"/>
        </p:nvGrpSpPr>
        <p:grpSpPr>
          <a:xfrm>
            <a:off x="10317304" y="3150223"/>
            <a:ext cx="1319960" cy="958286"/>
            <a:chOff x="10162879" y="3243772"/>
            <a:chExt cx="1319960" cy="958286"/>
          </a:xfrm>
        </p:grpSpPr>
        <p:sp>
          <p:nvSpPr>
            <p:cNvPr id="171" name="Legend1" hidden="1">
              <a:extLst>
                <a:ext uri="{FF2B5EF4-FFF2-40B4-BE49-F238E27FC236}">
                  <a16:creationId xmlns:a16="http://schemas.microsoft.com/office/drawing/2014/main" id="{BB8F37CE-3E53-45DF-B8AC-765F531E1A99}"/>
                </a:ext>
              </a:extLst>
            </p:cNvPr>
            <p:cNvSpPr txBox="1"/>
            <p:nvPr/>
          </p:nvSpPr>
          <p:spPr>
            <a:xfrm>
              <a:off x="10886522" y="324377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72" name="Legend2" hidden="1">
              <a:extLst>
                <a:ext uri="{FF2B5EF4-FFF2-40B4-BE49-F238E27FC236}">
                  <a16:creationId xmlns:a16="http://schemas.microsoft.com/office/drawing/2014/main" id="{560003F2-D11B-454F-B67F-B14E9440BB72}"/>
                </a:ext>
              </a:extLst>
            </p:cNvPr>
            <p:cNvSpPr txBox="1"/>
            <p:nvPr/>
          </p:nvSpPr>
          <p:spPr>
            <a:xfrm>
              <a:off x="10886522" y="3615193"/>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73" name="Legend3" hidden="1">
              <a:extLst>
                <a:ext uri="{FF2B5EF4-FFF2-40B4-BE49-F238E27FC236}">
                  <a16:creationId xmlns:a16="http://schemas.microsoft.com/office/drawing/2014/main" id="{7697110C-9407-49FC-B1D3-31E152073456}"/>
                </a:ext>
              </a:extLst>
            </p:cNvPr>
            <p:cNvSpPr txBox="1"/>
            <p:nvPr/>
          </p:nvSpPr>
          <p:spPr>
            <a:xfrm>
              <a:off x="10886522" y="398661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74" name="LineLegend3" hidden="1">
              <a:extLst>
                <a:ext uri="{FF2B5EF4-FFF2-40B4-BE49-F238E27FC236}">
                  <a16:creationId xmlns:a16="http://schemas.microsoft.com/office/drawing/2014/main" id="{B716F6D9-5B3D-44B6-B252-22C0368C8F1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dirty="0">
                <a:ea typeface="+mn-ea"/>
              </a:endParaRPr>
            </a:p>
          </p:txBody>
        </p:sp>
        <p:sp>
          <p:nvSpPr>
            <p:cNvPr id="175" name="LineLegend2" hidden="1">
              <a:extLst>
                <a:ext uri="{FF2B5EF4-FFF2-40B4-BE49-F238E27FC236}">
                  <a16:creationId xmlns:a16="http://schemas.microsoft.com/office/drawing/2014/main" id="{947D8390-A89F-40C2-A6E2-730EF2B1C01C}"/>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dirty="0">
                <a:ea typeface="+mn-ea"/>
              </a:endParaRPr>
            </a:p>
          </p:txBody>
        </p:sp>
        <p:sp>
          <p:nvSpPr>
            <p:cNvPr id="176" name="LineLegend1" hidden="1">
              <a:extLst>
                <a:ext uri="{FF2B5EF4-FFF2-40B4-BE49-F238E27FC236}">
                  <a16:creationId xmlns:a16="http://schemas.microsoft.com/office/drawing/2014/main" id="{7C47454C-AADC-4817-A701-6C7A732D184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dirty="0">
                <a:ea typeface="+mn-ea"/>
              </a:endParaRPr>
            </a:p>
          </p:txBody>
        </p:sp>
      </p:grpSp>
      <p:grpSp>
        <p:nvGrpSpPr>
          <p:cNvPr id="177" name="LegendMoons" hidden="1">
            <a:extLst>
              <a:ext uri="{FF2B5EF4-FFF2-40B4-BE49-F238E27FC236}">
                <a16:creationId xmlns:a16="http://schemas.microsoft.com/office/drawing/2014/main" id="{F5A8AEB0-3FA2-4EF0-96C7-4F57EA90404E}"/>
              </a:ext>
            </a:extLst>
          </p:cNvPr>
          <p:cNvGrpSpPr/>
          <p:nvPr userDrawn="1"/>
        </p:nvGrpSpPr>
        <p:grpSpPr>
          <a:xfrm>
            <a:off x="10688315" y="1145373"/>
            <a:ext cx="948949" cy="1731859"/>
            <a:chOff x="7723680" y="1702457"/>
            <a:chExt cx="948949" cy="1731859"/>
          </a:xfrm>
        </p:grpSpPr>
        <p:sp>
          <p:nvSpPr>
            <p:cNvPr id="178" name="Legend1" hidden="1">
              <a:extLst>
                <a:ext uri="{FF2B5EF4-FFF2-40B4-BE49-F238E27FC236}">
                  <a16:creationId xmlns:a16="http://schemas.microsoft.com/office/drawing/2014/main" id="{17ECB99A-1EF0-4005-AA32-27D519A82AF7}"/>
                </a:ext>
              </a:extLst>
            </p:cNvPr>
            <p:cNvSpPr txBox="1"/>
            <p:nvPr/>
          </p:nvSpPr>
          <p:spPr>
            <a:xfrm>
              <a:off x="8076312" y="1709816"/>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86" name="Legend2" hidden="1">
              <a:extLst>
                <a:ext uri="{FF2B5EF4-FFF2-40B4-BE49-F238E27FC236}">
                  <a16:creationId xmlns:a16="http://schemas.microsoft.com/office/drawing/2014/main" id="{6AE05C57-20FD-4E11-BE0B-90B845F916E7}"/>
                </a:ext>
              </a:extLst>
            </p:cNvPr>
            <p:cNvSpPr txBox="1"/>
            <p:nvPr/>
          </p:nvSpPr>
          <p:spPr>
            <a:xfrm>
              <a:off x="8076312" y="2085275"/>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98" name="Legend3" hidden="1">
              <a:extLst>
                <a:ext uri="{FF2B5EF4-FFF2-40B4-BE49-F238E27FC236}">
                  <a16:creationId xmlns:a16="http://schemas.microsoft.com/office/drawing/2014/main" id="{EF934FD4-82A2-48C6-BD02-D3A6B6B797F8}"/>
                </a:ext>
              </a:extLst>
            </p:cNvPr>
            <p:cNvSpPr txBox="1"/>
            <p:nvPr/>
          </p:nvSpPr>
          <p:spPr>
            <a:xfrm>
              <a:off x="8076312" y="246073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199" name="Legend4" hidden="1">
              <a:extLst>
                <a:ext uri="{FF2B5EF4-FFF2-40B4-BE49-F238E27FC236}">
                  <a16:creationId xmlns:a16="http://schemas.microsoft.com/office/drawing/2014/main" id="{FE0758CD-FA8C-4195-A1BD-610E62F6CDF6}"/>
                </a:ext>
              </a:extLst>
            </p:cNvPr>
            <p:cNvSpPr txBox="1"/>
            <p:nvPr/>
          </p:nvSpPr>
          <p:spPr>
            <a:xfrm>
              <a:off x="8076312" y="2836193"/>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00" name="Legend5" hidden="1">
              <a:extLst>
                <a:ext uri="{FF2B5EF4-FFF2-40B4-BE49-F238E27FC236}">
                  <a16:creationId xmlns:a16="http://schemas.microsoft.com/office/drawing/2014/main" id="{F2A4CC4D-394E-42DA-871A-2CBD0021F1D5}"/>
                </a:ext>
              </a:extLst>
            </p:cNvPr>
            <p:cNvSpPr txBox="1"/>
            <p:nvPr/>
          </p:nvSpPr>
          <p:spPr>
            <a:xfrm>
              <a:off x="8076312" y="321165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grpSp>
          <p:nvGrpSpPr>
            <p:cNvPr id="201" name="MoonLegend1" hidden="1">
              <a:extLst>
                <a:ext uri="{FF2B5EF4-FFF2-40B4-BE49-F238E27FC236}">
                  <a16:creationId xmlns:a16="http://schemas.microsoft.com/office/drawing/2014/main" id="{79E41D2E-8DA0-4B7B-86C6-9A35EFB38627}"/>
                </a:ext>
              </a:extLst>
            </p:cNvPr>
            <p:cNvGrpSpPr>
              <a:grpSpLocks noChangeAspect="1"/>
            </p:cNvGrpSpPr>
            <p:nvPr>
              <p:custDataLst>
                <p:tags r:id="rId25"/>
              </p:custDataLst>
            </p:nvPr>
          </p:nvGrpSpPr>
          <p:grpSpPr>
            <a:xfrm>
              <a:off x="7723680" y="1702457"/>
              <a:ext cx="228600" cy="228600"/>
              <a:chOff x="762000" y="1270000"/>
              <a:chExt cx="254000" cy="254000"/>
            </a:xfrm>
          </p:grpSpPr>
          <p:sp>
            <p:nvSpPr>
              <p:cNvPr id="214" name="Oval 213" hidden="1">
                <a:extLst>
                  <a:ext uri="{FF2B5EF4-FFF2-40B4-BE49-F238E27FC236}">
                    <a16:creationId xmlns:a16="http://schemas.microsoft.com/office/drawing/2014/main" id="{4656DDFC-1AF1-4A24-BCE4-B3814732D419}"/>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15" name="Arc 214" hidden="1">
                <a:extLst>
                  <a:ext uri="{FF2B5EF4-FFF2-40B4-BE49-F238E27FC236}">
                    <a16:creationId xmlns:a16="http://schemas.microsoft.com/office/drawing/2014/main" id="{C104FE89-2C5E-4644-9A67-05B51D8DE993}"/>
                  </a:ext>
                </a:extLst>
              </p:cNvPr>
              <p:cNvSpPr/>
              <p:nvPr>
                <p:custDataLst>
                  <p:tags r:id="rId39"/>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nvGrpSpPr>
            <p:cNvPr id="202" name="MoonLegend2" hidden="1">
              <a:extLst>
                <a:ext uri="{FF2B5EF4-FFF2-40B4-BE49-F238E27FC236}">
                  <a16:creationId xmlns:a16="http://schemas.microsoft.com/office/drawing/2014/main" id="{224ADC82-F922-43C5-A9F2-767488E02C1F}"/>
                </a:ext>
              </a:extLst>
            </p:cNvPr>
            <p:cNvGrpSpPr>
              <a:grpSpLocks noChangeAspect="1"/>
            </p:cNvGrpSpPr>
            <p:nvPr>
              <p:custDataLst>
                <p:tags r:id="rId26"/>
              </p:custDataLst>
            </p:nvPr>
          </p:nvGrpSpPr>
          <p:grpSpPr>
            <a:xfrm>
              <a:off x="7723680" y="2078270"/>
              <a:ext cx="228600" cy="228600"/>
              <a:chOff x="762000" y="1270000"/>
              <a:chExt cx="254000" cy="254000"/>
            </a:xfrm>
          </p:grpSpPr>
          <p:sp>
            <p:nvSpPr>
              <p:cNvPr id="212" name="Oval 211" hidden="1">
                <a:extLst>
                  <a:ext uri="{FF2B5EF4-FFF2-40B4-BE49-F238E27FC236}">
                    <a16:creationId xmlns:a16="http://schemas.microsoft.com/office/drawing/2014/main" id="{779C3AFC-F8BF-48EB-8D46-891198387832}"/>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13" name="Arc 212" hidden="1">
                <a:extLst>
                  <a:ext uri="{FF2B5EF4-FFF2-40B4-BE49-F238E27FC236}">
                    <a16:creationId xmlns:a16="http://schemas.microsoft.com/office/drawing/2014/main" id="{18F71D0D-2B4F-4880-9D90-C99A126B2A33}"/>
                  </a:ext>
                </a:extLst>
              </p:cNvPr>
              <p:cNvSpPr/>
              <p:nvPr>
                <p:custDataLst>
                  <p:tags r:id="rId37"/>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nvGrpSpPr>
            <p:cNvPr id="203" name="MoonLegend3" hidden="1">
              <a:extLst>
                <a:ext uri="{FF2B5EF4-FFF2-40B4-BE49-F238E27FC236}">
                  <a16:creationId xmlns:a16="http://schemas.microsoft.com/office/drawing/2014/main" id="{02343DA7-886D-45BA-AD97-6FACC45C00F8}"/>
                </a:ext>
              </a:extLst>
            </p:cNvPr>
            <p:cNvGrpSpPr>
              <a:grpSpLocks noChangeAspect="1"/>
            </p:cNvGrpSpPr>
            <p:nvPr>
              <p:custDataLst>
                <p:tags r:id="rId27"/>
              </p:custDataLst>
            </p:nvPr>
          </p:nvGrpSpPr>
          <p:grpSpPr>
            <a:xfrm>
              <a:off x="7723680" y="2454085"/>
              <a:ext cx="228600" cy="228600"/>
              <a:chOff x="762000" y="1270000"/>
              <a:chExt cx="254000" cy="254000"/>
            </a:xfrm>
          </p:grpSpPr>
          <p:sp>
            <p:nvSpPr>
              <p:cNvPr id="210" name="Oval 209" hidden="1">
                <a:extLst>
                  <a:ext uri="{FF2B5EF4-FFF2-40B4-BE49-F238E27FC236}">
                    <a16:creationId xmlns:a16="http://schemas.microsoft.com/office/drawing/2014/main" id="{1C6FCAFF-48FE-412A-8CBD-E4914CBDC49C}"/>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11" name="Arc 210" hidden="1">
                <a:extLst>
                  <a:ext uri="{FF2B5EF4-FFF2-40B4-BE49-F238E27FC236}">
                    <a16:creationId xmlns:a16="http://schemas.microsoft.com/office/drawing/2014/main" id="{C693DD76-965B-4B62-9983-BF3874A17159}"/>
                  </a:ext>
                </a:extLst>
              </p:cNvPr>
              <p:cNvSpPr/>
              <p:nvPr>
                <p:custDataLst>
                  <p:tags r:id="rId35"/>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nvGrpSpPr>
            <p:cNvPr id="204" name="MoonLegend4" hidden="1">
              <a:extLst>
                <a:ext uri="{FF2B5EF4-FFF2-40B4-BE49-F238E27FC236}">
                  <a16:creationId xmlns:a16="http://schemas.microsoft.com/office/drawing/2014/main" id="{805AF359-C9D3-4AF8-87EB-C31A85A9FB56}"/>
                </a:ext>
              </a:extLst>
            </p:cNvPr>
            <p:cNvGrpSpPr>
              <a:grpSpLocks noChangeAspect="1"/>
            </p:cNvGrpSpPr>
            <p:nvPr>
              <p:custDataLst>
                <p:tags r:id="rId28"/>
              </p:custDataLst>
            </p:nvPr>
          </p:nvGrpSpPr>
          <p:grpSpPr>
            <a:xfrm>
              <a:off x="7723680" y="2829900"/>
              <a:ext cx="228600" cy="228600"/>
              <a:chOff x="762000" y="1270000"/>
              <a:chExt cx="254000" cy="254000"/>
            </a:xfrm>
          </p:grpSpPr>
          <p:sp>
            <p:nvSpPr>
              <p:cNvPr id="208" name="Oval 207" hidden="1">
                <a:extLst>
                  <a:ext uri="{FF2B5EF4-FFF2-40B4-BE49-F238E27FC236}">
                    <a16:creationId xmlns:a16="http://schemas.microsoft.com/office/drawing/2014/main" id="{9CD6793F-D294-4982-8106-7A9AEC6D63F2}"/>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09" name="Arc 208" hidden="1">
                <a:extLst>
                  <a:ext uri="{FF2B5EF4-FFF2-40B4-BE49-F238E27FC236}">
                    <a16:creationId xmlns:a16="http://schemas.microsoft.com/office/drawing/2014/main" id="{5AC6E7F6-5719-4288-BBC4-E9F7BA766314}"/>
                  </a:ext>
                </a:extLst>
              </p:cNvPr>
              <p:cNvSpPr/>
              <p:nvPr>
                <p:custDataLst>
                  <p:tags r:id="rId33"/>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nvGrpSpPr>
            <p:cNvPr id="205" name="MoonLegend5" hidden="1">
              <a:extLst>
                <a:ext uri="{FF2B5EF4-FFF2-40B4-BE49-F238E27FC236}">
                  <a16:creationId xmlns:a16="http://schemas.microsoft.com/office/drawing/2014/main" id="{ABD56F0E-E00B-43B9-9B92-2D2129341439}"/>
                </a:ext>
              </a:extLst>
            </p:cNvPr>
            <p:cNvGrpSpPr>
              <a:grpSpLocks noChangeAspect="1"/>
            </p:cNvGrpSpPr>
            <p:nvPr>
              <p:custDataLst>
                <p:tags r:id="rId29"/>
              </p:custDataLst>
            </p:nvPr>
          </p:nvGrpSpPr>
          <p:grpSpPr>
            <a:xfrm>
              <a:off x="7723680" y="3205716"/>
              <a:ext cx="228600" cy="228600"/>
              <a:chOff x="762000" y="1270000"/>
              <a:chExt cx="254000" cy="254000"/>
            </a:xfrm>
          </p:grpSpPr>
          <p:sp>
            <p:nvSpPr>
              <p:cNvPr id="206" name="Oval 205" hidden="1">
                <a:extLst>
                  <a:ext uri="{FF2B5EF4-FFF2-40B4-BE49-F238E27FC236}">
                    <a16:creationId xmlns:a16="http://schemas.microsoft.com/office/drawing/2014/main" id="{AC3ECE83-1F79-46C0-8189-36B97D037AB2}"/>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a:solidFill>
                    <a:schemeClr val="tx1"/>
                  </a:solidFill>
                </a:endParaRPr>
              </a:p>
            </p:txBody>
          </p:sp>
          <p:sp>
            <p:nvSpPr>
              <p:cNvPr id="207" name="Arc 206" hidden="1">
                <a:extLst>
                  <a:ext uri="{FF2B5EF4-FFF2-40B4-BE49-F238E27FC236}">
                    <a16:creationId xmlns:a16="http://schemas.microsoft.com/office/drawing/2014/main" id="{2D2C1248-7883-4B71-9ED2-191E65BDBC7A}"/>
                  </a:ext>
                </a:extLst>
              </p:cNvPr>
              <p:cNvSpPr/>
              <p:nvPr>
                <p:custDataLst>
                  <p:tags r:id="rId31"/>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dirty="0"/>
              </a:p>
            </p:txBody>
          </p:sp>
        </p:grpSp>
      </p:grpSp>
      <p:grpSp>
        <p:nvGrpSpPr>
          <p:cNvPr id="216" name="LegendBoxes" hidden="1">
            <a:extLst>
              <a:ext uri="{FF2B5EF4-FFF2-40B4-BE49-F238E27FC236}">
                <a16:creationId xmlns:a16="http://schemas.microsoft.com/office/drawing/2014/main" id="{34BEF368-E19D-4584-A811-FFCFE38B8276}"/>
              </a:ext>
            </a:extLst>
          </p:cNvPr>
          <p:cNvGrpSpPr/>
          <p:nvPr userDrawn="1"/>
        </p:nvGrpSpPr>
        <p:grpSpPr>
          <a:xfrm>
            <a:off x="10714801" y="4381500"/>
            <a:ext cx="922463" cy="1717282"/>
            <a:chOff x="10652400" y="4322824"/>
            <a:chExt cx="922463" cy="1717282"/>
          </a:xfrm>
        </p:grpSpPr>
        <p:sp>
          <p:nvSpPr>
            <p:cNvPr id="217" name="RectangleLegend1" hidden="1">
              <a:extLst>
                <a:ext uri="{FF2B5EF4-FFF2-40B4-BE49-F238E27FC236}">
                  <a16:creationId xmlns:a16="http://schemas.microsoft.com/office/drawing/2014/main" id="{1DB4FEFB-B39D-4CE2-8272-A1BE32628E7F}"/>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18" name="RectangleLegend2" hidden="1">
              <a:extLst>
                <a:ext uri="{FF2B5EF4-FFF2-40B4-BE49-F238E27FC236}">
                  <a16:creationId xmlns:a16="http://schemas.microsoft.com/office/drawing/2014/main" id="{C6718CD5-889B-4E6C-AA3B-4D92BBA88C10}"/>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19" name="RectangleLegend3" hidden="1">
              <a:extLst>
                <a:ext uri="{FF2B5EF4-FFF2-40B4-BE49-F238E27FC236}">
                  <a16:creationId xmlns:a16="http://schemas.microsoft.com/office/drawing/2014/main" id="{8EBCC24D-38BF-47FA-AF8F-7B940E058B68}"/>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20" name="RectangleLegend4" hidden="1">
              <a:extLst>
                <a:ext uri="{FF2B5EF4-FFF2-40B4-BE49-F238E27FC236}">
                  <a16:creationId xmlns:a16="http://schemas.microsoft.com/office/drawing/2014/main" id="{046D301A-3750-4CEB-8CCC-8F048591C4B1}"/>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21" name="RectangleLegend5" hidden="1">
              <a:extLst>
                <a:ext uri="{FF2B5EF4-FFF2-40B4-BE49-F238E27FC236}">
                  <a16:creationId xmlns:a16="http://schemas.microsoft.com/office/drawing/2014/main" id="{2B2A20CB-697F-43CE-867E-906A2E7A4CA3}"/>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dirty="0">
                <a:solidFill>
                  <a:schemeClr val="tx1"/>
                </a:solidFill>
              </a:endParaRPr>
            </a:p>
          </p:txBody>
        </p:sp>
        <p:sp>
          <p:nvSpPr>
            <p:cNvPr id="222" name="Legend1" hidden="1">
              <a:extLst>
                <a:ext uri="{FF2B5EF4-FFF2-40B4-BE49-F238E27FC236}">
                  <a16:creationId xmlns:a16="http://schemas.microsoft.com/office/drawing/2014/main" id="{E7109D70-D530-4BD7-A2D1-E1AA3804E6F3}"/>
                </a:ext>
              </a:extLst>
            </p:cNvPr>
            <p:cNvSpPr txBox="1"/>
            <p:nvPr/>
          </p:nvSpPr>
          <p:spPr>
            <a:xfrm>
              <a:off x="10978546" y="432282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23" name="Legend2" hidden="1">
              <a:extLst>
                <a:ext uri="{FF2B5EF4-FFF2-40B4-BE49-F238E27FC236}">
                  <a16:creationId xmlns:a16="http://schemas.microsoft.com/office/drawing/2014/main" id="{E8487358-FDA7-4434-BBE0-A7B306A25A94}"/>
                </a:ext>
              </a:extLst>
            </p:cNvPr>
            <p:cNvSpPr txBox="1"/>
            <p:nvPr/>
          </p:nvSpPr>
          <p:spPr>
            <a:xfrm>
              <a:off x="10978546" y="470232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24" name="Legend3" hidden="1">
              <a:extLst>
                <a:ext uri="{FF2B5EF4-FFF2-40B4-BE49-F238E27FC236}">
                  <a16:creationId xmlns:a16="http://schemas.microsoft.com/office/drawing/2014/main" id="{E6E9BC12-3F60-46CC-B0CB-8432163574A1}"/>
                </a:ext>
              </a:extLst>
            </p:cNvPr>
            <p:cNvSpPr txBox="1"/>
            <p:nvPr/>
          </p:nvSpPr>
          <p:spPr>
            <a:xfrm>
              <a:off x="10978546" y="5081820"/>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25" name="Legend4" hidden="1">
              <a:extLst>
                <a:ext uri="{FF2B5EF4-FFF2-40B4-BE49-F238E27FC236}">
                  <a16:creationId xmlns:a16="http://schemas.microsoft.com/office/drawing/2014/main" id="{29355602-9CB3-4427-89FD-06643576BE25}"/>
                </a:ext>
              </a:extLst>
            </p:cNvPr>
            <p:cNvSpPr txBox="1"/>
            <p:nvPr/>
          </p:nvSpPr>
          <p:spPr>
            <a:xfrm>
              <a:off x="10978546" y="5453241"/>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sp>
          <p:nvSpPr>
            <p:cNvPr id="226" name="Legend5" hidden="1">
              <a:extLst>
                <a:ext uri="{FF2B5EF4-FFF2-40B4-BE49-F238E27FC236}">
                  <a16:creationId xmlns:a16="http://schemas.microsoft.com/office/drawing/2014/main" id="{3F3CD601-5A2F-41F4-9FB4-61CDBFFA3A85}"/>
                </a:ext>
              </a:extLst>
            </p:cNvPr>
            <p:cNvSpPr txBox="1"/>
            <p:nvPr/>
          </p:nvSpPr>
          <p:spPr>
            <a:xfrm>
              <a:off x="10978545" y="582466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dirty="0" err="1"/>
                <a:t>Legend</a:t>
              </a:r>
              <a:endParaRPr lang="fr-FR" sz="1400" dirty="0"/>
            </a:p>
          </p:txBody>
        </p:sp>
      </p:grpSp>
      <p:sp>
        <p:nvSpPr>
          <p:cNvPr id="151" name="Espace réservé de la date 3">
            <a:extLst>
              <a:ext uri="{FF2B5EF4-FFF2-40B4-BE49-F238E27FC236}">
                <a16:creationId xmlns:a16="http://schemas.microsoft.com/office/drawing/2014/main" id="{F379AE69-F9BA-4C73-A3BB-23ED3A205A6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6960297-850F-44B2-9F21-8AA04D21A6CB}" type="datetime1">
              <a:rPr lang="fr-FR" cap="all" smtClean="0"/>
              <a:t>06/08/2021</a:t>
            </a:fld>
            <a:endParaRPr lang="fr-FR" cap="all" dirty="0"/>
          </a:p>
        </p:txBody>
      </p:sp>
      <p:pic>
        <p:nvPicPr>
          <p:cNvPr id="148" name="Image 5">
            <a:extLst>
              <a:ext uri="{FF2B5EF4-FFF2-40B4-BE49-F238E27FC236}">
                <a16:creationId xmlns:a16="http://schemas.microsoft.com/office/drawing/2014/main" id="{27B7EC4F-9DEC-4AA4-B154-681CB1EFEFFA}"/>
              </a:ext>
            </a:extLst>
          </p:cNvPr>
          <p:cNvPicPr>
            <a:picLocks noChangeAspect="1"/>
          </p:cNvPicPr>
          <p:nvPr userDrawn="1"/>
        </p:nvPicPr>
        <p:blipFill rotWithShape="1">
          <a:blip r:embed="rId42"/>
          <a:srcRect l="8428"/>
          <a:stretch/>
        </p:blipFill>
        <p:spPr>
          <a:xfrm>
            <a:off x="553972" y="84777"/>
            <a:ext cx="854905" cy="726675"/>
          </a:xfrm>
          <a:prstGeom prst="rect">
            <a:avLst/>
          </a:prstGeom>
        </p:spPr>
      </p:pic>
      <p:cxnSp>
        <p:nvCxnSpPr>
          <p:cNvPr id="152" name="Connecteur droit 13">
            <a:extLst>
              <a:ext uri="{FF2B5EF4-FFF2-40B4-BE49-F238E27FC236}">
                <a16:creationId xmlns:a16="http://schemas.microsoft.com/office/drawing/2014/main" id="{082C0393-0949-4794-A7BA-B7574E9622FF}"/>
              </a:ext>
            </a:extLst>
          </p:cNvPr>
          <p:cNvCxnSpPr>
            <a:cxnSpLocks/>
          </p:cNvCxnSpPr>
          <p:nvPr userDrawn="1"/>
        </p:nvCxnSpPr>
        <p:spPr>
          <a:xfrm>
            <a:off x="553972" y="1086644"/>
            <a:ext cx="110832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4003336"/>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 id="2147483997" r:id="rId14"/>
    <p:sldLayoutId id="2147483998" r:id="rId15"/>
    <p:sldLayoutId id="2147483999" r:id="rId16"/>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47.xml"/><Relationship Id="rId1" Type="http://schemas.openxmlformats.org/officeDocument/2006/relationships/vmlDrawing" Target="../drawings/vmlDrawing46.vml"/><Relationship Id="rId6" Type="http://schemas.openxmlformats.org/officeDocument/2006/relationships/image" Target="../media/image13.emf"/><Relationship Id="rId5" Type="http://schemas.openxmlformats.org/officeDocument/2006/relationships/oleObject" Target="../embeddings/oleObject46.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863825D-744D-44C6-A500-5145DF9E06AA}"/>
              </a:ext>
            </a:extLst>
          </p:cNvPr>
          <p:cNvGraphicFramePr>
            <a:graphicFrameLocks noChangeAspect="1"/>
          </p:cNvGraphicFramePr>
          <p:nvPr>
            <p:custDataLst>
              <p:tags r:id="rId2"/>
            </p:custDataLst>
            <p:extLst>
              <p:ext uri="{D42A27DB-BD31-4B8C-83A1-F6EECF244321}">
                <p14:modId xmlns:p14="http://schemas.microsoft.com/office/powerpoint/2010/main" val="20061351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97929" name="think-cell Slide" r:id="rId5" imgW="395" imgH="396" progId="TCLayout.ActiveDocument.1">
                  <p:embed/>
                </p:oleObj>
              </mc:Choice>
              <mc:Fallback>
                <p:oleObj name="think-cell Slide" r:id="rId5" imgW="395" imgH="39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Text Placeholder 8">
            <a:extLst>
              <a:ext uri="{FF2B5EF4-FFF2-40B4-BE49-F238E27FC236}">
                <a16:creationId xmlns:a16="http://schemas.microsoft.com/office/drawing/2014/main" id="{2BC9F097-4D9F-4FD9-BA60-D01A640F4718}"/>
              </a:ext>
            </a:extLst>
          </p:cNvPr>
          <p:cNvSpPr>
            <a:spLocks noGrp="1"/>
          </p:cNvSpPr>
          <p:nvPr>
            <p:ph type="body" sz="quarter" idx="13"/>
          </p:nvPr>
        </p:nvSpPr>
        <p:spPr/>
        <p:txBody>
          <a:bodyPr/>
          <a:lstStyle/>
          <a:p>
            <a:pPr>
              <a:buNone/>
            </a:pPr>
            <a:r>
              <a:rPr lang="fr-FR" dirty="0" smtClean="0"/>
              <a:t>Vendredi </a:t>
            </a:r>
            <a:r>
              <a:rPr lang="fr-FR" dirty="0"/>
              <a:t>6</a:t>
            </a:r>
            <a:r>
              <a:rPr lang="fr-FR" dirty="0" smtClean="0"/>
              <a:t> août </a:t>
            </a:r>
            <a:r>
              <a:rPr lang="fr-FR" dirty="0"/>
              <a:t>2021</a:t>
            </a:r>
          </a:p>
        </p:txBody>
      </p:sp>
      <p:sp>
        <p:nvSpPr>
          <p:cNvPr id="2" name="Subtitle 1">
            <a:extLst>
              <a:ext uri="{FF2B5EF4-FFF2-40B4-BE49-F238E27FC236}">
                <a16:creationId xmlns:a16="http://schemas.microsoft.com/office/drawing/2014/main" id="{43DD8387-C8EC-4C13-85A8-857CF2C2E350}"/>
              </a:ext>
            </a:extLst>
          </p:cNvPr>
          <p:cNvSpPr>
            <a:spLocks noGrp="1"/>
          </p:cNvSpPr>
          <p:nvPr>
            <p:ph type="subTitle" idx="1"/>
          </p:nvPr>
        </p:nvSpPr>
        <p:spPr>
          <a:xfrm>
            <a:off x="551941" y="4816191"/>
            <a:ext cx="9726795" cy="307777"/>
          </a:xfrm>
        </p:spPr>
        <p:txBody>
          <a:bodyPr/>
          <a:lstStyle/>
          <a:p>
            <a:pPr>
              <a:buNone/>
            </a:pPr>
            <a:r>
              <a:rPr lang="fr-FR" dirty="0" smtClean="0"/>
              <a:t>Réunion avec les ARS</a:t>
            </a:r>
            <a:endParaRPr lang="fr-FR" dirty="0"/>
          </a:p>
        </p:txBody>
      </p:sp>
      <p:sp>
        <p:nvSpPr>
          <p:cNvPr id="7" name="Title 6">
            <a:extLst>
              <a:ext uri="{FF2B5EF4-FFF2-40B4-BE49-F238E27FC236}">
                <a16:creationId xmlns:a16="http://schemas.microsoft.com/office/drawing/2014/main" id="{DCAEAF04-18D8-44E6-A069-2C481C1A7909}"/>
              </a:ext>
            </a:extLst>
          </p:cNvPr>
          <p:cNvSpPr>
            <a:spLocks noGrp="1"/>
          </p:cNvSpPr>
          <p:nvPr>
            <p:ph type="title"/>
          </p:nvPr>
        </p:nvSpPr>
        <p:spPr>
          <a:xfrm>
            <a:off x="551941" y="2630978"/>
            <a:ext cx="9726795" cy="2031325"/>
          </a:xfrm>
        </p:spPr>
        <p:txBody>
          <a:bodyPr vert="horz"/>
          <a:lstStyle/>
          <a:p>
            <a:r>
              <a:rPr lang="fr-FR" dirty="0" smtClean="0"/>
              <a:t>Contrôle de l’obligation vaccinale des professionnels de santé libéraux par les ARS</a:t>
            </a:r>
            <a:endParaRPr lang="fr-FR" dirty="0"/>
          </a:p>
        </p:txBody>
      </p:sp>
    </p:spTree>
    <p:extLst>
      <p:ext uri="{BB962C8B-B14F-4D97-AF65-F5344CB8AC3E}">
        <p14:creationId xmlns:p14="http://schemas.microsoft.com/office/powerpoint/2010/main" val="37901063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10036" y="198166"/>
            <a:ext cx="4109919" cy="384721"/>
          </a:xfrm>
        </p:spPr>
        <p:txBody>
          <a:bodyPr/>
          <a:lstStyle/>
          <a:p>
            <a:r>
              <a:rPr lang="fr-FR" dirty="0" smtClean="0"/>
              <a:t>Grands principes</a:t>
            </a:r>
            <a:endParaRPr lang="fr-FR" dirty="0"/>
          </a:p>
        </p:txBody>
      </p:sp>
      <p:sp>
        <p:nvSpPr>
          <p:cNvPr id="3" name="Sous-titre 2"/>
          <p:cNvSpPr>
            <a:spLocks noGrp="1"/>
          </p:cNvSpPr>
          <p:nvPr>
            <p:ph type="subTitle" idx="1"/>
          </p:nvPr>
        </p:nvSpPr>
        <p:spPr>
          <a:xfrm>
            <a:off x="1510036" y="720297"/>
            <a:ext cx="4109919" cy="276999"/>
          </a:xfrm>
        </p:spPr>
        <p:txBody>
          <a:bodyPr/>
          <a:lstStyle/>
          <a:p>
            <a:r>
              <a:rPr lang="fr-FR" i="1" dirty="0" smtClean="0"/>
              <a:t>Périmètres et effectifs concernés</a:t>
            </a:r>
            <a:endParaRPr lang="fr-FR" i="1" dirty="0"/>
          </a:p>
        </p:txBody>
      </p:sp>
      <p:sp>
        <p:nvSpPr>
          <p:cNvPr id="4" name="Espace réservé de la date 3"/>
          <p:cNvSpPr>
            <a:spLocks noGrp="1"/>
          </p:cNvSpPr>
          <p:nvPr>
            <p:ph type="dt" sz="half" idx="2"/>
          </p:nvPr>
        </p:nvSpPr>
        <p:spPr/>
        <p:txBody>
          <a:bodyPr/>
          <a:lstStyle/>
          <a:p>
            <a:fld id="{95C78158-6429-45A6-BE73-90F52F3E3D53}" type="datetime1">
              <a:rPr lang="fr-FR" cap="all" smtClean="0"/>
              <a:t>06/08/2021</a:t>
            </a:fld>
            <a:endParaRPr lang="fr-FR" cap="all" dirty="0"/>
          </a:p>
        </p:txBody>
      </p:sp>
      <p:sp>
        <p:nvSpPr>
          <p:cNvPr id="5" name="Sous-titre 2"/>
          <p:cNvSpPr txBox="1">
            <a:spLocks/>
          </p:cNvSpPr>
          <p:nvPr/>
        </p:nvSpPr>
        <p:spPr>
          <a:xfrm>
            <a:off x="6544400" y="720296"/>
            <a:ext cx="4109919" cy="276999"/>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None/>
              <a:defRPr lang="en-US" sz="1800" b="0" kern="1200">
                <a:solidFill>
                  <a:schemeClr val="tx1"/>
                </a:solidFill>
                <a:latin typeface="+mn-lt"/>
                <a:ea typeface="+mn-ea"/>
                <a:cs typeface="Arial" panose="020B0604020202020204" pitchFamily="34" charset="0"/>
              </a:defRPr>
            </a:lvl1pPr>
            <a:lvl2pPr marL="457200" indent="0" algn="ctr" defTabSz="914400" rtl="0" eaLnBrk="1" latinLnBrk="0" hangingPunct="1">
              <a:lnSpc>
                <a:spcPct val="100000"/>
              </a:lnSpc>
              <a:spcBef>
                <a:spcPts val="0"/>
              </a:spcBef>
              <a:spcAft>
                <a:spcPts val="300"/>
              </a:spcAft>
              <a:buClr>
                <a:schemeClr val="tx1"/>
              </a:buClr>
              <a:buSzPct val="110000"/>
              <a:buFont typeface="Wingdings" panose="05000000000000000000" pitchFamily="2" charset="2"/>
              <a:buNone/>
              <a:defRPr lang="en-US" sz="2000"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300"/>
              </a:spcAft>
              <a:buClr>
                <a:schemeClr val="tx1"/>
              </a:buClr>
              <a:buSzPct val="110000"/>
              <a:buFont typeface="Arial" panose="020B0604020202020204" pitchFamily="34" charset="0"/>
              <a:buNone/>
              <a:defRPr lang="en-US"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300"/>
              </a:spcAft>
              <a:buClr>
                <a:schemeClr val="tx1"/>
              </a:buClr>
              <a:buSzPct val="100000"/>
              <a:buFont typeface="Arial" panose="020B0604020202020204" pitchFamily="34" charset="0"/>
              <a:buNone/>
              <a:defRPr lang="en-US"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300"/>
              </a:spcAft>
              <a:buClr>
                <a:schemeClr val="tx1"/>
              </a:buClr>
              <a:buSzPct val="100000"/>
              <a:buFont typeface="Arial" panose="020B0604020202020204" pitchFamily="34" charset="0"/>
              <a:buNone/>
              <a:defRPr lang="en-US" sz="1600" kern="1200">
                <a:solidFill>
                  <a:schemeClr val="tx1"/>
                </a:solidFill>
                <a:latin typeface="+mn-lt"/>
                <a:ea typeface="+mn-ea"/>
                <a:cs typeface="+mn-cs"/>
              </a:defRPr>
            </a:lvl5pPr>
            <a:lvl6pPr marL="2286000" indent="0" algn="ctr"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tx1"/>
                </a:solidFill>
                <a:latin typeface="+mn-lt"/>
                <a:ea typeface="+mn-ea"/>
                <a:cs typeface="Arial" panose="020B0604020202020204" pitchFamily="34" charset="0"/>
              </a:defRPr>
            </a:lvl6pPr>
            <a:lvl7pPr marL="2743200" indent="0" algn="ctr"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tx1"/>
                </a:solidFill>
                <a:latin typeface="+mn-lt"/>
                <a:ea typeface="+mn-ea"/>
                <a:cs typeface="Arial" panose="020B0604020202020204" pitchFamily="34" charset="0"/>
              </a:defRPr>
            </a:lvl7pPr>
            <a:lvl8pPr marL="3200400" indent="0" algn="ctr"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tx1"/>
                </a:solidFill>
                <a:latin typeface="+mn-lt"/>
                <a:ea typeface="+mn-ea"/>
                <a:cs typeface="Arial" panose="020B0604020202020204" pitchFamily="34" charset="0"/>
              </a:defRPr>
            </a:lvl8pPr>
            <a:lvl9pPr marL="3657600" indent="0" algn="ctr"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tx1"/>
                </a:solidFill>
                <a:latin typeface="+mn-lt"/>
                <a:ea typeface="+mn-ea"/>
                <a:cs typeface="Arial" panose="020B0604020202020204" pitchFamily="34" charset="0"/>
              </a:defRPr>
            </a:lvl9pPr>
          </a:lstStyle>
          <a:p>
            <a:r>
              <a:rPr lang="fr-FR" i="1" dirty="0" smtClean="0"/>
              <a:t>Enjeux et principes du dispositif</a:t>
            </a:r>
            <a:endParaRPr lang="fr-FR" i="1" dirty="0"/>
          </a:p>
        </p:txBody>
      </p:sp>
      <p:sp>
        <p:nvSpPr>
          <p:cNvPr id="6" name="ZoneTexte 5"/>
          <p:cNvSpPr txBox="1"/>
          <p:nvPr/>
        </p:nvSpPr>
        <p:spPr>
          <a:xfrm>
            <a:off x="554736" y="1411706"/>
            <a:ext cx="5065219" cy="4454434"/>
          </a:xfrm>
          <a:prstGeom prst="rect">
            <a:avLst/>
          </a:prstGeom>
          <a:ln w="6350">
            <a:noFill/>
            <a:miter lim="800000"/>
          </a:ln>
        </p:spPr>
        <p:txBody>
          <a:bodyPr vert="horz" wrap="square" lIns="0" tIns="0" rIns="0" bIns="0" rtlCol="0">
            <a:noAutofit/>
          </a:bodyPr>
          <a:lstStyle/>
          <a:p>
            <a:pPr marL="285750" indent="-285750" algn="l">
              <a:spcBef>
                <a:spcPts val="300"/>
              </a:spcBef>
              <a:spcAft>
                <a:spcPts val="300"/>
              </a:spcAft>
              <a:buFont typeface="Arial" panose="020B0604020202020204" pitchFamily="34" charset="0"/>
              <a:buChar char="•"/>
            </a:pPr>
            <a:r>
              <a:rPr lang="fr-FR" sz="1600" dirty="0" smtClean="0"/>
              <a:t>Les ARS sont directement responsables du contrôle de l’obligation vaccinale chez les professionnels relevant de la 4</a:t>
            </a:r>
            <a:r>
              <a:rPr lang="fr-FR" sz="1600" baseline="30000" dirty="0" smtClean="0"/>
              <a:t>e</a:t>
            </a:r>
            <a:r>
              <a:rPr lang="fr-FR" sz="1600" dirty="0" smtClean="0"/>
              <a:t> partie du code de la santé publique ainsi que chez les professions à usage de titre exerçant </a:t>
            </a:r>
            <a:r>
              <a:rPr lang="fr-FR" sz="1600" u="sng" dirty="0" smtClean="0"/>
              <a:t>à titre libéral</a:t>
            </a:r>
            <a:r>
              <a:rPr lang="fr-FR" sz="1600" dirty="0" smtClean="0"/>
              <a:t>. </a:t>
            </a:r>
          </a:p>
          <a:p>
            <a:pPr marL="742950" lvl="1" indent="-285750">
              <a:spcBef>
                <a:spcPts val="300"/>
              </a:spcBef>
              <a:spcAft>
                <a:spcPts val="300"/>
              </a:spcAft>
              <a:buFont typeface="Arial" panose="020B0604020202020204" pitchFamily="34" charset="0"/>
              <a:buChar char="•"/>
            </a:pPr>
            <a:r>
              <a:rPr lang="fr-FR" sz="1600" dirty="0" smtClean="0"/>
              <a:t>Professionnels conventionnés</a:t>
            </a:r>
          </a:p>
          <a:p>
            <a:pPr marL="742950" lvl="1" indent="-285750">
              <a:spcBef>
                <a:spcPts val="300"/>
              </a:spcBef>
              <a:spcAft>
                <a:spcPts val="300"/>
              </a:spcAft>
              <a:buFont typeface="Arial" panose="020B0604020202020204" pitchFamily="34" charset="0"/>
              <a:buChar char="•"/>
            </a:pPr>
            <a:r>
              <a:rPr lang="fr-FR" sz="1600" dirty="0" smtClean="0"/>
              <a:t>Professionnels non conventionnés </a:t>
            </a:r>
          </a:p>
          <a:p>
            <a:pPr algn="l">
              <a:spcBef>
                <a:spcPts val="300"/>
              </a:spcBef>
              <a:spcAft>
                <a:spcPts val="300"/>
              </a:spcAft>
            </a:pPr>
            <a:endParaRPr lang="fr-FR" sz="1600" dirty="0" smtClean="0"/>
          </a:p>
          <a:p>
            <a:pPr marL="285750" indent="-285750" algn="l">
              <a:spcBef>
                <a:spcPts val="300"/>
              </a:spcBef>
              <a:spcAft>
                <a:spcPts val="300"/>
              </a:spcAft>
              <a:buFont typeface="Arial" panose="020B0604020202020204" pitchFamily="34" charset="0"/>
              <a:buChar char="•"/>
            </a:pPr>
            <a:r>
              <a:rPr lang="fr-FR" sz="1600" dirty="0" smtClean="0"/>
              <a:t>Cela représente environ </a:t>
            </a:r>
            <a:r>
              <a:rPr lang="fr-FR" sz="1600" b="1" dirty="0" smtClean="0">
                <a:solidFill>
                  <a:schemeClr val="accent2"/>
                </a:solidFill>
              </a:rPr>
              <a:t>0,9 M de personnes</a:t>
            </a:r>
            <a:r>
              <a:rPr lang="fr-FR" sz="1600" dirty="0" smtClean="0"/>
              <a:t>, qui présentent un taux de vaccination très élevé (88% à date chez les 7 principales professions) </a:t>
            </a:r>
          </a:p>
          <a:p>
            <a:pPr algn="l">
              <a:spcBef>
                <a:spcPts val="300"/>
              </a:spcBef>
              <a:spcAft>
                <a:spcPts val="300"/>
              </a:spcAft>
            </a:pPr>
            <a:r>
              <a:rPr lang="fr-FR" sz="1600" dirty="0" smtClean="0">
                <a:sym typeface="Wingdings" panose="05000000000000000000" pitchFamily="2" charset="2"/>
              </a:rPr>
              <a:t> </a:t>
            </a:r>
            <a:r>
              <a:rPr lang="fr-FR" sz="1600" dirty="0">
                <a:sym typeface="Wingdings" panose="05000000000000000000" pitchFamily="2" charset="2"/>
              </a:rPr>
              <a:t>E</a:t>
            </a:r>
            <a:r>
              <a:rPr lang="fr-FR" sz="1600" dirty="0" smtClean="0">
                <a:sym typeface="Wingdings" panose="05000000000000000000" pitchFamily="2" charset="2"/>
              </a:rPr>
              <a:t>nviron </a:t>
            </a:r>
            <a:r>
              <a:rPr lang="fr-FR" sz="1600" b="1" dirty="0" smtClean="0">
                <a:solidFill>
                  <a:schemeClr val="accent2"/>
                </a:solidFill>
                <a:sym typeface="Wingdings" panose="05000000000000000000" pitchFamily="2" charset="2"/>
              </a:rPr>
              <a:t>100 000 professionnels non vaccinés </a:t>
            </a:r>
            <a:r>
              <a:rPr lang="fr-FR" sz="1600" dirty="0" smtClean="0">
                <a:sym typeface="Wingdings" panose="05000000000000000000" pitchFamily="2" charset="2"/>
              </a:rPr>
              <a:t>à début août, sans doute moins à la date d’entrée en vigueur de l’obligation vaccinale. </a:t>
            </a:r>
          </a:p>
          <a:p>
            <a:pPr marL="285750" indent="-285750" algn="l">
              <a:spcBef>
                <a:spcPts val="300"/>
              </a:spcBef>
              <a:spcAft>
                <a:spcPts val="300"/>
              </a:spcAft>
              <a:buFont typeface="Arial" panose="020B0604020202020204" pitchFamily="34" charset="0"/>
              <a:buChar char="•"/>
            </a:pPr>
            <a:endParaRPr lang="fr-FR" sz="1600" dirty="0" smtClean="0"/>
          </a:p>
        </p:txBody>
      </p:sp>
      <p:sp>
        <p:nvSpPr>
          <p:cNvPr id="7" name="ZoneTexte 6"/>
          <p:cNvSpPr txBox="1"/>
          <p:nvPr/>
        </p:nvSpPr>
        <p:spPr>
          <a:xfrm>
            <a:off x="6411904" y="1411706"/>
            <a:ext cx="5304815" cy="4454434"/>
          </a:xfrm>
          <a:prstGeom prst="rect">
            <a:avLst/>
          </a:prstGeom>
          <a:ln w="6350">
            <a:noFill/>
            <a:miter lim="800000"/>
          </a:ln>
        </p:spPr>
        <p:txBody>
          <a:bodyPr vert="horz" wrap="square" lIns="0" tIns="0" rIns="0" bIns="0" rtlCol="0">
            <a:noAutofit/>
          </a:bodyPr>
          <a:lstStyle/>
          <a:p>
            <a:pPr marL="285750" indent="-285750" algn="l">
              <a:spcBef>
                <a:spcPts val="300"/>
              </a:spcBef>
              <a:spcAft>
                <a:spcPts val="300"/>
              </a:spcAft>
              <a:buFont typeface="Arial" panose="020B0604020202020204" pitchFamily="34" charset="0"/>
              <a:buChar char="•"/>
            </a:pPr>
            <a:r>
              <a:rPr lang="fr-FR" sz="1600" dirty="0" smtClean="0"/>
              <a:t>Enjeu de crédibilité du dispositif et </a:t>
            </a:r>
            <a:r>
              <a:rPr lang="fr-FR" sz="1600" b="1" dirty="0" smtClean="0">
                <a:solidFill>
                  <a:schemeClr val="accent2"/>
                </a:solidFill>
              </a:rPr>
              <a:t>d’effectivité de la loi </a:t>
            </a:r>
            <a:r>
              <a:rPr lang="fr-FR" sz="1600" dirty="0" smtClean="0"/>
              <a:t>dans l’ensemble des secteurs d’application de l’obligation vaccinale</a:t>
            </a:r>
          </a:p>
          <a:p>
            <a:pPr marL="285750" indent="-285750" algn="l">
              <a:spcBef>
                <a:spcPts val="300"/>
              </a:spcBef>
              <a:spcAft>
                <a:spcPts val="300"/>
              </a:spcAft>
              <a:buFont typeface="Wingdings" panose="05000000000000000000" pitchFamily="2" charset="2"/>
              <a:buChar char="à"/>
            </a:pPr>
            <a:r>
              <a:rPr lang="fr-FR" sz="1600" dirty="0" smtClean="0">
                <a:sym typeface="Wingdings" panose="05000000000000000000" pitchFamily="2" charset="2"/>
              </a:rPr>
              <a:t>Cohérence dans les dispositifs de contrôle et de sanctions applicables aux libéraux / aux salariés et aux agents publics</a:t>
            </a:r>
          </a:p>
          <a:p>
            <a:pPr algn="l">
              <a:spcBef>
                <a:spcPts val="300"/>
              </a:spcBef>
              <a:spcAft>
                <a:spcPts val="300"/>
              </a:spcAft>
            </a:pPr>
            <a:endParaRPr lang="fr-FR" sz="1600" dirty="0" smtClean="0"/>
          </a:p>
          <a:p>
            <a:pPr marL="285750" indent="-285750" algn="l">
              <a:spcBef>
                <a:spcPts val="300"/>
              </a:spcBef>
              <a:spcAft>
                <a:spcPts val="300"/>
              </a:spcAft>
              <a:buFont typeface="Arial" panose="020B0604020202020204" pitchFamily="34" charset="0"/>
              <a:buChar char="•"/>
            </a:pPr>
            <a:r>
              <a:rPr lang="fr-FR" sz="1600" dirty="0" smtClean="0"/>
              <a:t>Enjeu de </a:t>
            </a:r>
            <a:r>
              <a:rPr lang="fr-FR" sz="1600" b="1" dirty="0" smtClean="0">
                <a:solidFill>
                  <a:schemeClr val="accent2"/>
                </a:solidFill>
              </a:rPr>
              <a:t>sécurité juridique </a:t>
            </a:r>
            <a:r>
              <a:rPr lang="fr-FR" sz="1600" dirty="0" smtClean="0"/>
              <a:t>de la procédure, face à un risque de recours élevé</a:t>
            </a:r>
          </a:p>
          <a:p>
            <a:pPr marL="285750" indent="-285750" algn="l">
              <a:spcBef>
                <a:spcPts val="300"/>
              </a:spcBef>
              <a:spcAft>
                <a:spcPts val="300"/>
              </a:spcAft>
              <a:buFont typeface="Wingdings" panose="05000000000000000000" pitchFamily="2" charset="2"/>
              <a:buChar char="à"/>
            </a:pPr>
            <a:r>
              <a:rPr lang="fr-FR" sz="1600" dirty="0" smtClean="0">
                <a:sym typeface="Wingdings" panose="05000000000000000000" pitchFamily="2" charset="2"/>
              </a:rPr>
              <a:t>Définition d’une procédure-cadre et mise à disposition de courriers-type par le ministère</a:t>
            </a:r>
          </a:p>
          <a:p>
            <a:pPr algn="l">
              <a:spcBef>
                <a:spcPts val="300"/>
              </a:spcBef>
              <a:spcAft>
                <a:spcPts val="300"/>
              </a:spcAft>
            </a:pPr>
            <a:endParaRPr lang="fr-FR" sz="1600" dirty="0" smtClean="0"/>
          </a:p>
          <a:p>
            <a:pPr marL="285750" indent="-285750" algn="l">
              <a:spcBef>
                <a:spcPts val="300"/>
              </a:spcBef>
              <a:spcAft>
                <a:spcPts val="300"/>
              </a:spcAft>
              <a:buFont typeface="Arial" panose="020B0604020202020204" pitchFamily="34" charset="0"/>
              <a:buChar char="•"/>
            </a:pPr>
            <a:r>
              <a:rPr lang="fr-FR" sz="1600" dirty="0" smtClean="0"/>
              <a:t>Enjeu </a:t>
            </a:r>
            <a:r>
              <a:rPr lang="fr-FR" sz="1600" b="1" dirty="0" smtClean="0">
                <a:solidFill>
                  <a:schemeClr val="accent2"/>
                </a:solidFill>
              </a:rPr>
              <a:t>d’adéquation missions / moyens </a:t>
            </a:r>
            <a:r>
              <a:rPr lang="fr-FR" sz="1600" dirty="0" smtClean="0"/>
              <a:t>pour les ARS, dont les effectifs compétents à effectuer des contrôles sur site sont, en particulier, extrêmement réduits</a:t>
            </a:r>
          </a:p>
          <a:p>
            <a:pPr marL="285750" indent="-285750" algn="l">
              <a:spcBef>
                <a:spcPts val="300"/>
              </a:spcBef>
              <a:spcAft>
                <a:spcPts val="300"/>
              </a:spcAft>
              <a:buFont typeface="Wingdings" panose="05000000000000000000" pitchFamily="2" charset="2"/>
              <a:buChar char="à"/>
            </a:pPr>
            <a:r>
              <a:rPr lang="fr-FR" sz="1600" dirty="0" smtClean="0">
                <a:sym typeface="Wingdings" panose="05000000000000000000" pitchFamily="2" charset="2"/>
              </a:rPr>
              <a:t>Dispositif privilégiant le contrôle et les suspensions automatiques, adossé à des contrôles sur place limités mais fortement visibles </a:t>
            </a:r>
          </a:p>
          <a:p>
            <a:pPr algn="l">
              <a:spcBef>
                <a:spcPts val="300"/>
              </a:spcBef>
              <a:spcAft>
                <a:spcPts val="300"/>
              </a:spcAft>
            </a:pPr>
            <a:endParaRPr lang="fr-FR" sz="1600" dirty="0" smtClean="0"/>
          </a:p>
          <a:p>
            <a:pPr marL="285750" indent="-285750" algn="l">
              <a:spcBef>
                <a:spcPts val="300"/>
              </a:spcBef>
              <a:spcAft>
                <a:spcPts val="300"/>
              </a:spcAft>
              <a:buFont typeface="Arial" panose="020B0604020202020204" pitchFamily="34" charset="0"/>
              <a:buChar char="•"/>
            </a:pPr>
            <a:endParaRPr lang="fr-FR" sz="1600" dirty="0" smtClean="0"/>
          </a:p>
        </p:txBody>
      </p:sp>
    </p:spTree>
    <p:extLst>
      <p:ext uri="{BB962C8B-B14F-4D97-AF65-F5344CB8AC3E}">
        <p14:creationId xmlns:p14="http://schemas.microsoft.com/office/powerpoint/2010/main" val="865179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0" y="2416796"/>
            <a:ext cx="12192000" cy="2023426"/>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3" name="Sous-titre 2"/>
          <p:cNvSpPr>
            <a:spLocks noGrp="1"/>
          </p:cNvSpPr>
          <p:nvPr>
            <p:ph type="subTitle" idx="1"/>
          </p:nvPr>
        </p:nvSpPr>
        <p:spPr/>
        <p:txBody>
          <a:bodyPr/>
          <a:lstStyle/>
          <a:p>
            <a:r>
              <a:rPr lang="fr-FR" dirty="0" smtClean="0"/>
              <a:t>Pour les professionnels de santé libéraux </a:t>
            </a:r>
            <a:endParaRPr lang="fr-FR" dirty="0"/>
          </a:p>
        </p:txBody>
      </p:sp>
      <p:sp>
        <p:nvSpPr>
          <p:cNvPr id="39" name="Arrow: Down 38">
            <a:extLst>
              <a:ext uri="{FF2B5EF4-FFF2-40B4-BE49-F238E27FC236}">
                <a16:creationId xmlns:a16="http://schemas.microsoft.com/office/drawing/2014/main" id="{48AEA46C-D69E-4AA9-A14C-D6A1BB484965}"/>
              </a:ext>
            </a:extLst>
          </p:cNvPr>
          <p:cNvSpPr/>
          <p:nvPr/>
        </p:nvSpPr>
        <p:spPr>
          <a:xfrm rot="16200000">
            <a:off x="5816707" y="-3989847"/>
            <a:ext cx="754429" cy="10850940"/>
          </a:xfrm>
          <a:prstGeom prst="downArrow">
            <a:avLst/>
          </a:prstGeom>
          <a:solidFill>
            <a:schemeClr val="accent3"/>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endParaRPr lang="en-US" sz="844" dirty="0">
              <a:solidFill>
                <a:srgbClr val="FFFFFF"/>
              </a:solidFill>
              <a:latin typeface="Calibri"/>
            </a:endParaRPr>
          </a:p>
        </p:txBody>
      </p:sp>
      <p:sp>
        <p:nvSpPr>
          <p:cNvPr id="42" name="Oval 41">
            <a:extLst>
              <a:ext uri="{FF2B5EF4-FFF2-40B4-BE49-F238E27FC236}">
                <a16:creationId xmlns:a16="http://schemas.microsoft.com/office/drawing/2014/main" id="{654B0FDE-2FE0-45FA-89F2-E94A3AFDF16D}"/>
              </a:ext>
            </a:extLst>
          </p:cNvPr>
          <p:cNvSpPr>
            <a:spLocks noChangeArrowheads="1"/>
          </p:cNvSpPr>
          <p:nvPr/>
        </p:nvSpPr>
        <p:spPr bwMode="auto">
          <a:xfrm rot="16200000">
            <a:off x="2495478" y="1247155"/>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sp>
        <p:nvSpPr>
          <p:cNvPr id="62" name="TextBox 39">
            <a:extLst>
              <a:ext uri="{FF2B5EF4-FFF2-40B4-BE49-F238E27FC236}">
                <a16:creationId xmlns:a16="http://schemas.microsoft.com/office/drawing/2014/main" id="{B5D99951-CA64-405D-847D-48B4A731B1CB}"/>
              </a:ext>
            </a:extLst>
          </p:cNvPr>
          <p:cNvSpPr txBox="1"/>
          <p:nvPr/>
        </p:nvSpPr>
        <p:spPr>
          <a:xfrm>
            <a:off x="1678621" y="1676034"/>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a:solidFill>
                  <a:srgbClr val="000000"/>
                </a:solidFill>
                <a:latin typeface="+mj-lt"/>
              </a:rPr>
              <a:t>9</a:t>
            </a:r>
            <a:r>
              <a:rPr lang="fr-FR" sz="1400" i="1" dirty="0" smtClean="0">
                <a:solidFill>
                  <a:srgbClr val="000000"/>
                </a:solidFill>
                <a:latin typeface="+mj-lt"/>
              </a:rPr>
              <a:t> </a:t>
            </a:r>
            <a:r>
              <a:rPr lang="fr-FR" sz="1400" i="1" dirty="0">
                <a:solidFill>
                  <a:srgbClr val="000000"/>
                </a:solidFill>
                <a:latin typeface="+mj-lt"/>
              </a:rPr>
              <a:t>Août</a:t>
            </a:r>
          </a:p>
        </p:txBody>
      </p:sp>
      <p:sp>
        <p:nvSpPr>
          <p:cNvPr id="67" name="Oval 66">
            <a:extLst>
              <a:ext uri="{FF2B5EF4-FFF2-40B4-BE49-F238E27FC236}">
                <a16:creationId xmlns:a16="http://schemas.microsoft.com/office/drawing/2014/main" id="{2DB0E08A-5802-4C08-A94C-DE3ACE363E26}"/>
              </a:ext>
            </a:extLst>
          </p:cNvPr>
          <p:cNvSpPr>
            <a:spLocks noChangeArrowheads="1"/>
          </p:cNvSpPr>
          <p:nvPr/>
        </p:nvSpPr>
        <p:spPr bwMode="auto">
          <a:xfrm rot="16200000">
            <a:off x="5702257" y="1247155"/>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sp>
        <p:nvSpPr>
          <p:cNvPr id="69" name="TextBox 39">
            <a:extLst>
              <a:ext uri="{FF2B5EF4-FFF2-40B4-BE49-F238E27FC236}">
                <a16:creationId xmlns:a16="http://schemas.microsoft.com/office/drawing/2014/main" id="{05187377-74ED-4D3F-A800-EA1B6D370194}"/>
              </a:ext>
            </a:extLst>
          </p:cNvPr>
          <p:cNvSpPr txBox="1"/>
          <p:nvPr/>
        </p:nvSpPr>
        <p:spPr>
          <a:xfrm>
            <a:off x="4933529" y="1676034"/>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smtClean="0">
                <a:solidFill>
                  <a:srgbClr val="000000"/>
                </a:solidFill>
                <a:latin typeface="+mj-lt"/>
              </a:rPr>
              <a:t>15 Septembre</a:t>
            </a:r>
            <a:endParaRPr lang="fr-FR" sz="1400" i="1" dirty="0">
              <a:solidFill>
                <a:srgbClr val="000000"/>
              </a:solidFill>
              <a:latin typeface="+mj-lt"/>
            </a:endParaRPr>
          </a:p>
        </p:txBody>
      </p:sp>
      <p:sp>
        <p:nvSpPr>
          <p:cNvPr id="70" name="TextBox 39">
            <a:extLst>
              <a:ext uri="{FF2B5EF4-FFF2-40B4-BE49-F238E27FC236}">
                <a16:creationId xmlns:a16="http://schemas.microsoft.com/office/drawing/2014/main" id="{88885F11-A479-41B7-83AB-E9B974C0C860}"/>
              </a:ext>
            </a:extLst>
          </p:cNvPr>
          <p:cNvSpPr txBox="1"/>
          <p:nvPr/>
        </p:nvSpPr>
        <p:spPr>
          <a:xfrm>
            <a:off x="817753" y="1217643"/>
            <a:ext cx="784298"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defTabSz="691841"/>
            <a:r>
              <a:rPr lang="fr-FR" b="1" i="1" dirty="0">
                <a:solidFill>
                  <a:schemeClr val="tx2"/>
                </a:solidFill>
                <a:latin typeface="Calibri"/>
              </a:rPr>
              <a:t>2021</a:t>
            </a:r>
            <a:endParaRPr lang="fr-FR" i="1" dirty="0">
              <a:solidFill>
                <a:schemeClr val="tx2"/>
              </a:solidFill>
              <a:latin typeface="Calibri"/>
            </a:endParaRPr>
          </a:p>
        </p:txBody>
      </p:sp>
      <p:sp>
        <p:nvSpPr>
          <p:cNvPr id="82" name="ZoneTexte 7">
            <a:extLst>
              <a:ext uri="{FF2B5EF4-FFF2-40B4-BE49-F238E27FC236}">
                <a16:creationId xmlns:a16="http://schemas.microsoft.com/office/drawing/2014/main" id="{87BC8EA2-00E2-4D96-B093-EFA88328D976}"/>
              </a:ext>
            </a:extLst>
          </p:cNvPr>
          <p:cNvSpPr txBox="1"/>
          <p:nvPr/>
        </p:nvSpPr>
        <p:spPr>
          <a:xfrm>
            <a:off x="1766594" y="1923103"/>
            <a:ext cx="1724297" cy="238064"/>
          </a:xfrm>
          <a:prstGeom prst="rect">
            <a:avLst/>
          </a:prstGeom>
          <a:ln w="6350">
            <a:noFill/>
            <a:miter lim="800000"/>
          </a:ln>
        </p:spPr>
        <p:txBody>
          <a:bodyPr vert="horz" wrap="square" lIns="0" tIns="0" rIns="0" bIns="0" rtlCol="0">
            <a:noAutofit/>
          </a:bodyPr>
          <a:lstStyle/>
          <a:p>
            <a:pPr algn="ctr">
              <a:buNone/>
            </a:pPr>
            <a:r>
              <a:rPr lang="fr-FR" sz="1600" b="1" dirty="0"/>
              <a:t>PROMULGATION</a:t>
            </a:r>
          </a:p>
          <a:p>
            <a:pPr algn="ctr">
              <a:buNone/>
            </a:pPr>
            <a:r>
              <a:rPr lang="fr-FR" sz="1600" b="1" dirty="0"/>
              <a:t>DE LA LOI</a:t>
            </a:r>
          </a:p>
        </p:txBody>
      </p:sp>
      <p:sp>
        <p:nvSpPr>
          <p:cNvPr id="83" name="ZoneTexte 11">
            <a:extLst>
              <a:ext uri="{FF2B5EF4-FFF2-40B4-BE49-F238E27FC236}">
                <a16:creationId xmlns:a16="http://schemas.microsoft.com/office/drawing/2014/main" id="{04C49106-08B0-46E0-AB6D-D6E86FDD88FB}"/>
              </a:ext>
            </a:extLst>
          </p:cNvPr>
          <p:cNvSpPr txBox="1"/>
          <p:nvPr/>
        </p:nvSpPr>
        <p:spPr>
          <a:xfrm>
            <a:off x="4109142" y="1898072"/>
            <a:ext cx="3243410" cy="188573"/>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600" b="1" dirty="0"/>
              <a:t>ENTREE EN </a:t>
            </a:r>
            <a:r>
              <a:rPr lang="fr-FR" sz="1600" b="1" dirty="0" smtClean="0"/>
              <a:t>VIGUEUR PARTIELLE </a:t>
            </a:r>
            <a:r>
              <a:rPr lang="fr-FR" sz="1600" b="1" dirty="0"/>
              <a:t>DE L’OBLIGATION </a:t>
            </a:r>
          </a:p>
        </p:txBody>
      </p:sp>
      <p:sp>
        <p:nvSpPr>
          <p:cNvPr id="32" name="ZoneTexte 13">
            <a:extLst>
              <a:ext uri="{FF2B5EF4-FFF2-40B4-BE49-F238E27FC236}">
                <a16:creationId xmlns:a16="http://schemas.microsoft.com/office/drawing/2014/main" id="{A91DF45B-7F62-41FE-9534-54BBB6508CBC}"/>
              </a:ext>
            </a:extLst>
          </p:cNvPr>
          <p:cNvSpPr txBox="1"/>
          <p:nvPr/>
        </p:nvSpPr>
        <p:spPr>
          <a:xfrm>
            <a:off x="246005" y="2554907"/>
            <a:ext cx="7003880" cy="86500"/>
          </a:xfrm>
          <a:prstGeom prst="rect">
            <a:avLst/>
          </a:prstGeom>
          <a:ln w="6350">
            <a:noFill/>
            <a:miter lim="800000"/>
          </a:ln>
        </p:spPr>
        <p:txBody>
          <a:bodyPr vert="horz" wrap="square" lIns="0" tIns="0" rIns="0" bIns="0" rtlCol="0">
            <a:noAutofit/>
          </a:bodyPr>
          <a:lstStyle/>
          <a:p>
            <a:pPr>
              <a:spcBef>
                <a:spcPts val="300"/>
              </a:spcBef>
              <a:spcAft>
                <a:spcPts val="300"/>
              </a:spcAft>
              <a:buNone/>
            </a:pPr>
            <a:r>
              <a:rPr lang="fr-FR" sz="1400" u="sng" dirty="0">
                <a:solidFill>
                  <a:schemeClr val="accent1"/>
                </a:solidFill>
              </a:rPr>
              <a:t>Schéma vaccinal </a:t>
            </a:r>
            <a:r>
              <a:rPr lang="fr-FR" sz="1400" u="sng" dirty="0" smtClean="0">
                <a:solidFill>
                  <a:schemeClr val="accent1"/>
                </a:solidFill>
              </a:rPr>
              <a:t>(ou certificat </a:t>
            </a:r>
            <a:r>
              <a:rPr lang="fr-FR" sz="1400" u="sng" dirty="0">
                <a:solidFill>
                  <a:schemeClr val="accent1"/>
                </a:solidFill>
              </a:rPr>
              <a:t>de rétablissement </a:t>
            </a:r>
            <a:r>
              <a:rPr lang="fr-FR" sz="1400" u="sng" dirty="0" smtClean="0">
                <a:solidFill>
                  <a:schemeClr val="accent1"/>
                </a:solidFill>
              </a:rPr>
              <a:t>temporaire/de contre-indication) </a:t>
            </a:r>
            <a:endParaRPr lang="fr-FR" sz="1400" u="sng" dirty="0">
              <a:solidFill>
                <a:schemeClr val="accent1"/>
              </a:solidFill>
            </a:endParaRPr>
          </a:p>
        </p:txBody>
      </p:sp>
      <p:sp>
        <p:nvSpPr>
          <p:cNvPr id="33" name="Ellipse 51">
            <a:extLst>
              <a:ext uri="{FF2B5EF4-FFF2-40B4-BE49-F238E27FC236}">
                <a16:creationId xmlns:a16="http://schemas.microsoft.com/office/drawing/2014/main" id="{A63EE9A5-8357-47C5-92E1-9B87AE3382AA}"/>
              </a:ext>
            </a:extLst>
          </p:cNvPr>
          <p:cNvSpPr/>
          <p:nvPr/>
        </p:nvSpPr>
        <p:spPr>
          <a:xfrm>
            <a:off x="2470902" y="2933664"/>
            <a:ext cx="252000" cy="252000"/>
          </a:xfrm>
          <a:prstGeom prst="ellipse">
            <a:avLst/>
          </a:prstGeom>
          <a:solidFill>
            <a:srgbClr val="92D05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34" name="Ellipse 51">
            <a:extLst>
              <a:ext uri="{FF2B5EF4-FFF2-40B4-BE49-F238E27FC236}">
                <a16:creationId xmlns:a16="http://schemas.microsoft.com/office/drawing/2014/main" id="{A63EE9A5-8357-47C5-92E1-9B87AE3382AA}"/>
              </a:ext>
            </a:extLst>
          </p:cNvPr>
          <p:cNvSpPr/>
          <p:nvPr/>
        </p:nvSpPr>
        <p:spPr>
          <a:xfrm>
            <a:off x="2470902" y="3393167"/>
            <a:ext cx="252000" cy="252000"/>
          </a:xfrm>
          <a:prstGeom prst="ellipse">
            <a:avLst/>
          </a:prstGeom>
          <a:solidFill>
            <a:srgbClr val="FFFF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35" name="Ellipse 51">
            <a:extLst>
              <a:ext uri="{FF2B5EF4-FFF2-40B4-BE49-F238E27FC236}">
                <a16:creationId xmlns:a16="http://schemas.microsoft.com/office/drawing/2014/main" id="{A63EE9A5-8357-47C5-92E1-9B87AE3382AA}"/>
              </a:ext>
            </a:extLst>
          </p:cNvPr>
          <p:cNvSpPr/>
          <p:nvPr/>
        </p:nvSpPr>
        <p:spPr>
          <a:xfrm>
            <a:off x="2470902" y="3866628"/>
            <a:ext cx="252000" cy="252000"/>
          </a:xfrm>
          <a:prstGeom prst="ellipse">
            <a:avLst/>
          </a:prstGeom>
          <a:solidFill>
            <a:srgbClr val="FFB449"/>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36" name="ZoneTexte 13">
            <a:extLst>
              <a:ext uri="{FF2B5EF4-FFF2-40B4-BE49-F238E27FC236}">
                <a16:creationId xmlns:a16="http://schemas.microsoft.com/office/drawing/2014/main" id="{A91DF45B-7F62-41FE-9534-54BBB6508CBC}"/>
              </a:ext>
            </a:extLst>
          </p:cNvPr>
          <p:cNvSpPr txBox="1"/>
          <p:nvPr/>
        </p:nvSpPr>
        <p:spPr>
          <a:xfrm>
            <a:off x="915679" y="2975063"/>
            <a:ext cx="1476732" cy="243871"/>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400" dirty="0" smtClean="0">
                <a:solidFill>
                  <a:schemeClr val="accent1"/>
                </a:solidFill>
              </a:rPr>
              <a:t>Complet</a:t>
            </a:r>
            <a:endParaRPr lang="fr-FR" sz="1400" dirty="0">
              <a:solidFill>
                <a:schemeClr val="accent1"/>
              </a:solidFill>
            </a:endParaRPr>
          </a:p>
        </p:txBody>
      </p:sp>
      <p:sp>
        <p:nvSpPr>
          <p:cNvPr id="37" name="ZoneTexte 13">
            <a:extLst>
              <a:ext uri="{FF2B5EF4-FFF2-40B4-BE49-F238E27FC236}">
                <a16:creationId xmlns:a16="http://schemas.microsoft.com/office/drawing/2014/main" id="{A91DF45B-7F62-41FE-9534-54BBB6508CBC}"/>
              </a:ext>
            </a:extLst>
          </p:cNvPr>
          <p:cNvSpPr txBox="1"/>
          <p:nvPr/>
        </p:nvSpPr>
        <p:spPr>
          <a:xfrm>
            <a:off x="915679" y="3401296"/>
            <a:ext cx="1476732" cy="243871"/>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400" dirty="0" smtClean="0">
                <a:solidFill>
                  <a:schemeClr val="accent1"/>
                </a:solidFill>
              </a:rPr>
              <a:t>Incomplet</a:t>
            </a:r>
            <a:endParaRPr lang="fr-FR" sz="1400" dirty="0">
              <a:solidFill>
                <a:schemeClr val="accent1"/>
              </a:solidFill>
            </a:endParaRPr>
          </a:p>
        </p:txBody>
      </p:sp>
      <p:sp>
        <p:nvSpPr>
          <p:cNvPr id="38" name="ZoneTexte 13">
            <a:extLst>
              <a:ext uri="{FF2B5EF4-FFF2-40B4-BE49-F238E27FC236}">
                <a16:creationId xmlns:a16="http://schemas.microsoft.com/office/drawing/2014/main" id="{A91DF45B-7F62-41FE-9534-54BBB6508CBC}"/>
              </a:ext>
            </a:extLst>
          </p:cNvPr>
          <p:cNvSpPr txBox="1"/>
          <p:nvPr/>
        </p:nvSpPr>
        <p:spPr>
          <a:xfrm>
            <a:off x="915679" y="3923706"/>
            <a:ext cx="1476732" cy="243871"/>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400" dirty="0" smtClean="0">
                <a:solidFill>
                  <a:schemeClr val="accent1"/>
                </a:solidFill>
              </a:rPr>
              <a:t>Absent</a:t>
            </a:r>
            <a:endParaRPr lang="fr-FR" sz="1400" dirty="0">
              <a:solidFill>
                <a:schemeClr val="accent1"/>
              </a:solidFill>
            </a:endParaRPr>
          </a:p>
        </p:txBody>
      </p:sp>
      <p:sp>
        <p:nvSpPr>
          <p:cNvPr id="41" name="Ellipse 51">
            <a:extLst>
              <a:ext uri="{FF2B5EF4-FFF2-40B4-BE49-F238E27FC236}">
                <a16:creationId xmlns:a16="http://schemas.microsoft.com/office/drawing/2014/main" id="{A63EE9A5-8357-47C5-92E1-9B87AE3382AA}"/>
              </a:ext>
            </a:extLst>
          </p:cNvPr>
          <p:cNvSpPr/>
          <p:nvPr/>
        </p:nvSpPr>
        <p:spPr>
          <a:xfrm>
            <a:off x="5702257" y="2938584"/>
            <a:ext cx="252000" cy="252000"/>
          </a:xfrm>
          <a:prstGeom prst="ellipse">
            <a:avLst/>
          </a:prstGeom>
          <a:solidFill>
            <a:srgbClr val="92D05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43" name="Ellipse 51">
            <a:extLst>
              <a:ext uri="{FF2B5EF4-FFF2-40B4-BE49-F238E27FC236}">
                <a16:creationId xmlns:a16="http://schemas.microsoft.com/office/drawing/2014/main" id="{A63EE9A5-8357-47C5-92E1-9B87AE3382AA}"/>
              </a:ext>
            </a:extLst>
          </p:cNvPr>
          <p:cNvSpPr/>
          <p:nvPr/>
        </p:nvSpPr>
        <p:spPr>
          <a:xfrm>
            <a:off x="5702257" y="3398087"/>
            <a:ext cx="252000" cy="252000"/>
          </a:xfrm>
          <a:prstGeom prst="ellipse">
            <a:avLst/>
          </a:prstGeom>
          <a:solidFill>
            <a:srgbClr val="FFFF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47" name="Ellipse 51">
            <a:extLst>
              <a:ext uri="{FF2B5EF4-FFF2-40B4-BE49-F238E27FC236}">
                <a16:creationId xmlns:a16="http://schemas.microsoft.com/office/drawing/2014/main" id="{A63EE9A5-8357-47C5-92E1-9B87AE3382AA}"/>
              </a:ext>
            </a:extLst>
          </p:cNvPr>
          <p:cNvSpPr/>
          <p:nvPr/>
        </p:nvSpPr>
        <p:spPr>
          <a:xfrm>
            <a:off x="5702257" y="3871548"/>
            <a:ext cx="252000" cy="252000"/>
          </a:xfrm>
          <a:prstGeom prst="ellipse">
            <a:avLst/>
          </a:prstGeom>
          <a:solidFill>
            <a:srgbClr val="FFB449"/>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66" name="ZoneTexte 13">
            <a:extLst>
              <a:ext uri="{FF2B5EF4-FFF2-40B4-BE49-F238E27FC236}">
                <a16:creationId xmlns:a16="http://schemas.microsoft.com/office/drawing/2014/main" id="{A91DF45B-7F62-41FE-9534-54BBB6508CBC}"/>
              </a:ext>
            </a:extLst>
          </p:cNvPr>
          <p:cNvSpPr txBox="1"/>
          <p:nvPr/>
        </p:nvSpPr>
        <p:spPr>
          <a:xfrm>
            <a:off x="6096000" y="3428509"/>
            <a:ext cx="3819748" cy="587276"/>
          </a:xfrm>
          <a:prstGeom prst="rect">
            <a:avLst/>
          </a:prstGeom>
          <a:ln w="6350">
            <a:noFill/>
            <a:miter lim="800000"/>
          </a:ln>
        </p:spPr>
        <p:txBody>
          <a:bodyPr vert="horz" wrap="square" lIns="0" tIns="0" rIns="0" bIns="0" rtlCol="0">
            <a:noAutofit/>
          </a:bodyPr>
          <a:lstStyle/>
          <a:p>
            <a:pPr>
              <a:spcBef>
                <a:spcPts val="300"/>
              </a:spcBef>
              <a:spcAft>
                <a:spcPts val="300"/>
              </a:spcAft>
              <a:buNone/>
            </a:pPr>
            <a:endParaRPr lang="fr-FR" sz="1600" dirty="0">
              <a:solidFill>
                <a:schemeClr val="accent1"/>
              </a:solidFill>
            </a:endParaRPr>
          </a:p>
        </p:txBody>
      </p:sp>
      <p:sp>
        <p:nvSpPr>
          <p:cNvPr id="73" name="Ellipse 51">
            <a:extLst>
              <a:ext uri="{FF2B5EF4-FFF2-40B4-BE49-F238E27FC236}">
                <a16:creationId xmlns:a16="http://schemas.microsoft.com/office/drawing/2014/main" id="{A63EE9A5-8357-47C5-92E1-9B87AE3382AA}"/>
              </a:ext>
            </a:extLst>
          </p:cNvPr>
          <p:cNvSpPr/>
          <p:nvPr/>
        </p:nvSpPr>
        <p:spPr>
          <a:xfrm>
            <a:off x="9287081" y="3785956"/>
            <a:ext cx="252000" cy="252000"/>
          </a:xfrm>
          <a:prstGeom prst="ellipse">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75" name="ZoneTexte 13">
            <a:extLst>
              <a:ext uri="{FF2B5EF4-FFF2-40B4-BE49-F238E27FC236}">
                <a16:creationId xmlns:a16="http://schemas.microsoft.com/office/drawing/2014/main" id="{A91DF45B-7F62-41FE-9534-54BBB6508CBC}"/>
              </a:ext>
            </a:extLst>
          </p:cNvPr>
          <p:cNvSpPr txBox="1"/>
          <p:nvPr/>
        </p:nvSpPr>
        <p:spPr>
          <a:xfrm>
            <a:off x="9892374" y="3594688"/>
            <a:ext cx="2348518" cy="587276"/>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600" b="1" dirty="0" smtClean="0">
                <a:solidFill>
                  <a:schemeClr val="accent1">
                    <a:lumMod val="50000"/>
                  </a:schemeClr>
                </a:solidFill>
              </a:rPr>
              <a:t>Suspension d’exercice</a:t>
            </a:r>
            <a:endParaRPr lang="fr-FR" sz="1600" b="1" dirty="0">
              <a:solidFill>
                <a:schemeClr val="accent1">
                  <a:lumMod val="50000"/>
                </a:schemeClr>
              </a:solidFill>
            </a:endParaRPr>
          </a:p>
        </p:txBody>
      </p:sp>
      <p:sp>
        <p:nvSpPr>
          <p:cNvPr id="48" name="ZoneTexte 13">
            <a:extLst>
              <a:ext uri="{FF2B5EF4-FFF2-40B4-BE49-F238E27FC236}">
                <a16:creationId xmlns:a16="http://schemas.microsoft.com/office/drawing/2014/main" id="{A91DF45B-7F62-41FE-9534-54BBB6508CBC}"/>
              </a:ext>
            </a:extLst>
          </p:cNvPr>
          <p:cNvSpPr txBox="1"/>
          <p:nvPr/>
        </p:nvSpPr>
        <p:spPr>
          <a:xfrm>
            <a:off x="3060927" y="3552452"/>
            <a:ext cx="2504433" cy="787016"/>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600" b="1" dirty="0" smtClean="0">
                <a:solidFill>
                  <a:schemeClr val="accent2"/>
                </a:solidFill>
              </a:rPr>
              <a:t>Obligation de test </a:t>
            </a:r>
          </a:p>
          <a:p>
            <a:pPr algn="ctr">
              <a:spcBef>
                <a:spcPts val="300"/>
              </a:spcBef>
              <a:spcAft>
                <a:spcPts val="300"/>
              </a:spcAft>
              <a:buNone/>
            </a:pPr>
            <a:r>
              <a:rPr lang="fr-FR" sz="1600" b="1" dirty="0" smtClean="0">
                <a:solidFill>
                  <a:schemeClr val="accent2"/>
                </a:solidFill>
              </a:rPr>
              <a:t>Itérative</a:t>
            </a:r>
            <a:endParaRPr lang="fr-FR" sz="1600" b="1" dirty="0">
              <a:solidFill>
                <a:schemeClr val="accent2"/>
              </a:solidFill>
            </a:endParaRPr>
          </a:p>
        </p:txBody>
      </p:sp>
      <p:sp>
        <p:nvSpPr>
          <p:cNvPr id="56" name="Accolade fermante 55"/>
          <p:cNvSpPr/>
          <p:nvPr/>
        </p:nvSpPr>
        <p:spPr>
          <a:xfrm>
            <a:off x="2840329" y="3339500"/>
            <a:ext cx="352926" cy="798682"/>
          </a:xfrm>
          <a:prstGeom prst="rightBrace">
            <a:avLst/>
          </a:prstGeom>
          <a:ln w="63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3" name="ZoneTexte 13">
            <a:extLst>
              <a:ext uri="{FF2B5EF4-FFF2-40B4-BE49-F238E27FC236}">
                <a16:creationId xmlns:a16="http://schemas.microsoft.com/office/drawing/2014/main" id="{A91DF45B-7F62-41FE-9534-54BBB6508CBC}"/>
              </a:ext>
            </a:extLst>
          </p:cNvPr>
          <p:cNvSpPr txBox="1"/>
          <p:nvPr/>
        </p:nvSpPr>
        <p:spPr>
          <a:xfrm>
            <a:off x="6164488" y="3462004"/>
            <a:ext cx="3819748" cy="587276"/>
          </a:xfrm>
          <a:prstGeom prst="rect">
            <a:avLst/>
          </a:prstGeom>
          <a:ln w="6350">
            <a:noFill/>
            <a:miter lim="800000"/>
          </a:ln>
        </p:spPr>
        <p:txBody>
          <a:bodyPr vert="horz" wrap="square" lIns="0" tIns="0" rIns="0" bIns="0" rtlCol="0">
            <a:noAutofit/>
          </a:bodyPr>
          <a:lstStyle/>
          <a:p>
            <a:pPr>
              <a:spcBef>
                <a:spcPts val="300"/>
              </a:spcBef>
              <a:spcAft>
                <a:spcPts val="300"/>
              </a:spcAft>
              <a:buNone/>
            </a:pPr>
            <a:r>
              <a:rPr lang="fr-FR" sz="1600" b="1" dirty="0">
                <a:solidFill>
                  <a:schemeClr val="accent2"/>
                </a:solidFill>
              </a:rPr>
              <a:t>O</a:t>
            </a:r>
            <a:r>
              <a:rPr lang="fr-FR" sz="1600" b="1" dirty="0" smtClean="0">
                <a:solidFill>
                  <a:schemeClr val="accent2"/>
                </a:solidFill>
              </a:rPr>
              <a:t>bligation de test itérative</a:t>
            </a:r>
            <a:endParaRPr lang="fr-FR" sz="1600" b="1" dirty="0">
              <a:solidFill>
                <a:schemeClr val="accent2"/>
              </a:solidFill>
            </a:endParaRPr>
          </a:p>
        </p:txBody>
      </p:sp>
      <p:sp>
        <p:nvSpPr>
          <p:cNvPr id="74" name="ZoneTexte 13">
            <a:extLst>
              <a:ext uri="{FF2B5EF4-FFF2-40B4-BE49-F238E27FC236}">
                <a16:creationId xmlns:a16="http://schemas.microsoft.com/office/drawing/2014/main" id="{A91DF45B-7F62-41FE-9534-54BBB6508CBC}"/>
              </a:ext>
            </a:extLst>
          </p:cNvPr>
          <p:cNvSpPr txBox="1"/>
          <p:nvPr/>
        </p:nvSpPr>
        <p:spPr>
          <a:xfrm>
            <a:off x="5339750" y="3864032"/>
            <a:ext cx="3819748" cy="587276"/>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600" b="1" dirty="0" smtClean="0">
                <a:solidFill>
                  <a:schemeClr val="accent1">
                    <a:lumMod val="50000"/>
                  </a:schemeClr>
                </a:solidFill>
              </a:rPr>
              <a:t>Suspension d’exercice</a:t>
            </a:r>
            <a:endParaRPr lang="fr-FR" sz="1600" b="1" dirty="0">
              <a:solidFill>
                <a:schemeClr val="accent1">
                  <a:lumMod val="50000"/>
                </a:schemeClr>
              </a:solidFill>
            </a:endParaRPr>
          </a:p>
        </p:txBody>
      </p:sp>
      <p:sp>
        <p:nvSpPr>
          <p:cNvPr id="79" name="Ellipse 51">
            <a:extLst>
              <a:ext uri="{FF2B5EF4-FFF2-40B4-BE49-F238E27FC236}">
                <a16:creationId xmlns:a16="http://schemas.microsoft.com/office/drawing/2014/main" id="{A63EE9A5-8357-47C5-92E1-9B87AE3382AA}"/>
              </a:ext>
            </a:extLst>
          </p:cNvPr>
          <p:cNvSpPr/>
          <p:nvPr/>
        </p:nvSpPr>
        <p:spPr>
          <a:xfrm>
            <a:off x="9285558" y="2876146"/>
            <a:ext cx="252000" cy="252000"/>
          </a:xfrm>
          <a:prstGeom prst="ellipse">
            <a:avLst/>
          </a:prstGeom>
          <a:solidFill>
            <a:srgbClr val="92D05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80" name="Ellipse 51">
            <a:extLst>
              <a:ext uri="{FF2B5EF4-FFF2-40B4-BE49-F238E27FC236}">
                <a16:creationId xmlns:a16="http://schemas.microsoft.com/office/drawing/2014/main" id="{A63EE9A5-8357-47C5-92E1-9B87AE3382AA}"/>
              </a:ext>
            </a:extLst>
          </p:cNvPr>
          <p:cNvSpPr/>
          <p:nvPr/>
        </p:nvSpPr>
        <p:spPr>
          <a:xfrm>
            <a:off x="9285558" y="3335649"/>
            <a:ext cx="252000" cy="252000"/>
          </a:xfrm>
          <a:prstGeom prst="ellipse">
            <a:avLst/>
          </a:prstGeom>
          <a:solidFill>
            <a:srgbClr val="FFFF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94" name="TextBox 39">
            <a:extLst>
              <a:ext uri="{FF2B5EF4-FFF2-40B4-BE49-F238E27FC236}">
                <a16:creationId xmlns:a16="http://schemas.microsoft.com/office/drawing/2014/main" id="{05187377-74ED-4D3F-A800-EA1B6D370194}"/>
              </a:ext>
            </a:extLst>
          </p:cNvPr>
          <p:cNvSpPr txBox="1"/>
          <p:nvPr/>
        </p:nvSpPr>
        <p:spPr>
          <a:xfrm>
            <a:off x="8343765" y="1656615"/>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smtClean="0">
                <a:solidFill>
                  <a:srgbClr val="000000"/>
                </a:solidFill>
                <a:latin typeface="+mj-lt"/>
              </a:rPr>
              <a:t>15 Octobre</a:t>
            </a:r>
            <a:endParaRPr lang="fr-FR" sz="1400" i="1" dirty="0">
              <a:solidFill>
                <a:srgbClr val="000000"/>
              </a:solidFill>
              <a:latin typeface="+mj-lt"/>
            </a:endParaRPr>
          </a:p>
        </p:txBody>
      </p:sp>
      <p:sp>
        <p:nvSpPr>
          <p:cNvPr id="95" name="Rectangle 94"/>
          <p:cNvSpPr/>
          <p:nvPr/>
        </p:nvSpPr>
        <p:spPr>
          <a:xfrm>
            <a:off x="7558222" y="1838873"/>
            <a:ext cx="3559297" cy="584775"/>
          </a:xfrm>
          <a:prstGeom prst="rect">
            <a:avLst/>
          </a:prstGeom>
        </p:spPr>
        <p:txBody>
          <a:bodyPr wrap="square">
            <a:spAutoFit/>
          </a:bodyPr>
          <a:lstStyle/>
          <a:p>
            <a:pPr algn="ctr">
              <a:spcBef>
                <a:spcPts val="300"/>
              </a:spcBef>
              <a:spcAft>
                <a:spcPts val="300"/>
              </a:spcAft>
              <a:buNone/>
            </a:pPr>
            <a:r>
              <a:rPr lang="fr-FR" sz="1600" b="1" dirty="0"/>
              <a:t>ENTREE EN </a:t>
            </a:r>
            <a:r>
              <a:rPr lang="fr-FR" sz="1600" b="1" dirty="0" smtClean="0"/>
              <a:t>VIGUEUR DEFINITIVE </a:t>
            </a:r>
            <a:r>
              <a:rPr lang="fr-FR" sz="1600" b="1" dirty="0"/>
              <a:t>DE L’OBLIGATION </a:t>
            </a:r>
          </a:p>
        </p:txBody>
      </p:sp>
      <p:sp>
        <p:nvSpPr>
          <p:cNvPr id="96" name="Titre 1"/>
          <p:cNvSpPr txBox="1">
            <a:spLocks noGrp="1"/>
          </p:cNvSpPr>
          <p:nvPr>
            <p:ph type="title"/>
          </p:nvPr>
        </p:nvSpPr>
        <p:spPr>
          <a:prstGeom prst="rect">
            <a:avLst/>
          </a:prstGeom>
        </p:spPr>
        <p:txBody>
          <a:bodyPr vert="horz" wrap="square" lIns="0" tIns="0" rIns="0" bIns="0" rtlCol="0" anchor="t" anchorCtr="0">
            <a:noAutofit/>
          </a:bodyPr>
          <a:lst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a:lstStyle>
          <a:p>
            <a:r>
              <a:rPr lang="fr-FR" dirty="0" smtClean="0"/>
              <a:t>Rappel du dispositif prévu par la loi</a:t>
            </a:r>
            <a:endParaRPr lang="fr-FR" dirty="0"/>
          </a:p>
        </p:txBody>
      </p:sp>
      <p:sp>
        <p:nvSpPr>
          <p:cNvPr id="97" name="Accolade fermante 96"/>
          <p:cNvSpPr/>
          <p:nvPr/>
        </p:nvSpPr>
        <p:spPr>
          <a:xfrm>
            <a:off x="9521749" y="3346714"/>
            <a:ext cx="352926" cy="798682"/>
          </a:xfrm>
          <a:prstGeom prst="rightBrace">
            <a:avLst/>
          </a:prstGeom>
          <a:ln w="63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9" name="Oval 66">
            <a:extLst>
              <a:ext uri="{FF2B5EF4-FFF2-40B4-BE49-F238E27FC236}">
                <a16:creationId xmlns:a16="http://schemas.microsoft.com/office/drawing/2014/main" id="{2DB0E08A-5802-4C08-A94C-DE3ACE363E26}"/>
              </a:ext>
            </a:extLst>
          </p:cNvPr>
          <p:cNvSpPr>
            <a:spLocks noChangeArrowheads="1"/>
          </p:cNvSpPr>
          <p:nvPr/>
        </p:nvSpPr>
        <p:spPr bwMode="auto">
          <a:xfrm rot="16200000">
            <a:off x="9287081" y="1243628"/>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pic>
        <p:nvPicPr>
          <p:cNvPr id="2" name="Image 1"/>
          <p:cNvPicPr>
            <a:picLocks noChangeAspect="1"/>
          </p:cNvPicPr>
          <p:nvPr/>
        </p:nvPicPr>
        <p:blipFill>
          <a:blip r:embed="rId2">
            <a:duotone>
              <a:schemeClr val="accent2">
                <a:shade val="45000"/>
                <a:satMod val="135000"/>
              </a:schemeClr>
              <a:prstClr val="white"/>
            </a:duotone>
          </a:blip>
          <a:stretch>
            <a:fillRect/>
          </a:stretch>
        </p:blipFill>
        <p:spPr>
          <a:xfrm>
            <a:off x="88052" y="5172296"/>
            <a:ext cx="827627" cy="827627"/>
          </a:xfrm>
          <a:prstGeom prst="rect">
            <a:avLst/>
          </a:prstGeom>
        </p:spPr>
      </p:pic>
      <p:sp>
        <p:nvSpPr>
          <p:cNvPr id="40" name="ZoneTexte 13">
            <a:extLst>
              <a:ext uri="{FF2B5EF4-FFF2-40B4-BE49-F238E27FC236}">
                <a16:creationId xmlns:a16="http://schemas.microsoft.com/office/drawing/2014/main" id="{A91DF45B-7F62-41FE-9534-54BBB6508CBC}"/>
              </a:ext>
            </a:extLst>
          </p:cNvPr>
          <p:cNvSpPr txBox="1"/>
          <p:nvPr/>
        </p:nvSpPr>
        <p:spPr>
          <a:xfrm>
            <a:off x="387459" y="4678034"/>
            <a:ext cx="4913906" cy="787016"/>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600" b="1" smtClean="0">
                <a:solidFill>
                  <a:schemeClr val="accent2"/>
                </a:solidFill>
              </a:rPr>
              <a:t>CONTRÔLE DE L’OBLIGATION DE TEST ITERATIF</a:t>
            </a:r>
          </a:p>
          <a:p>
            <a:pPr marL="285750" indent="-285750">
              <a:spcBef>
                <a:spcPts val="300"/>
              </a:spcBef>
              <a:spcAft>
                <a:spcPts val="300"/>
              </a:spcAft>
              <a:buFont typeface="Arial" panose="020B0604020202020204" pitchFamily="34" charset="0"/>
              <a:buChar char="•"/>
            </a:pPr>
            <a:endParaRPr lang="fr-FR" sz="1600" b="1" dirty="0">
              <a:solidFill>
                <a:schemeClr val="accent2"/>
              </a:solidFill>
            </a:endParaRPr>
          </a:p>
        </p:txBody>
      </p:sp>
      <p:sp>
        <p:nvSpPr>
          <p:cNvPr id="4" name="Rectangle 3"/>
          <p:cNvSpPr/>
          <p:nvPr/>
        </p:nvSpPr>
        <p:spPr>
          <a:xfrm>
            <a:off x="750335" y="5018145"/>
            <a:ext cx="4532914" cy="1677382"/>
          </a:xfrm>
          <a:prstGeom prst="rect">
            <a:avLst/>
          </a:prstGeom>
        </p:spPr>
        <p:txBody>
          <a:bodyPr wrap="square">
            <a:spAutoFit/>
          </a:bodyPr>
          <a:lstStyle/>
          <a:p>
            <a:pPr marL="285750" indent="-285750" algn="just">
              <a:spcBef>
                <a:spcPts val="300"/>
              </a:spcBef>
              <a:spcAft>
                <a:spcPts val="300"/>
              </a:spcAft>
              <a:buFont typeface="Arial" panose="020B0604020202020204" pitchFamily="34" charset="0"/>
              <a:buChar char="•"/>
            </a:pPr>
            <a:r>
              <a:rPr lang="fr-FR" sz="1400" dirty="0"/>
              <a:t>Aucune base juridique ne permet de </a:t>
            </a:r>
            <a:r>
              <a:rPr lang="fr-FR" sz="1400" b="1" dirty="0">
                <a:solidFill>
                  <a:schemeClr val="accent2"/>
                </a:solidFill>
              </a:rPr>
              <a:t>requêter SIDEP </a:t>
            </a:r>
            <a:r>
              <a:rPr lang="fr-FR" sz="1400" dirty="0"/>
              <a:t>à des fins de contrôle de cette disposition légale</a:t>
            </a:r>
          </a:p>
          <a:p>
            <a:pPr marL="285750" indent="-285750" algn="just">
              <a:spcBef>
                <a:spcPts val="300"/>
              </a:spcBef>
              <a:spcAft>
                <a:spcPts val="300"/>
              </a:spcAft>
              <a:buFont typeface="Arial" panose="020B0604020202020204" pitchFamily="34" charset="0"/>
              <a:buChar char="•"/>
            </a:pPr>
            <a:r>
              <a:rPr lang="fr-FR" sz="1400" dirty="0"/>
              <a:t>Les ARS devront donc procéder à des </a:t>
            </a:r>
            <a:r>
              <a:rPr lang="fr-FR" sz="1400" b="1" dirty="0">
                <a:solidFill>
                  <a:schemeClr val="accent2"/>
                </a:solidFill>
              </a:rPr>
              <a:t>contrôles sur place aléatoires</a:t>
            </a:r>
            <a:r>
              <a:rPr lang="fr-FR" sz="1400" dirty="0"/>
              <a:t>, non ciblés, sur la base </a:t>
            </a:r>
            <a:r>
              <a:rPr lang="fr-FR" sz="1400" dirty="0" smtClean="0"/>
              <a:t>du fichier des PS non vaccinés </a:t>
            </a:r>
            <a:r>
              <a:rPr lang="fr-FR" sz="1400" dirty="0" smtClean="0">
                <a:sym typeface="Wingdings" panose="05000000000000000000" pitchFamily="2" charset="2"/>
              </a:rPr>
              <a:t> enjeu de visibilité forte compte-tenu des volumes sans doute faibles</a:t>
            </a:r>
            <a:endParaRPr lang="fr-FR" sz="1400" dirty="0"/>
          </a:p>
        </p:txBody>
      </p:sp>
      <p:pic>
        <p:nvPicPr>
          <p:cNvPr id="5" name="Image 4"/>
          <p:cNvPicPr>
            <a:picLocks noChangeAspect="1"/>
          </p:cNvPicPr>
          <p:nvPr/>
        </p:nvPicPr>
        <p:blipFill rotWithShape="1">
          <a:blip r:embed="rId3"/>
          <a:srcRect l="31334" t="9368" r="29260" b="37294"/>
          <a:stretch/>
        </p:blipFill>
        <p:spPr>
          <a:xfrm>
            <a:off x="6259763" y="5071542"/>
            <a:ext cx="634116" cy="858293"/>
          </a:xfrm>
          <a:prstGeom prst="rect">
            <a:avLst/>
          </a:prstGeom>
        </p:spPr>
      </p:pic>
      <p:sp>
        <p:nvSpPr>
          <p:cNvPr id="45" name="ZoneTexte 13">
            <a:extLst>
              <a:ext uri="{FF2B5EF4-FFF2-40B4-BE49-F238E27FC236}">
                <a16:creationId xmlns:a16="http://schemas.microsoft.com/office/drawing/2014/main" id="{A91DF45B-7F62-41FE-9534-54BBB6508CBC}"/>
              </a:ext>
            </a:extLst>
          </p:cNvPr>
          <p:cNvSpPr txBox="1"/>
          <p:nvPr/>
        </p:nvSpPr>
        <p:spPr>
          <a:xfrm>
            <a:off x="6828605" y="4660633"/>
            <a:ext cx="4913906" cy="787016"/>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600" b="1" dirty="0" smtClean="0">
                <a:solidFill>
                  <a:schemeClr val="accent1"/>
                </a:solidFill>
              </a:rPr>
              <a:t>CONTRÔLE DE LA SUSPENSION D’EXERCICE</a:t>
            </a:r>
            <a:endParaRPr lang="fr-FR" sz="1600" b="1" dirty="0">
              <a:solidFill>
                <a:schemeClr val="accent1"/>
              </a:solidFill>
            </a:endParaRPr>
          </a:p>
        </p:txBody>
      </p:sp>
      <p:sp>
        <p:nvSpPr>
          <p:cNvPr id="46" name="Rectangle 45"/>
          <p:cNvSpPr/>
          <p:nvPr/>
        </p:nvSpPr>
        <p:spPr>
          <a:xfrm>
            <a:off x="6893879" y="5018145"/>
            <a:ext cx="4532914" cy="1461939"/>
          </a:xfrm>
          <a:prstGeom prst="rect">
            <a:avLst/>
          </a:prstGeom>
        </p:spPr>
        <p:txBody>
          <a:bodyPr wrap="square">
            <a:spAutoFit/>
          </a:bodyPr>
          <a:lstStyle/>
          <a:p>
            <a:pPr marL="285750" indent="-285750" algn="just">
              <a:spcBef>
                <a:spcPts val="300"/>
              </a:spcBef>
              <a:spcAft>
                <a:spcPts val="300"/>
              </a:spcAft>
              <a:buFont typeface="Arial" panose="020B0604020202020204" pitchFamily="34" charset="0"/>
              <a:buChar char="•"/>
            </a:pPr>
            <a:r>
              <a:rPr lang="fr-FR" sz="1400" dirty="0" smtClean="0"/>
              <a:t>La loi autorise l’utilisation de SIVAC à des fins de contrôle, permettant une </a:t>
            </a:r>
            <a:r>
              <a:rPr lang="fr-FR" sz="1400" b="1" dirty="0" smtClean="0">
                <a:solidFill>
                  <a:schemeClr val="accent1"/>
                </a:solidFill>
              </a:rPr>
              <a:t>automatisation partielle </a:t>
            </a:r>
            <a:r>
              <a:rPr lang="fr-FR" sz="1400" dirty="0" smtClean="0"/>
              <a:t>du contrôle et des suspensions. </a:t>
            </a:r>
          </a:p>
          <a:p>
            <a:pPr marL="285750" indent="-285750" algn="just">
              <a:spcBef>
                <a:spcPts val="300"/>
              </a:spcBef>
              <a:spcAft>
                <a:spcPts val="300"/>
              </a:spcAft>
              <a:buFont typeface="Arial" panose="020B0604020202020204" pitchFamily="34" charset="0"/>
              <a:buChar char="•"/>
            </a:pPr>
            <a:r>
              <a:rPr lang="fr-FR" sz="1400" dirty="0" smtClean="0"/>
              <a:t>Les </a:t>
            </a:r>
            <a:r>
              <a:rPr lang="fr-FR" sz="1400" dirty="0"/>
              <a:t>ARS devront </a:t>
            </a:r>
            <a:r>
              <a:rPr lang="fr-FR" sz="1400" b="1" dirty="0" smtClean="0">
                <a:solidFill>
                  <a:schemeClr val="accent1"/>
                </a:solidFill>
              </a:rPr>
              <a:t>prioriser les contrôles sur place </a:t>
            </a:r>
            <a:r>
              <a:rPr lang="fr-FR" sz="1400" dirty="0" smtClean="0"/>
              <a:t>sur les professions non identifiables dans SIVAC, notamment les PS non conventionnés. </a:t>
            </a:r>
          </a:p>
        </p:txBody>
      </p:sp>
    </p:spTree>
    <p:extLst>
      <p:ext uri="{BB962C8B-B14F-4D97-AF65-F5344CB8AC3E}">
        <p14:creationId xmlns:p14="http://schemas.microsoft.com/office/powerpoint/2010/main" val="2536408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10036" y="198166"/>
            <a:ext cx="4109919" cy="384721"/>
          </a:xfrm>
        </p:spPr>
        <p:txBody>
          <a:bodyPr/>
          <a:lstStyle/>
          <a:p>
            <a:r>
              <a:rPr lang="fr-FR" dirty="0" smtClean="0"/>
              <a:t>Mécanisme de contrôle</a:t>
            </a:r>
            <a:endParaRPr lang="fr-FR" dirty="0"/>
          </a:p>
        </p:txBody>
      </p:sp>
      <p:sp>
        <p:nvSpPr>
          <p:cNvPr id="3" name="Sous-titre 2"/>
          <p:cNvSpPr>
            <a:spLocks noGrp="1"/>
          </p:cNvSpPr>
          <p:nvPr>
            <p:ph type="subTitle" idx="1"/>
          </p:nvPr>
        </p:nvSpPr>
        <p:spPr/>
        <p:txBody>
          <a:bodyPr/>
          <a:lstStyle/>
          <a:p>
            <a:r>
              <a:rPr lang="fr-FR" dirty="0" smtClean="0"/>
              <a:t>Professionnels conventionnés</a:t>
            </a:r>
            <a:endParaRPr lang="fr-FR" dirty="0"/>
          </a:p>
        </p:txBody>
      </p:sp>
      <p:sp>
        <p:nvSpPr>
          <p:cNvPr id="4" name="Espace réservé de la date 3"/>
          <p:cNvSpPr>
            <a:spLocks noGrp="1"/>
          </p:cNvSpPr>
          <p:nvPr>
            <p:ph type="dt" sz="half" idx="2"/>
          </p:nvPr>
        </p:nvSpPr>
        <p:spPr/>
        <p:txBody>
          <a:bodyPr/>
          <a:lstStyle/>
          <a:p>
            <a:fld id="{95C78158-6429-45A6-BE73-90F52F3E3D53}" type="datetime1">
              <a:rPr lang="fr-FR" cap="all" smtClean="0"/>
              <a:t>06/08/2021</a:t>
            </a:fld>
            <a:endParaRPr lang="fr-FR" cap="all" dirty="0"/>
          </a:p>
        </p:txBody>
      </p:sp>
      <p:sp>
        <p:nvSpPr>
          <p:cNvPr id="5" name="Sous-titre 2"/>
          <p:cNvSpPr txBox="1">
            <a:spLocks/>
          </p:cNvSpPr>
          <p:nvPr/>
        </p:nvSpPr>
        <p:spPr>
          <a:xfrm>
            <a:off x="6575399" y="582887"/>
            <a:ext cx="4109919" cy="276999"/>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None/>
              <a:defRPr lang="en-US" sz="1800" b="0" kern="1200">
                <a:solidFill>
                  <a:schemeClr val="tx1"/>
                </a:solidFill>
                <a:latin typeface="+mn-lt"/>
                <a:ea typeface="+mn-ea"/>
                <a:cs typeface="Arial" panose="020B0604020202020204" pitchFamily="34" charset="0"/>
              </a:defRPr>
            </a:lvl1pPr>
            <a:lvl2pPr marL="457200" indent="0" algn="ctr" defTabSz="914400" rtl="0" eaLnBrk="1" latinLnBrk="0" hangingPunct="1">
              <a:lnSpc>
                <a:spcPct val="100000"/>
              </a:lnSpc>
              <a:spcBef>
                <a:spcPts val="0"/>
              </a:spcBef>
              <a:spcAft>
                <a:spcPts val="300"/>
              </a:spcAft>
              <a:buClr>
                <a:schemeClr val="tx1"/>
              </a:buClr>
              <a:buSzPct val="110000"/>
              <a:buFont typeface="Wingdings" panose="05000000000000000000" pitchFamily="2" charset="2"/>
              <a:buNone/>
              <a:defRPr lang="en-US" sz="2000"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300"/>
              </a:spcAft>
              <a:buClr>
                <a:schemeClr val="tx1"/>
              </a:buClr>
              <a:buSzPct val="110000"/>
              <a:buFont typeface="Arial" panose="020B0604020202020204" pitchFamily="34" charset="0"/>
              <a:buNone/>
              <a:defRPr lang="en-US"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300"/>
              </a:spcAft>
              <a:buClr>
                <a:schemeClr val="tx1"/>
              </a:buClr>
              <a:buSzPct val="100000"/>
              <a:buFont typeface="Arial" panose="020B0604020202020204" pitchFamily="34" charset="0"/>
              <a:buNone/>
              <a:defRPr lang="en-US"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300"/>
              </a:spcAft>
              <a:buClr>
                <a:schemeClr val="tx1"/>
              </a:buClr>
              <a:buSzPct val="100000"/>
              <a:buFont typeface="Arial" panose="020B0604020202020204" pitchFamily="34" charset="0"/>
              <a:buNone/>
              <a:defRPr lang="en-US" sz="1600" kern="1200">
                <a:solidFill>
                  <a:schemeClr val="tx1"/>
                </a:solidFill>
                <a:latin typeface="+mn-lt"/>
                <a:ea typeface="+mn-ea"/>
                <a:cs typeface="+mn-cs"/>
              </a:defRPr>
            </a:lvl5pPr>
            <a:lvl6pPr marL="2286000" indent="0" algn="ctr"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tx1"/>
                </a:solidFill>
                <a:latin typeface="+mn-lt"/>
                <a:ea typeface="+mn-ea"/>
                <a:cs typeface="Arial" panose="020B0604020202020204" pitchFamily="34" charset="0"/>
              </a:defRPr>
            </a:lvl6pPr>
            <a:lvl7pPr marL="2743200" indent="0" algn="ctr"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tx1"/>
                </a:solidFill>
                <a:latin typeface="+mn-lt"/>
                <a:ea typeface="+mn-ea"/>
                <a:cs typeface="Arial" panose="020B0604020202020204" pitchFamily="34" charset="0"/>
              </a:defRPr>
            </a:lvl7pPr>
            <a:lvl8pPr marL="3200400" indent="0" algn="ctr"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tx1"/>
                </a:solidFill>
                <a:latin typeface="+mn-lt"/>
                <a:ea typeface="+mn-ea"/>
                <a:cs typeface="Arial" panose="020B0604020202020204" pitchFamily="34" charset="0"/>
              </a:defRPr>
            </a:lvl8pPr>
            <a:lvl9pPr marL="3657600" indent="0" algn="ctr"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tx1"/>
                </a:solidFill>
                <a:latin typeface="+mn-lt"/>
                <a:ea typeface="+mn-ea"/>
                <a:cs typeface="Arial" panose="020B0604020202020204" pitchFamily="34" charset="0"/>
              </a:defRPr>
            </a:lvl9pPr>
          </a:lstStyle>
          <a:p>
            <a:r>
              <a:rPr lang="fr-FR" dirty="0" smtClean="0"/>
              <a:t>Professionnels non conventionnés</a:t>
            </a:r>
            <a:endParaRPr lang="fr-FR" dirty="0"/>
          </a:p>
        </p:txBody>
      </p:sp>
      <p:sp>
        <p:nvSpPr>
          <p:cNvPr id="6" name="ZoneTexte 5"/>
          <p:cNvSpPr txBox="1"/>
          <p:nvPr/>
        </p:nvSpPr>
        <p:spPr>
          <a:xfrm>
            <a:off x="679268" y="1306286"/>
            <a:ext cx="5101599" cy="5091211"/>
          </a:xfrm>
          <a:prstGeom prst="rect">
            <a:avLst/>
          </a:prstGeom>
          <a:ln w="6350">
            <a:noFill/>
            <a:miter lim="800000"/>
          </a:ln>
        </p:spPr>
        <p:txBody>
          <a:bodyPr vert="horz" wrap="square" lIns="0" tIns="0" rIns="0" bIns="0" rtlCol="0">
            <a:noAutofit/>
          </a:bodyPr>
          <a:lstStyle/>
          <a:p>
            <a:pPr marL="285750" indent="-285750" algn="l">
              <a:spcBef>
                <a:spcPts val="300"/>
              </a:spcBef>
              <a:spcAft>
                <a:spcPts val="300"/>
              </a:spcAft>
              <a:buFont typeface="Arial" panose="020B0604020202020204" pitchFamily="34" charset="0"/>
              <a:buChar char="•"/>
            </a:pPr>
            <a:r>
              <a:rPr lang="fr-FR" sz="1600" dirty="0" smtClean="0"/>
              <a:t>La CNAM est en capacité de transmettre à compter du 11 août, puis début septembre et ensuite tous les 15 jours aux ARS un fichier de professionnels non vaccinés. </a:t>
            </a:r>
          </a:p>
          <a:p>
            <a:pPr algn="l">
              <a:spcBef>
                <a:spcPts val="300"/>
              </a:spcBef>
              <a:spcAft>
                <a:spcPts val="300"/>
              </a:spcAft>
            </a:pPr>
            <a:endParaRPr lang="fr-FR" sz="1000" dirty="0" smtClean="0"/>
          </a:p>
          <a:p>
            <a:pPr marL="285750" indent="-285750" algn="l">
              <a:spcBef>
                <a:spcPts val="300"/>
              </a:spcBef>
              <a:spcAft>
                <a:spcPts val="300"/>
              </a:spcAft>
              <a:buFont typeface="Arial" panose="020B0604020202020204" pitchFamily="34" charset="0"/>
              <a:buChar char="•"/>
            </a:pPr>
            <a:r>
              <a:rPr lang="fr-FR" sz="1600" dirty="0" smtClean="0"/>
              <a:t>Les limites de ces données sont les suivantes : </a:t>
            </a:r>
          </a:p>
          <a:p>
            <a:pPr marL="742950" lvl="1" indent="-285750">
              <a:spcBef>
                <a:spcPts val="300"/>
              </a:spcBef>
              <a:spcAft>
                <a:spcPts val="300"/>
              </a:spcAft>
              <a:buFont typeface="Arial" panose="020B0604020202020204" pitchFamily="34" charset="0"/>
              <a:buChar char="•"/>
            </a:pPr>
            <a:r>
              <a:rPr lang="fr-FR" sz="1600" dirty="0" smtClean="0"/>
              <a:t>Professionnels conventionnés uniquement  </a:t>
            </a:r>
          </a:p>
          <a:p>
            <a:pPr marL="742950" lvl="1" indent="-285750">
              <a:spcBef>
                <a:spcPts val="300"/>
              </a:spcBef>
              <a:spcAft>
                <a:spcPts val="300"/>
              </a:spcAft>
              <a:buFont typeface="Arial" panose="020B0604020202020204" pitchFamily="34" charset="0"/>
              <a:buChar char="•"/>
            </a:pPr>
            <a:r>
              <a:rPr lang="fr-FR" sz="1600" dirty="0" smtClean="0"/>
              <a:t>Inclut les professionnels en retraite, certains exerçant possiblement encore (cumul emploi-retraite)</a:t>
            </a:r>
          </a:p>
          <a:p>
            <a:pPr marL="742950" lvl="1" indent="-285750">
              <a:spcBef>
                <a:spcPts val="300"/>
              </a:spcBef>
              <a:spcAft>
                <a:spcPts val="300"/>
              </a:spcAft>
              <a:buFont typeface="Arial" panose="020B0604020202020204" pitchFamily="34" charset="0"/>
              <a:buChar char="•"/>
            </a:pPr>
            <a:r>
              <a:rPr lang="fr-FR" sz="1600" dirty="0" smtClean="0"/>
              <a:t>Au départ, cible uniquement les professionnels « à 0 dose », n’inclut pas les professionnels à schéma vaccinal incomplet </a:t>
            </a:r>
          </a:p>
          <a:p>
            <a:pPr lvl="1">
              <a:spcBef>
                <a:spcPts val="300"/>
              </a:spcBef>
              <a:spcAft>
                <a:spcPts val="300"/>
              </a:spcAft>
            </a:pPr>
            <a:endParaRPr lang="fr-FR" sz="1000" dirty="0" smtClean="0"/>
          </a:p>
          <a:p>
            <a:pPr marL="285750" indent="-285750">
              <a:spcBef>
                <a:spcPts val="300"/>
              </a:spcBef>
              <a:spcAft>
                <a:spcPts val="300"/>
              </a:spcAft>
              <a:buFont typeface="Arial" panose="020B0604020202020204" pitchFamily="34" charset="0"/>
              <a:buChar char="•"/>
            </a:pPr>
            <a:r>
              <a:rPr lang="fr-FR" sz="1600" dirty="0" smtClean="0"/>
              <a:t>Les ARS devront mettre à jour ce fichier manuellement pour prendre en compte les justificatifs transmis par les professionnels (certificat de contre-indication ou de rétablissement). </a:t>
            </a:r>
          </a:p>
          <a:p>
            <a:pPr lvl="1">
              <a:spcBef>
                <a:spcPts val="300"/>
              </a:spcBef>
              <a:spcAft>
                <a:spcPts val="300"/>
              </a:spcAft>
            </a:pPr>
            <a:endParaRPr lang="fr-FR" sz="1600" dirty="0" smtClean="0"/>
          </a:p>
          <a:p>
            <a:pPr marL="742950" lvl="1" indent="-285750">
              <a:spcBef>
                <a:spcPts val="300"/>
              </a:spcBef>
              <a:spcAft>
                <a:spcPts val="300"/>
              </a:spcAft>
              <a:buFont typeface="Arial" panose="020B0604020202020204" pitchFamily="34" charset="0"/>
              <a:buChar char="•"/>
            </a:pPr>
            <a:endParaRPr lang="fr-FR" sz="1600" dirty="0"/>
          </a:p>
          <a:p>
            <a:pPr marL="285750" indent="-285750">
              <a:spcBef>
                <a:spcPts val="300"/>
              </a:spcBef>
              <a:spcAft>
                <a:spcPts val="300"/>
              </a:spcAft>
              <a:buFont typeface="Arial" panose="020B0604020202020204" pitchFamily="34" charset="0"/>
              <a:buChar char="•"/>
            </a:pPr>
            <a:endParaRPr lang="fr-FR" sz="1600" dirty="0" smtClean="0"/>
          </a:p>
          <a:p>
            <a:pPr lvl="1">
              <a:spcBef>
                <a:spcPts val="300"/>
              </a:spcBef>
              <a:spcAft>
                <a:spcPts val="300"/>
              </a:spcAft>
            </a:pPr>
            <a:endParaRPr lang="fr-FR" sz="1600" dirty="0" smtClean="0"/>
          </a:p>
        </p:txBody>
      </p:sp>
      <p:sp>
        <p:nvSpPr>
          <p:cNvPr id="7" name="ZoneTexte 6"/>
          <p:cNvSpPr txBox="1"/>
          <p:nvPr/>
        </p:nvSpPr>
        <p:spPr>
          <a:xfrm>
            <a:off x="6575399" y="1306285"/>
            <a:ext cx="4940686" cy="5091211"/>
          </a:xfrm>
          <a:prstGeom prst="rect">
            <a:avLst/>
          </a:prstGeom>
          <a:ln w="6350">
            <a:noFill/>
            <a:miter lim="800000"/>
          </a:ln>
        </p:spPr>
        <p:txBody>
          <a:bodyPr vert="horz" wrap="square" lIns="0" tIns="0" rIns="0" bIns="0" rtlCol="0">
            <a:noAutofit/>
          </a:bodyPr>
          <a:lstStyle/>
          <a:p>
            <a:pPr marL="285750" indent="-285750" algn="l">
              <a:spcBef>
                <a:spcPts val="300"/>
              </a:spcBef>
              <a:spcAft>
                <a:spcPts val="300"/>
              </a:spcAft>
              <a:buFont typeface="Arial" panose="020B0604020202020204" pitchFamily="34" charset="0"/>
              <a:buChar char="•"/>
            </a:pPr>
            <a:r>
              <a:rPr lang="fr-FR" sz="1600" dirty="0" smtClean="0"/>
              <a:t>S’agissant des professionnels non conventionnés ainsi que des pharmaciens, il n’est </a:t>
            </a:r>
            <a:r>
              <a:rPr lang="fr-FR" sz="1600" i="1" dirty="0" smtClean="0"/>
              <a:t>a priori </a:t>
            </a:r>
            <a:r>
              <a:rPr lang="fr-FR" sz="1600" dirty="0" smtClean="0"/>
              <a:t>pas possible de disposer d’un fichier récapitulant leur statut vaccinal (en cours d’expertise). </a:t>
            </a:r>
          </a:p>
          <a:p>
            <a:pPr algn="l">
              <a:spcBef>
                <a:spcPts val="300"/>
              </a:spcBef>
              <a:spcAft>
                <a:spcPts val="300"/>
              </a:spcAft>
            </a:pPr>
            <a:endParaRPr lang="fr-FR" sz="1600" dirty="0" smtClean="0"/>
          </a:p>
          <a:p>
            <a:pPr marL="285750" indent="-285750" algn="l">
              <a:spcBef>
                <a:spcPts val="300"/>
              </a:spcBef>
              <a:spcAft>
                <a:spcPts val="300"/>
              </a:spcAft>
              <a:buFont typeface="Arial" panose="020B0604020202020204" pitchFamily="34" charset="0"/>
              <a:buChar char="•"/>
            </a:pPr>
            <a:r>
              <a:rPr lang="fr-FR" sz="1600" dirty="0" smtClean="0"/>
              <a:t>Il faudra donc communiquer massivement la semaine prochaine à destination des professionnels de santé concernés sur la nécessité de transmettre sans délais une copie de leurs justificatifs à l’ARS, qui devront élaborer et tenir à jour manuellement un fichier de suivi nominatif. </a:t>
            </a:r>
          </a:p>
          <a:p>
            <a:pPr marL="285750" indent="-285750" algn="l">
              <a:spcBef>
                <a:spcPts val="300"/>
              </a:spcBef>
              <a:spcAft>
                <a:spcPts val="300"/>
              </a:spcAft>
              <a:buFont typeface="Arial" panose="020B0604020202020204" pitchFamily="34" charset="0"/>
              <a:buChar char="•"/>
            </a:pPr>
            <a:endParaRPr lang="fr-FR" sz="1600" dirty="0" smtClean="0"/>
          </a:p>
          <a:p>
            <a:pPr marL="742950" lvl="1" indent="-285750">
              <a:spcBef>
                <a:spcPts val="300"/>
              </a:spcBef>
              <a:spcAft>
                <a:spcPts val="300"/>
              </a:spcAft>
              <a:buFont typeface="Arial" panose="020B0604020202020204" pitchFamily="34" charset="0"/>
              <a:buChar char="•"/>
            </a:pPr>
            <a:endParaRPr lang="fr-FR" sz="1600" dirty="0"/>
          </a:p>
          <a:p>
            <a:pPr marL="285750" indent="-285750">
              <a:spcBef>
                <a:spcPts val="300"/>
              </a:spcBef>
              <a:spcAft>
                <a:spcPts val="300"/>
              </a:spcAft>
              <a:buFont typeface="Arial" panose="020B0604020202020204" pitchFamily="34" charset="0"/>
              <a:buChar char="•"/>
            </a:pPr>
            <a:endParaRPr lang="fr-FR" sz="1600" dirty="0" smtClean="0"/>
          </a:p>
          <a:p>
            <a:pPr lvl="1">
              <a:spcBef>
                <a:spcPts val="300"/>
              </a:spcBef>
              <a:spcAft>
                <a:spcPts val="300"/>
              </a:spcAft>
            </a:pPr>
            <a:endParaRPr lang="fr-FR" sz="1600" dirty="0" smtClean="0"/>
          </a:p>
        </p:txBody>
      </p:sp>
    </p:spTree>
    <p:extLst>
      <p:ext uri="{BB962C8B-B14F-4D97-AF65-F5344CB8AC3E}">
        <p14:creationId xmlns:p14="http://schemas.microsoft.com/office/powerpoint/2010/main" val="9320482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Connecteur droit 15"/>
          <p:cNvCxnSpPr/>
          <p:nvPr/>
        </p:nvCxnSpPr>
        <p:spPr>
          <a:xfrm>
            <a:off x="82037" y="4091173"/>
            <a:ext cx="12097394" cy="0"/>
          </a:xfrm>
          <a:prstGeom prst="line">
            <a:avLst/>
          </a:prstGeom>
          <a:ln w="95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Titre 1"/>
          <p:cNvSpPr>
            <a:spLocks noGrp="1"/>
          </p:cNvSpPr>
          <p:nvPr>
            <p:ph type="title"/>
          </p:nvPr>
        </p:nvSpPr>
        <p:spPr/>
        <p:txBody>
          <a:bodyPr/>
          <a:lstStyle/>
          <a:p>
            <a:r>
              <a:rPr lang="fr-FR" dirty="0" smtClean="0"/>
              <a:t>Dispositif proposé</a:t>
            </a:r>
            <a:endParaRPr lang="fr-FR" dirty="0"/>
          </a:p>
        </p:txBody>
      </p:sp>
      <p:sp>
        <p:nvSpPr>
          <p:cNvPr id="3" name="Sous-titre 2"/>
          <p:cNvSpPr>
            <a:spLocks noGrp="1"/>
          </p:cNvSpPr>
          <p:nvPr>
            <p:ph type="subTitle" idx="1"/>
          </p:nvPr>
        </p:nvSpPr>
        <p:spPr/>
        <p:txBody>
          <a:bodyPr/>
          <a:lstStyle/>
          <a:p>
            <a:r>
              <a:rPr lang="fr-FR" dirty="0" smtClean="0"/>
              <a:t>Professionnels de santé conventionnés</a:t>
            </a:r>
            <a:endParaRPr lang="fr-FR" dirty="0"/>
          </a:p>
        </p:txBody>
      </p:sp>
      <p:sp>
        <p:nvSpPr>
          <p:cNvPr id="4" name="Espace réservé de la date 3"/>
          <p:cNvSpPr>
            <a:spLocks noGrp="1"/>
          </p:cNvSpPr>
          <p:nvPr>
            <p:ph type="dt" sz="half" idx="2"/>
          </p:nvPr>
        </p:nvSpPr>
        <p:spPr/>
        <p:txBody>
          <a:bodyPr/>
          <a:lstStyle/>
          <a:p>
            <a:fld id="{00C643F6-0E6A-4F40-BCCD-F79CBF4548CA}" type="datetime1">
              <a:rPr lang="fr-FR" cap="all" smtClean="0"/>
              <a:t>06/08/2021</a:t>
            </a:fld>
            <a:endParaRPr lang="fr-FR" cap="all" dirty="0"/>
          </a:p>
        </p:txBody>
      </p:sp>
      <p:sp>
        <p:nvSpPr>
          <p:cNvPr id="5" name="Arrow: Down 38">
            <a:extLst>
              <a:ext uri="{FF2B5EF4-FFF2-40B4-BE49-F238E27FC236}">
                <a16:creationId xmlns:a16="http://schemas.microsoft.com/office/drawing/2014/main" id="{48AEA46C-D69E-4AA9-A14C-D6A1BB484965}"/>
              </a:ext>
            </a:extLst>
          </p:cNvPr>
          <p:cNvSpPr/>
          <p:nvPr/>
        </p:nvSpPr>
        <p:spPr>
          <a:xfrm rot="16200000">
            <a:off x="5834577" y="-3834399"/>
            <a:ext cx="754429" cy="10850940"/>
          </a:xfrm>
          <a:prstGeom prst="downArrow">
            <a:avLst/>
          </a:prstGeom>
          <a:solidFill>
            <a:schemeClr val="bg1">
              <a:lumMod val="65000"/>
            </a:schemeClr>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endParaRPr lang="en-US" sz="844" dirty="0">
              <a:solidFill>
                <a:srgbClr val="FFFFFF"/>
              </a:solidFill>
              <a:latin typeface="Calibri"/>
            </a:endParaRPr>
          </a:p>
        </p:txBody>
      </p:sp>
      <p:sp>
        <p:nvSpPr>
          <p:cNvPr id="6" name="Oval 41">
            <a:extLst>
              <a:ext uri="{FF2B5EF4-FFF2-40B4-BE49-F238E27FC236}">
                <a16:creationId xmlns:a16="http://schemas.microsoft.com/office/drawing/2014/main" id="{654B0FDE-2FE0-45FA-89F2-E94A3AFDF16D}"/>
              </a:ext>
            </a:extLst>
          </p:cNvPr>
          <p:cNvSpPr>
            <a:spLocks noChangeArrowheads="1"/>
          </p:cNvSpPr>
          <p:nvPr/>
        </p:nvSpPr>
        <p:spPr bwMode="auto">
          <a:xfrm rot="16200000">
            <a:off x="1550913" y="1454687"/>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sp>
        <p:nvSpPr>
          <p:cNvPr id="7" name="TextBox 39">
            <a:extLst>
              <a:ext uri="{FF2B5EF4-FFF2-40B4-BE49-F238E27FC236}">
                <a16:creationId xmlns:a16="http://schemas.microsoft.com/office/drawing/2014/main" id="{B5D99951-CA64-405D-847D-48B4A731B1CB}"/>
              </a:ext>
            </a:extLst>
          </p:cNvPr>
          <p:cNvSpPr txBox="1"/>
          <p:nvPr/>
        </p:nvSpPr>
        <p:spPr>
          <a:xfrm>
            <a:off x="707194" y="1831482"/>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a:solidFill>
                  <a:srgbClr val="000000"/>
                </a:solidFill>
                <a:latin typeface="+mj-lt"/>
              </a:rPr>
              <a:t>9</a:t>
            </a:r>
            <a:r>
              <a:rPr lang="fr-FR" sz="1400" i="1" dirty="0" smtClean="0">
                <a:solidFill>
                  <a:srgbClr val="000000"/>
                </a:solidFill>
                <a:latin typeface="+mj-lt"/>
              </a:rPr>
              <a:t> </a:t>
            </a:r>
            <a:r>
              <a:rPr lang="fr-FR" sz="1400" i="1" dirty="0">
                <a:solidFill>
                  <a:srgbClr val="000000"/>
                </a:solidFill>
                <a:latin typeface="+mj-lt"/>
              </a:rPr>
              <a:t>Août</a:t>
            </a:r>
          </a:p>
        </p:txBody>
      </p:sp>
      <p:sp>
        <p:nvSpPr>
          <p:cNvPr id="8" name="Oval 66">
            <a:extLst>
              <a:ext uri="{FF2B5EF4-FFF2-40B4-BE49-F238E27FC236}">
                <a16:creationId xmlns:a16="http://schemas.microsoft.com/office/drawing/2014/main" id="{2DB0E08A-5802-4C08-A94C-DE3ACE363E26}"/>
              </a:ext>
            </a:extLst>
          </p:cNvPr>
          <p:cNvSpPr>
            <a:spLocks noChangeArrowheads="1"/>
          </p:cNvSpPr>
          <p:nvPr/>
        </p:nvSpPr>
        <p:spPr bwMode="auto">
          <a:xfrm rot="16200000">
            <a:off x="4445784" y="1441819"/>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sp>
        <p:nvSpPr>
          <p:cNvPr id="9" name="TextBox 39">
            <a:extLst>
              <a:ext uri="{FF2B5EF4-FFF2-40B4-BE49-F238E27FC236}">
                <a16:creationId xmlns:a16="http://schemas.microsoft.com/office/drawing/2014/main" id="{05187377-74ED-4D3F-A800-EA1B6D370194}"/>
              </a:ext>
            </a:extLst>
          </p:cNvPr>
          <p:cNvSpPr txBox="1"/>
          <p:nvPr/>
        </p:nvSpPr>
        <p:spPr>
          <a:xfrm>
            <a:off x="3569442" y="1831482"/>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smtClean="0">
                <a:solidFill>
                  <a:srgbClr val="000000"/>
                </a:solidFill>
                <a:latin typeface="+mj-lt"/>
              </a:rPr>
              <a:t>15 Septembre</a:t>
            </a:r>
            <a:endParaRPr lang="fr-FR" sz="1400" i="1" dirty="0">
              <a:solidFill>
                <a:srgbClr val="000000"/>
              </a:solidFill>
              <a:latin typeface="+mj-lt"/>
            </a:endParaRPr>
          </a:p>
        </p:txBody>
      </p:sp>
      <p:sp>
        <p:nvSpPr>
          <p:cNvPr id="12" name="TextBox 39">
            <a:extLst>
              <a:ext uri="{FF2B5EF4-FFF2-40B4-BE49-F238E27FC236}">
                <a16:creationId xmlns:a16="http://schemas.microsoft.com/office/drawing/2014/main" id="{05187377-74ED-4D3F-A800-EA1B6D370194}"/>
              </a:ext>
            </a:extLst>
          </p:cNvPr>
          <p:cNvSpPr txBox="1"/>
          <p:nvPr/>
        </p:nvSpPr>
        <p:spPr>
          <a:xfrm>
            <a:off x="6523799" y="1805510"/>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smtClean="0">
                <a:solidFill>
                  <a:srgbClr val="000000"/>
                </a:solidFill>
                <a:latin typeface="+mj-lt"/>
              </a:rPr>
              <a:t>15 Octobre</a:t>
            </a:r>
            <a:endParaRPr lang="fr-FR" sz="1400" i="1" dirty="0">
              <a:solidFill>
                <a:srgbClr val="000000"/>
              </a:solidFill>
              <a:latin typeface="+mj-lt"/>
            </a:endParaRPr>
          </a:p>
        </p:txBody>
      </p:sp>
      <p:sp>
        <p:nvSpPr>
          <p:cNvPr id="14" name="Oval 66">
            <a:extLst>
              <a:ext uri="{FF2B5EF4-FFF2-40B4-BE49-F238E27FC236}">
                <a16:creationId xmlns:a16="http://schemas.microsoft.com/office/drawing/2014/main" id="{2DB0E08A-5802-4C08-A94C-DE3ACE363E26}"/>
              </a:ext>
            </a:extLst>
          </p:cNvPr>
          <p:cNvSpPr>
            <a:spLocks noChangeArrowheads="1"/>
          </p:cNvSpPr>
          <p:nvPr/>
        </p:nvSpPr>
        <p:spPr bwMode="auto">
          <a:xfrm rot="16200000">
            <a:off x="7340656" y="1408927"/>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sp>
        <p:nvSpPr>
          <p:cNvPr id="34" name="ZoneTexte 33"/>
          <p:cNvSpPr txBox="1"/>
          <p:nvPr/>
        </p:nvSpPr>
        <p:spPr>
          <a:xfrm>
            <a:off x="0" y="2306142"/>
            <a:ext cx="945397" cy="876507"/>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600" b="1" dirty="0" smtClean="0">
                <a:solidFill>
                  <a:srgbClr val="FFC000"/>
                </a:solidFill>
              </a:rPr>
              <a:t>1 DOSE</a:t>
            </a:r>
          </a:p>
        </p:txBody>
      </p:sp>
      <p:sp>
        <p:nvSpPr>
          <p:cNvPr id="35" name="ZoneTexte 34"/>
          <p:cNvSpPr txBox="1"/>
          <p:nvPr/>
        </p:nvSpPr>
        <p:spPr>
          <a:xfrm>
            <a:off x="82037" y="4482786"/>
            <a:ext cx="945397" cy="876507"/>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600" b="1" dirty="0">
                <a:solidFill>
                  <a:schemeClr val="accent6"/>
                </a:solidFill>
              </a:rPr>
              <a:t>0</a:t>
            </a:r>
            <a:r>
              <a:rPr lang="fr-FR" sz="1600" b="1" dirty="0" smtClean="0">
                <a:solidFill>
                  <a:schemeClr val="accent6"/>
                </a:solidFill>
              </a:rPr>
              <a:t> DOSE</a:t>
            </a:r>
          </a:p>
        </p:txBody>
      </p:sp>
      <p:pic>
        <p:nvPicPr>
          <p:cNvPr id="36" name="Image 35"/>
          <p:cNvPicPr>
            <a:picLocks noChangeAspect="1"/>
          </p:cNvPicPr>
          <p:nvPr/>
        </p:nvPicPr>
        <p:blipFill rotWithShape="1">
          <a:blip r:embed="rId3">
            <a:clrChange>
              <a:clrFrom>
                <a:srgbClr val="FFFFFF"/>
              </a:clrFrom>
              <a:clrTo>
                <a:srgbClr val="FFFFFF">
                  <a:alpha val="0"/>
                </a:srgbClr>
              </a:clrTo>
            </a:clrChange>
            <a:duotone>
              <a:prstClr val="black"/>
              <a:schemeClr val="accent5">
                <a:tint val="45000"/>
                <a:satMod val="400000"/>
              </a:schemeClr>
            </a:duotone>
          </a:blip>
          <a:srcRect l="23507" t="19636" r="20170" b="23414"/>
          <a:stretch/>
        </p:blipFill>
        <p:spPr>
          <a:xfrm>
            <a:off x="2581014" y="4813865"/>
            <a:ext cx="528883" cy="575894"/>
          </a:xfrm>
          <a:prstGeom prst="rect">
            <a:avLst/>
          </a:prstGeom>
        </p:spPr>
      </p:pic>
      <p:sp>
        <p:nvSpPr>
          <p:cNvPr id="37" name="ZoneTexte 36"/>
          <p:cNvSpPr txBox="1"/>
          <p:nvPr/>
        </p:nvSpPr>
        <p:spPr>
          <a:xfrm>
            <a:off x="1434115" y="5394233"/>
            <a:ext cx="2758698" cy="1442507"/>
          </a:xfrm>
          <a:prstGeom prst="rect">
            <a:avLst/>
          </a:prstGeom>
          <a:ln w="6350">
            <a:noFill/>
            <a:miter lim="800000"/>
          </a:ln>
        </p:spPr>
        <p:txBody>
          <a:bodyPr vert="horz" wrap="square" lIns="0" tIns="0" rIns="0" bIns="0" rtlCol="0">
            <a:noAutofit/>
          </a:bodyPr>
          <a:lstStyle/>
          <a:p>
            <a:pPr algn="ctr">
              <a:buNone/>
            </a:pPr>
            <a:r>
              <a:rPr lang="fr-FR" sz="1500" b="1" dirty="0" smtClean="0">
                <a:solidFill>
                  <a:schemeClr val="accent6"/>
                </a:solidFill>
              </a:rPr>
              <a:t>Information </a:t>
            </a:r>
          </a:p>
        </p:txBody>
      </p:sp>
      <p:pic>
        <p:nvPicPr>
          <p:cNvPr id="10" name="Image 9"/>
          <p:cNvPicPr>
            <a:picLocks noChangeAspect="1"/>
          </p:cNvPicPr>
          <p:nvPr/>
        </p:nvPicPr>
        <p:blipFill rotWithShape="1">
          <a:blip r:embed="rId4"/>
          <a:srcRect l="27709" t="73285" r="52140" b="3452"/>
          <a:stretch/>
        </p:blipFill>
        <p:spPr>
          <a:xfrm>
            <a:off x="2600930" y="2681645"/>
            <a:ext cx="508967" cy="556387"/>
          </a:xfrm>
          <a:prstGeom prst="rect">
            <a:avLst/>
          </a:prstGeom>
        </p:spPr>
      </p:pic>
      <p:pic>
        <p:nvPicPr>
          <p:cNvPr id="17" name="Image 16"/>
          <p:cNvPicPr>
            <a:picLocks noChangeAspect="1"/>
          </p:cNvPicPr>
          <p:nvPr/>
        </p:nvPicPr>
        <p:blipFill rotWithShape="1">
          <a:blip r:embed="rId3">
            <a:clrChange>
              <a:clrFrom>
                <a:srgbClr val="FFFFFF"/>
              </a:clrFrom>
              <a:clrTo>
                <a:srgbClr val="FFFFFF">
                  <a:alpha val="0"/>
                </a:srgbClr>
              </a:clrTo>
            </a:clrChange>
            <a:duotone>
              <a:prstClr val="black"/>
              <a:schemeClr val="accent5">
                <a:tint val="45000"/>
                <a:satMod val="400000"/>
              </a:schemeClr>
            </a:duotone>
          </a:blip>
          <a:srcRect l="23507" t="19636" r="20170" b="23414"/>
          <a:stretch/>
        </p:blipFill>
        <p:spPr>
          <a:xfrm>
            <a:off x="6008675" y="4813865"/>
            <a:ext cx="528883" cy="575894"/>
          </a:xfrm>
          <a:prstGeom prst="rect">
            <a:avLst/>
          </a:prstGeom>
        </p:spPr>
      </p:pic>
      <p:sp>
        <p:nvSpPr>
          <p:cNvPr id="18" name="ZoneTexte 17"/>
          <p:cNvSpPr txBox="1"/>
          <p:nvPr/>
        </p:nvSpPr>
        <p:spPr>
          <a:xfrm>
            <a:off x="4848488" y="5392728"/>
            <a:ext cx="2758698" cy="1442507"/>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500" b="1" dirty="0" smtClean="0">
                <a:solidFill>
                  <a:schemeClr val="accent6"/>
                </a:solidFill>
              </a:rPr>
              <a:t>Notification de l’interdiction d’exercer</a:t>
            </a:r>
            <a:endParaRPr lang="fr-FR" sz="1500" b="1" dirty="0" smtClean="0">
              <a:solidFill>
                <a:schemeClr val="accent6"/>
              </a:solidFill>
            </a:endParaRPr>
          </a:p>
        </p:txBody>
      </p:sp>
      <p:pic>
        <p:nvPicPr>
          <p:cNvPr id="20" name="Image 19"/>
          <p:cNvPicPr>
            <a:picLocks noChangeAspect="1"/>
          </p:cNvPicPr>
          <p:nvPr/>
        </p:nvPicPr>
        <p:blipFill rotWithShape="1">
          <a:blip r:embed="rId3">
            <a:clrChange>
              <a:clrFrom>
                <a:srgbClr val="FFFFFF"/>
              </a:clrFrom>
              <a:clrTo>
                <a:srgbClr val="FFFFFF">
                  <a:alpha val="0"/>
                </a:srgbClr>
              </a:clrTo>
            </a:clrChange>
            <a:duotone>
              <a:prstClr val="black"/>
              <a:srgbClr val="FFC000">
                <a:tint val="45000"/>
                <a:satMod val="400000"/>
              </a:srgbClr>
            </a:duotone>
          </a:blip>
          <a:srcRect l="23507" t="19636" r="20170" b="23414"/>
          <a:stretch/>
        </p:blipFill>
        <p:spPr>
          <a:xfrm>
            <a:off x="5962181" y="2569204"/>
            <a:ext cx="528883" cy="575894"/>
          </a:xfrm>
          <a:prstGeom prst="rect">
            <a:avLst/>
          </a:prstGeom>
        </p:spPr>
      </p:pic>
      <p:sp>
        <p:nvSpPr>
          <p:cNvPr id="21" name="ZoneTexte 20"/>
          <p:cNvSpPr txBox="1"/>
          <p:nvPr/>
        </p:nvSpPr>
        <p:spPr>
          <a:xfrm>
            <a:off x="4801994" y="3148067"/>
            <a:ext cx="2758698" cy="1442507"/>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500" b="1" dirty="0" smtClean="0">
                <a:solidFill>
                  <a:srgbClr val="FFC000"/>
                </a:solidFill>
              </a:rPr>
              <a:t>Notification de l’interdiction d’exercer</a:t>
            </a:r>
            <a:endParaRPr lang="fr-FR" sz="1500" b="1" dirty="0" smtClean="0">
              <a:solidFill>
                <a:srgbClr val="FFC000"/>
              </a:solidFill>
            </a:endParaRPr>
          </a:p>
        </p:txBody>
      </p:sp>
      <p:pic>
        <p:nvPicPr>
          <p:cNvPr id="22" name="Image 21"/>
          <p:cNvPicPr>
            <a:picLocks noChangeAspect="1"/>
          </p:cNvPicPr>
          <p:nvPr/>
        </p:nvPicPr>
        <p:blipFill rotWithShape="1">
          <a:blip r:embed="rId3">
            <a:clrChange>
              <a:clrFrom>
                <a:srgbClr val="FFFFFF"/>
              </a:clrFrom>
              <a:clrTo>
                <a:srgbClr val="FFFFFF">
                  <a:alpha val="0"/>
                </a:srgbClr>
              </a:clrTo>
            </a:clrChange>
          </a:blip>
          <a:srcRect l="23507" t="19636" r="20170" b="23414"/>
          <a:stretch/>
        </p:blipFill>
        <p:spPr>
          <a:xfrm>
            <a:off x="10859846" y="3258213"/>
            <a:ext cx="528883" cy="575894"/>
          </a:xfrm>
          <a:prstGeom prst="rect">
            <a:avLst/>
          </a:prstGeom>
        </p:spPr>
      </p:pic>
      <p:sp>
        <p:nvSpPr>
          <p:cNvPr id="23" name="ZoneTexte 22"/>
          <p:cNvSpPr txBox="1"/>
          <p:nvPr/>
        </p:nvSpPr>
        <p:spPr>
          <a:xfrm>
            <a:off x="7638614" y="3947252"/>
            <a:ext cx="3221239" cy="1442507"/>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500" b="1" dirty="0" err="1"/>
              <a:t>Dde</a:t>
            </a:r>
            <a:r>
              <a:rPr lang="fr-FR" sz="1500" b="1" dirty="0"/>
              <a:t> suspension </a:t>
            </a:r>
            <a:endParaRPr lang="fr-FR" sz="1500" b="1" dirty="0" smtClean="0"/>
          </a:p>
          <a:p>
            <a:pPr algn="ctr">
              <a:spcBef>
                <a:spcPts val="300"/>
              </a:spcBef>
              <a:spcAft>
                <a:spcPts val="300"/>
              </a:spcAft>
              <a:buNone/>
            </a:pPr>
            <a:r>
              <a:rPr lang="fr-FR" sz="1500" b="1" dirty="0" smtClean="0"/>
              <a:t>des remboursements </a:t>
            </a:r>
          </a:p>
          <a:p>
            <a:pPr algn="ctr">
              <a:spcBef>
                <a:spcPts val="300"/>
              </a:spcBef>
              <a:spcAft>
                <a:spcPts val="300"/>
              </a:spcAft>
              <a:buNone/>
            </a:pPr>
            <a:endParaRPr lang="fr-FR" sz="1500" b="1" dirty="0"/>
          </a:p>
        </p:txBody>
      </p:sp>
      <p:pic>
        <p:nvPicPr>
          <p:cNvPr id="24" name="Image 23"/>
          <p:cNvPicPr>
            <a:picLocks noChangeAspect="1"/>
          </p:cNvPicPr>
          <p:nvPr/>
        </p:nvPicPr>
        <p:blipFill rotWithShape="1">
          <a:blip r:embed="rId5"/>
          <a:srcRect l="22000" t="21480" r="17158" b="19579"/>
          <a:stretch/>
        </p:blipFill>
        <p:spPr>
          <a:xfrm>
            <a:off x="8968487" y="3216595"/>
            <a:ext cx="580266" cy="562133"/>
          </a:xfrm>
          <a:prstGeom prst="rect">
            <a:avLst/>
          </a:prstGeom>
        </p:spPr>
      </p:pic>
      <p:cxnSp>
        <p:nvCxnSpPr>
          <p:cNvPr id="25" name="Connecteur droit avec flèche 24"/>
          <p:cNvCxnSpPr/>
          <p:nvPr/>
        </p:nvCxnSpPr>
        <p:spPr>
          <a:xfrm>
            <a:off x="9630327" y="3562202"/>
            <a:ext cx="1149316"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9538034" y="3796624"/>
            <a:ext cx="3221239" cy="1442507"/>
          </a:xfrm>
          <a:prstGeom prst="rect">
            <a:avLst/>
          </a:prstGeom>
          <a:ln w="6350">
            <a:noFill/>
            <a:miter lim="800000"/>
          </a:ln>
        </p:spPr>
        <p:txBody>
          <a:bodyPr vert="horz" wrap="square" lIns="0" tIns="0" rIns="0" bIns="0" rtlCol="0">
            <a:noAutofit/>
          </a:bodyPr>
          <a:lstStyle/>
          <a:p>
            <a:pPr algn="ctr">
              <a:buNone/>
            </a:pPr>
            <a:r>
              <a:rPr lang="fr-FR" sz="1500" b="1" dirty="0" smtClean="0"/>
              <a:t>Notification de </a:t>
            </a:r>
          </a:p>
          <a:p>
            <a:pPr algn="ctr">
              <a:buNone/>
            </a:pPr>
            <a:r>
              <a:rPr lang="fr-FR" sz="1500" b="1" dirty="0" smtClean="0"/>
              <a:t>la suspension</a:t>
            </a:r>
            <a:endParaRPr lang="fr-FR" sz="1500" b="1" dirty="0"/>
          </a:p>
        </p:txBody>
      </p:sp>
      <p:cxnSp>
        <p:nvCxnSpPr>
          <p:cNvPr id="27" name="Connecteur droit avec flèche 26"/>
          <p:cNvCxnSpPr/>
          <p:nvPr/>
        </p:nvCxnSpPr>
        <p:spPr>
          <a:xfrm>
            <a:off x="11130859" y="4157445"/>
            <a:ext cx="0" cy="79992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9513672" y="5656582"/>
            <a:ext cx="3221239" cy="1442507"/>
          </a:xfrm>
          <a:prstGeom prst="rect">
            <a:avLst/>
          </a:prstGeom>
          <a:ln w="6350">
            <a:noFill/>
            <a:miter lim="800000"/>
          </a:ln>
        </p:spPr>
        <p:txBody>
          <a:bodyPr vert="horz" wrap="square" lIns="0" tIns="0" rIns="0" bIns="0" rtlCol="0">
            <a:noAutofit/>
          </a:bodyPr>
          <a:lstStyle/>
          <a:p>
            <a:pPr algn="ctr">
              <a:buNone/>
            </a:pPr>
            <a:r>
              <a:rPr lang="fr-FR" sz="1500" b="1" dirty="0" smtClean="0"/>
              <a:t>Suspension CPAM</a:t>
            </a:r>
          </a:p>
          <a:p>
            <a:pPr algn="ctr">
              <a:buNone/>
            </a:pPr>
            <a:r>
              <a:rPr lang="fr-FR" sz="1500" b="1" dirty="0" smtClean="0"/>
              <a:t>des </a:t>
            </a:r>
          </a:p>
          <a:p>
            <a:pPr algn="ctr">
              <a:buNone/>
            </a:pPr>
            <a:r>
              <a:rPr lang="fr-FR" sz="1500" b="1" dirty="0" smtClean="0"/>
              <a:t>remboursements</a:t>
            </a:r>
          </a:p>
          <a:p>
            <a:pPr algn="ctr">
              <a:buNone/>
            </a:pPr>
            <a:endParaRPr lang="fr-FR" sz="1500" b="1" dirty="0"/>
          </a:p>
        </p:txBody>
      </p:sp>
      <p:pic>
        <p:nvPicPr>
          <p:cNvPr id="29" name="Image 28"/>
          <p:cNvPicPr>
            <a:picLocks noChangeAspect="1"/>
          </p:cNvPicPr>
          <p:nvPr/>
        </p:nvPicPr>
        <p:blipFill rotWithShape="1">
          <a:blip r:embed="rId6"/>
          <a:srcRect l="9905" t="18034" r="56726" b="17295"/>
          <a:stretch/>
        </p:blipFill>
        <p:spPr>
          <a:xfrm>
            <a:off x="10937822" y="5147842"/>
            <a:ext cx="408794" cy="426314"/>
          </a:xfrm>
          <a:prstGeom prst="rect">
            <a:avLst/>
          </a:prstGeom>
        </p:spPr>
      </p:pic>
      <p:cxnSp>
        <p:nvCxnSpPr>
          <p:cNvPr id="33" name="Connecteur en angle 32"/>
          <p:cNvCxnSpPr/>
          <p:nvPr/>
        </p:nvCxnSpPr>
        <p:spPr>
          <a:xfrm>
            <a:off x="6788258" y="2663609"/>
            <a:ext cx="2470362" cy="468855"/>
          </a:xfrm>
          <a:prstGeom prst="bentConnector3">
            <a:avLst>
              <a:gd name="adj1" fmla="val 100817"/>
            </a:avLst>
          </a:prstGeom>
          <a:ln w="19050" cap="flat">
            <a:solidFill>
              <a:srgbClr val="FFC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2" name="ZoneTexte 41"/>
          <p:cNvSpPr txBox="1"/>
          <p:nvPr/>
        </p:nvSpPr>
        <p:spPr>
          <a:xfrm>
            <a:off x="7098224" y="2430009"/>
            <a:ext cx="2960177" cy="357467"/>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200" b="1" dirty="0" smtClean="0">
                <a:solidFill>
                  <a:srgbClr val="FFC000"/>
                </a:solidFill>
              </a:rPr>
              <a:t>Délai minimum 21 jours</a:t>
            </a:r>
          </a:p>
        </p:txBody>
      </p:sp>
      <p:cxnSp>
        <p:nvCxnSpPr>
          <p:cNvPr id="47" name="Connecteur en angle 46"/>
          <p:cNvCxnSpPr/>
          <p:nvPr/>
        </p:nvCxnSpPr>
        <p:spPr>
          <a:xfrm flipV="1">
            <a:off x="6788258" y="4482786"/>
            <a:ext cx="2470362" cy="665056"/>
          </a:xfrm>
          <a:prstGeom prst="bentConnector3">
            <a:avLst>
              <a:gd name="adj1" fmla="val 99562"/>
            </a:avLst>
          </a:prstGeom>
          <a:ln w="6350" cap="flat">
            <a:solidFill>
              <a:schemeClr val="accent6"/>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9" name="Ellipse 51">
            <a:extLst>
              <a:ext uri="{FF2B5EF4-FFF2-40B4-BE49-F238E27FC236}">
                <a16:creationId xmlns:a16="http://schemas.microsoft.com/office/drawing/2014/main" id="{A63EE9A5-8357-47C5-92E1-9B87AE3382AA}"/>
              </a:ext>
            </a:extLst>
          </p:cNvPr>
          <p:cNvSpPr/>
          <p:nvPr/>
        </p:nvSpPr>
        <p:spPr>
          <a:xfrm>
            <a:off x="346698" y="2692197"/>
            <a:ext cx="252000" cy="252000"/>
          </a:xfrm>
          <a:prstGeom prst="ellipse">
            <a:avLst/>
          </a:prstGeom>
          <a:solidFill>
            <a:srgbClr val="FFFF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50" name="Ellipse 51">
            <a:extLst>
              <a:ext uri="{FF2B5EF4-FFF2-40B4-BE49-F238E27FC236}">
                <a16:creationId xmlns:a16="http://schemas.microsoft.com/office/drawing/2014/main" id="{A63EE9A5-8357-47C5-92E1-9B87AE3382AA}"/>
              </a:ext>
            </a:extLst>
          </p:cNvPr>
          <p:cNvSpPr/>
          <p:nvPr/>
        </p:nvSpPr>
        <p:spPr>
          <a:xfrm>
            <a:off x="408936" y="4947316"/>
            <a:ext cx="252000" cy="252000"/>
          </a:xfrm>
          <a:prstGeom prst="ellipse">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51" name="ZoneTexte 50"/>
          <p:cNvSpPr txBox="1"/>
          <p:nvPr/>
        </p:nvSpPr>
        <p:spPr>
          <a:xfrm>
            <a:off x="9668564" y="3322293"/>
            <a:ext cx="1111079" cy="456435"/>
          </a:xfrm>
          <a:prstGeom prst="rect">
            <a:avLst/>
          </a:prstGeom>
          <a:ln w="6350">
            <a:noFill/>
            <a:miter lim="800000"/>
          </a:ln>
        </p:spPr>
        <p:txBody>
          <a:bodyPr vert="horz" wrap="square" lIns="0" tIns="0" rIns="0" bIns="0" rtlCol="0">
            <a:noAutofit/>
          </a:bodyPr>
          <a:lstStyle/>
          <a:p>
            <a:pPr algn="ctr">
              <a:spcBef>
                <a:spcPts val="300"/>
              </a:spcBef>
              <a:spcAft>
                <a:spcPts val="300"/>
              </a:spcAft>
              <a:buNone/>
            </a:pPr>
            <a:r>
              <a:rPr lang="fr-FR" sz="1200" b="1" dirty="0" smtClean="0"/>
              <a:t>Délai minimum </a:t>
            </a:r>
          </a:p>
          <a:p>
            <a:pPr algn="ctr">
              <a:spcBef>
                <a:spcPts val="300"/>
              </a:spcBef>
              <a:spcAft>
                <a:spcPts val="300"/>
              </a:spcAft>
              <a:buNone/>
            </a:pPr>
            <a:r>
              <a:rPr lang="fr-FR" sz="1200" b="1" dirty="0" smtClean="0"/>
              <a:t>15 jours</a:t>
            </a:r>
          </a:p>
        </p:txBody>
      </p:sp>
      <p:sp>
        <p:nvSpPr>
          <p:cNvPr id="38" name="ZoneTexte 37"/>
          <p:cNvSpPr txBox="1"/>
          <p:nvPr/>
        </p:nvSpPr>
        <p:spPr>
          <a:xfrm>
            <a:off x="11244064" y="4368682"/>
            <a:ext cx="845346" cy="114104"/>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200" b="1" dirty="0" smtClean="0"/>
              <a:t>Délai  1 mois</a:t>
            </a:r>
          </a:p>
        </p:txBody>
      </p:sp>
    </p:spTree>
    <p:extLst>
      <p:ext uri="{BB962C8B-B14F-4D97-AF65-F5344CB8AC3E}">
        <p14:creationId xmlns:p14="http://schemas.microsoft.com/office/powerpoint/2010/main" val="27541893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Sanctions applicables </a:t>
            </a:r>
            <a:endParaRPr lang="fr-FR" dirty="0"/>
          </a:p>
        </p:txBody>
      </p:sp>
      <p:sp>
        <p:nvSpPr>
          <p:cNvPr id="3" name="Sous-titre 2"/>
          <p:cNvSpPr>
            <a:spLocks noGrp="1"/>
          </p:cNvSpPr>
          <p:nvPr>
            <p:ph type="subTitle" idx="1"/>
          </p:nvPr>
        </p:nvSpPr>
        <p:spPr/>
        <p:txBody>
          <a:bodyPr/>
          <a:lstStyle/>
          <a:p>
            <a:r>
              <a:rPr lang="fr-FR" dirty="0" smtClean="0"/>
              <a:t>Professionnels non conventionnés</a:t>
            </a:r>
            <a:endParaRPr lang="fr-FR" dirty="0"/>
          </a:p>
        </p:txBody>
      </p:sp>
      <p:sp>
        <p:nvSpPr>
          <p:cNvPr id="4" name="Espace réservé de la date 3"/>
          <p:cNvSpPr>
            <a:spLocks noGrp="1"/>
          </p:cNvSpPr>
          <p:nvPr>
            <p:ph type="dt" sz="half" idx="2"/>
          </p:nvPr>
        </p:nvSpPr>
        <p:spPr/>
        <p:txBody>
          <a:bodyPr/>
          <a:lstStyle/>
          <a:p>
            <a:fld id="{00C643F6-0E6A-4F40-BCCD-F79CBF4548CA}" type="datetime1">
              <a:rPr lang="fr-FR" cap="all" smtClean="0"/>
              <a:t>06/08/2021</a:t>
            </a:fld>
            <a:endParaRPr lang="fr-FR" cap="all" dirty="0"/>
          </a:p>
        </p:txBody>
      </p:sp>
      <p:sp>
        <p:nvSpPr>
          <p:cNvPr id="5" name="ZoneTexte 4"/>
          <p:cNvSpPr txBox="1"/>
          <p:nvPr/>
        </p:nvSpPr>
        <p:spPr>
          <a:xfrm>
            <a:off x="679268" y="1239874"/>
            <a:ext cx="10957995" cy="5091211"/>
          </a:xfrm>
          <a:prstGeom prst="rect">
            <a:avLst/>
          </a:prstGeom>
          <a:ln w="6350">
            <a:noFill/>
            <a:miter lim="800000"/>
          </a:ln>
        </p:spPr>
        <p:txBody>
          <a:bodyPr vert="horz" wrap="square" lIns="0" tIns="0" rIns="0" bIns="0" rtlCol="0">
            <a:noAutofit/>
          </a:bodyPr>
          <a:lstStyle/>
          <a:p>
            <a:pPr marL="285750" indent="-285750" algn="just">
              <a:spcBef>
                <a:spcPts val="300"/>
              </a:spcBef>
              <a:spcAft>
                <a:spcPts val="300"/>
              </a:spcAft>
              <a:buFont typeface="Arial" panose="020B0604020202020204" pitchFamily="34" charset="0"/>
              <a:buChar char="•"/>
            </a:pPr>
            <a:r>
              <a:rPr lang="fr-FR" sz="1600" dirty="0" smtClean="0"/>
              <a:t>Les professionnels ne respectant pas l’obligation vaccinale posée par la loi sont réputés ne plus avoir le droit d’exercer. La </a:t>
            </a:r>
            <a:r>
              <a:rPr lang="fr-FR" sz="1600" b="1" dirty="0" smtClean="0">
                <a:solidFill>
                  <a:schemeClr val="accent3"/>
                </a:solidFill>
              </a:rPr>
              <a:t>suspension des remboursements </a:t>
            </a:r>
            <a:r>
              <a:rPr lang="fr-FR" sz="1600" dirty="0" smtClean="0"/>
              <a:t>par la CPAM ne s’apparente donc pas, stricto sensu, à une sanction, mais constitue une simple conséquence de l’interdiction d’exercer constatée par l’ARS. </a:t>
            </a:r>
          </a:p>
          <a:p>
            <a:pPr marL="285750" indent="-285750" algn="just">
              <a:spcBef>
                <a:spcPts val="300"/>
              </a:spcBef>
              <a:spcAft>
                <a:spcPts val="300"/>
              </a:spcAft>
              <a:buFont typeface="Wingdings" panose="05000000000000000000" pitchFamily="2" charset="2"/>
              <a:buChar char="à"/>
            </a:pPr>
            <a:r>
              <a:rPr lang="fr-FR" sz="1600" i="1" dirty="0" smtClean="0">
                <a:solidFill>
                  <a:schemeClr val="accent3"/>
                </a:solidFill>
              </a:rPr>
              <a:t>Cette suspension doit donner lieu à l’information préalable de la patientèle et suppose un délai de prévenance à son égard (15 jours à 1 mois). </a:t>
            </a:r>
            <a:r>
              <a:rPr lang="fr-FR" sz="1600" i="1" dirty="0" smtClean="0">
                <a:solidFill>
                  <a:schemeClr val="accent3"/>
                </a:solidFill>
              </a:rPr>
              <a:t>Elle </a:t>
            </a:r>
            <a:r>
              <a:rPr lang="fr-FR" sz="1600" i="1" dirty="0" smtClean="0">
                <a:solidFill>
                  <a:schemeClr val="accent3"/>
                </a:solidFill>
              </a:rPr>
              <a:t>doit suivre la procédure classique de recouvrement de l’indu auprès du PS lui-même, prévue à l’article L 133-4 du CSS. </a:t>
            </a:r>
          </a:p>
          <a:p>
            <a:pPr marL="742950" lvl="1" indent="-285750" algn="just">
              <a:spcBef>
                <a:spcPts val="300"/>
              </a:spcBef>
              <a:spcAft>
                <a:spcPts val="300"/>
              </a:spcAft>
              <a:buFont typeface="Arial" panose="020B0604020202020204" pitchFamily="34" charset="0"/>
              <a:buChar char="•"/>
            </a:pPr>
            <a:endParaRPr lang="fr-FR" sz="900" dirty="0" smtClean="0"/>
          </a:p>
          <a:p>
            <a:pPr marL="285750" indent="-285750" algn="just">
              <a:spcBef>
                <a:spcPts val="300"/>
              </a:spcBef>
              <a:spcAft>
                <a:spcPts val="300"/>
              </a:spcAft>
              <a:buFont typeface="Arial" panose="020B0604020202020204" pitchFamily="34" charset="0"/>
              <a:buChar char="•"/>
            </a:pPr>
            <a:r>
              <a:rPr lang="fr-FR" sz="1600" dirty="0" smtClean="0"/>
              <a:t>Le non respect de l’obligation de test itératif, tout comme la méconnaissance de l’interdiction d’exercer prévue par la loi, sont susceptibles, en cas de contrôle aléatoire, de donner lieu à une </a:t>
            </a:r>
            <a:r>
              <a:rPr lang="fr-FR" sz="1600" b="1" dirty="0" smtClean="0">
                <a:solidFill>
                  <a:schemeClr val="accent3"/>
                </a:solidFill>
              </a:rPr>
              <a:t>contravention de 4</a:t>
            </a:r>
            <a:r>
              <a:rPr lang="fr-FR" sz="1600" b="1" baseline="30000" dirty="0" smtClean="0">
                <a:solidFill>
                  <a:schemeClr val="accent3"/>
                </a:solidFill>
              </a:rPr>
              <a:t>e</a:t>
            </a:r>
            <a:r>
              <a:rPr lang="fr-FR" sz="1600" b="1" dirty="0" smtClean="0">
                <a:solidFill>
                  <a:schemeClr val="accent3"/>
                </a:solidFill>
              </a:rPr>
              <a:t> classe</a:t>
            </a:r>
            <a:r>
              <a:rPr lang="fr-FR" sz="1600" dirty="0" smtClean="0"/>
              <a:t>, après transmission au Procureur de la République. </a:t>
            </a:r>
          </a:p>
          <a:p>
            <a:pPr marL="285750" indent="-285750" algn="just">
              <a:spcBef>
                <a:spcPts val="300"/>
              </a:spcBef>
              <a:spcAft>
                <a:spcPts val="300"/>
              </a:spcAft>
              <a:buFont typeface="Wingdings" panose="05000000000000000000" pitchFamily="2" charset="2"/>
              <a:buChar char="à"/>
            </a:pPr>
            <a:r>
              <a:rPr lang="fr-FR" sz="1600" i="1" dirty="0" smtClean="0">
                <a:solidFill>
                  <a:schemeClr val="accent3"/>
                </a:solidFill>
                <a:sym typeface="Wingdings" panose="05000000000000000000" pitchFamily="2" charset="2"/>
              </a:rPr>
              <a:t>Modalité non privilégiée s’agissant des PS conventionnés, les contrôles humains ayant vocation à être prioritairement ciblés sur les PS non conventionnés </a:t>
            </a:r>
          </a:p>
          <a:p>
            <a:pPr marL="285750" indent="-285750" algn="just">
              <a:spcBef>
                <a:spcPts val="300"/>
              </a:spcBef>
              <a:spcAft>
                <a:spcPts val="300"/>
              </a:spcAft>
              <a:buFont typeface="Wingdings" panose="05000000000000000000" pitchFamily="2" charset="2"/>
              <a:buChar char="à"/>
            </a:pPr>
            <a:endParaRPr lang="fr-FR" sz="1050" i="1" dirty="0" smtClean="0">
              <a:solidFill>
                <a:schemeClr val="accent3"/>
              </a:solidFill>
              <a:sym typeface="Wingdings" panose="05000000000000000000" pitchFamily="2" charset="2"/>
            </a:endParaRPr>
          </a:p>
          <a:p>
            <a:pPr marL="285750" indent="-285750" algn="just">
              <a:spcBef>
                <a:spcPts val="300"/>
              </a:spcBef>
              <a:spcAft>
                <a:spcPts val="300"/>
              </a:spcAft>
              <a:buFont typeface="Wingdings" panose="05000000000000000000" pitchFamily="2" charset="2"/>
              <a:buChar char="§"/>
            </a:pPr>
            <a:r>
              <a:rPr lang="fr-FR" sz="1600" dirty="0" smtClean="0">
                <a:sym typeface="Wingdings" panose="05000000000000000000" pitchFamily="2" charset="2"/>
              </a:rPr>
              <a:t>Lorsqu’elle constate, à l’occasion d’un contrôle sur place ou par le biais des fichiers transmis par l’Assurance maladie, le non respect par un PS de son interdiction d’exercer depuis plus de 30 jours, l’ARS</a:t>
            </a:r>
            <a:r>
              <a:rPr lang="fr-FR" sz="1600" dirty="0" smtClean="0">
                <a:solidFill>
                  <a:srgbClr val="FF0000"/>
                </a:solidFill>
                <a:sym typeface="Wingdings" panose="05000000000000000000" pitchFamily="2" charset="2"/>
              </a:rPr>
              <a:t> </a:t>
            </a:r>
            <a:r>
              <a:rPr lang="fr-FR" sz="1600" dirty="0" smtClean="0">
                <a:sym typeface="Wingdings" panose="05000000000000000000" pitchFamily="2" charset="2"/>
              </a:rPr>
              <a:t>le notifie au PS concerné </a:t>
            </a:r>
            <a:r>
              <a:rPr lang="fr-FR" sz="1600" dirty="0" smtClean="0">
                <a:sym typeface="Wingdings" panose="05000000000000000000" pitchFamily="2" charset="2"/>
              </a:rPr>
              <a:t>et </a:t>
            </a:r>
            <a:r>
              <a:rPr lang="fr-FR" sz="1600" dirty="0" smtClean="0">
                <a:sym typeface="Wingdings" panose="05000000000000000000" pitchFamily="2" charset="2"/>
              </a:rPr>
              <a:t>le signale, le cas échéant, à </a:t>
            </a:r>
            <a:r>
              <a:rPr lang="fr-FR" sz="1600" b="1" dirty="0" smtClean="0">
                <a:solidFill>
                  <a:schemeClr val="accent3"/>
                </a:solidFill>
                <a:sym typeface="Wingdings" panose="05000000000000000000" pitchFamily="2" charset="2"/>
              </a:rPr>
              <a:t>l’ordre professionnel</a:t>
            </a:r>
            <a:r>
              <a:rPr lang="fr-FR" sz="1600" dirty="0" smtClean="0">
                <a:sym typeface="Wingdings" panose="05000000000000000000" pitchFamily="2" charset="2"/>
              </a:rPr>
              <a:t>, qui peut engager une procédure disciplinaire à son encontre. </a:t>
            </a:r>
          </a:p>
          <a:p>
            <a:pPr marL="285750" indent="-285750" algn="just">
              <a:spcBef>
                <a:spcPts val="300"/>
              </a:spcBef>
              <a:spcAft>
                <a:spcPts val="300"/>
              </a:spcAft>
              <a:buFont typeface="Wingdings" panose="05000000000000000000" pitchFamily="2" charset="2"/>
              <a:buChar char="à"/>
            </a:pPr>
            <a:r>
              <a:rPr lang="fr-FR" sz="1600" i="1" dirty="0" smtClean="0">
                <a:solidFill>
                  <a:schemeClr val="accent3"/>
                </a:solidFill>
                <a:sym typeface="Wingdings" panose="05000000000000000000" pitchFamily="2" charset="2"/>
              </a:rPr>
              <a:t>Il est proposé que ce signalement soit systématique. </a:t>
            </a:r>
            <a:r>
              <a:rPr lang="fr-FR" sz="1600" i="1" dirty="0" smtClean="0">
                <a:solidFill>
                  <a:schemeClr val="accent3"/>
                </a:solidFill>
                <a:sym typeface="Wingdings" panose="05000000000000000000" pitchFamily="2" charset="2"/>
              </a:rPr>
              <a:t>Les </a:t>
            </a:r>
            <a:r>
              <a:rPr lang="fr-FR" sz="1600" i="1" dirty="0" smtClean="0">
                <a:solidFill>
                  <a:schemeClr val="accent3"/>
                </a:solidFill>
                <a:sym typeface="Wingdings" panose="05000000000000000000" pitchFamily="2" charset="2"/>
              </a:rPr>
              <a:t>Ordres sont libres des suites à donner à ces signalements ; </a:t>
            </a:r>
            <a:r>
              <a:rPr lang="fr-FR" sz="1600" i="1" dirty="0" smtClean="0">
                <a:solidFill>
                  <a:schemeClr val="accent3"/>
                </a:solidFill>
                <a:sym typeface="Wingdings" panose="05000000000000000000" pitchFamily="2" charset="2"/>
              </a:rPr>
              <a:t>Il </a:t>
            </a:r>
            <a:r>
              <a:rPr lang="fr-FR" sz="1600" i="1" dirty="0" smtClean="0">
                <a:solidFill>
                  <a:schemeClr val="accent3"/>
                </a:solidFill>
                <a:sym typeface="Wingdings" panose="05000000000000000000" pitchFamily="2" charset="2"/>
              </a:rPr>
              <a:t>n’existe par définition pas d’équivalent pour les professions non ordrées. </a:t>
            </a:r>
          </a:p>
          <a:p>
            <a:pPr algn="just">
              <a:spcBef>
                <a:spcPts val="300"/>
              </a:spcBef>
              <a:spcAft>
                <a:spcPts val="300"/>
              </a:spcAft>
            </a:pPr>
            <a:endParaRPr lang="fr-FR" sz="1600" dirty="0">
              <a:sym typeface="Wingdings" panose="05000000000000000000" pitchFamily="2" charset="2"/>
            </a:endParaRPr>
          </a:p>
          <a:p>
            <a:pPr marL="285750" indent="-285750" algn="l">
              <a:spcBef>
                <a:spcPts val="300"/>
              </a:spcBef>
              <a:spcAft>
                <a:spcPts val="300"/>
              </a:spcAft>
              <a:buFont typeface="Wingdings" panose="05000000000000000000" pitchFamily="2" charset="2"/>
              <a:buChar char="§"/>
            </a:pPr>
            <a:endParaRPr lang="fr-FR" sz="1600" dirty="0" smtClean="0">
              <a:sym typeface="Wingdings" panose="05000000000000000000" pitchFamily="2" charset="2"/>
            </a:endParaRPr>
          </a:p>
          <a:p>
            <a:pPr marL="285750" indent="-285750" algn="l">
              <a:spcBef>
                <a:spcPts val="300"/>
              </a:spcBef>
              <a:spcAft>
                <a:spcPts val="300"/>
              </a:spcAft>
              <a:buFont typeface="Wingdings" panose="05000000000000000000" pitchFamily="2" charset="2"/>
              <a:buChar char="à"/>
            </a:pPr>
            <a:endParaRPr lang="fr-FR" sz="1600" dirty="0"/>
          </a:p>
          <a:p>
            <a:pPr marL="285750" indent="-285750">
              <a:spcBef>
                <a:spcPts val="300"/>
              </a:spcBef>
              <a:spcAft>
                <a:spcPts val="300"/>
              </a:spcAft>
              <a:buFont typeface="Arial" panose="020B0604020202020204" pitchFamily="34" charset="0"/>
              <a:buChar char="•"/>
            </a:pPr>
            <a:endParaRPr lang="fr-FR" sz="1600" dirty="0" smtClean="0"/>
          </a:p>
          <a:p>
            <a:pPr lvl="1">
              <a:spcBef>
                <a:spcPts val="300"/>
              </a:spcBef>
              <a:spcAft>
                <a:spcPts val="300"/>
              </a:spcAft>
            </a:pPr>
            <a:endParaRPr lang="fr-FR" sz="1600" dirty="0" smtClean="0"/>
          </a:p>
        </p:txBody>
      </p:sp>
    </p:spTree>
    <p:extLst>
      <p:ext uri="{BB962C8B-B14F-4D97-AF65-F5344CB8AC3E}">
        <p14:creationId xmlns:p14="http://schemas.microsoft.com/office/powerpoint/2010/main" val="28592157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1351429" y="5581131"/>
            <a:ext cx="10285834" cy="1124246"/>
          </a:xfrm>
          <a:prstGeom prst="rect">
            <a:avLst/>
          </a:prstGeom>
          <a:noFill/>
          <a:ln w="12700" cap="sq">
            <a:solidFill>
              <a:schemeClr val="accent6"/>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23" name="Rectangle 22"/>
          <p:cNvSpPr/>
          <p:nvPr/>
        </p:nvSpPr>
        <p:spPr>
          <a:xfrm>
            <a:off x="0" y="2213109"/>
            <a:ext cx="11637263" cy="1124246"/>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2" name="Titre 1"/>
          <p:cNvSpPr>
            <a:spLocks noGrp="1"/>
          </p:cNvSpPr>
          <p:nvPr>
            <p:ph type="title"/>
          </p:nvPr>
        </p:nvSpPr>
        <p:spPr/>
        <p:txBody>
          <a:bodyPr/>
          <a:lstStyle/>
          <a:p>
            <a:r>
              <a:rPr lang="fr-FR" dirty="0" smtClean="0"/>
              <a:t>Dispositif proposé</a:t>
            </a:r>
            <a:endParaRPr lang="fr-FR" dirty="0"/>
          </a:p>
        </p:txBody>
      </p:sp>
      <p:sp>
        <p:nvSpPr>
          <p:cNvPr id="3" name="Sous-titre 2"/>
          <p:cNvSpPr>
            <a:spLocks noGrp="1"/>
          </p:cNvSpPr>
          <p:nvPr>
            <p:ph type="subTitle" idx="1"/>
          </p:nvPr>
        </p:nvSpPr>
        <p:spPr/>
        <p:txBody>
          <a:bodyPr/>
          <a:lstStyle/>
          <a:p>
            <a:pPr>
              <a:buNone/>
            </a:pPr>
            <a:r>
              <a:rPr lang="fr-FR" dirty="0" smtClean="0"/>
              <a:t>Professionnels non conventionnés</a:t>
            </a:r>
            <a:endParaRPr lang="fr-FR" dirty="0"/>
          </a:p>
        </p:txBody>
      </p:sp>
      <p:sp>
        <p:nvSpPr>
          <p:cNvPr id="5" name="Arrow: Down 38">
            <a:extLst>
              <a:ext uri="{FF2B5EF4-FFF2-40B4-BE49-F238E27FC236}">
                <a16:creationId xmlns:a16="http://schemas.microsoft.com/office/drawing/2014/main" id="{48AEA46C-D69E-4AA9-A14C-D6A1BB484965}"/>
              </a:ext>
            </a:extLst>
          </p:cNvPr>
          <p:cNvSpPr/>
          <p:nvPr/>
        </p:nvSpPr>
        <p:spPr>
          <a:xfrm rot="16200000">
            <a:off x="5834577" y="-3834399"/>
            <a:ext cx="754429" cy="10850940"/>
          </a:xfrm>
          <a:prstGeom prst="downArrow">
            <a:avLst/>
          </a:prstGeom>
          <a:solidFill>
            <a:schemeClr val="bg1">
              <a:lumMod val="65000"/>
            </a:schemeClr>
          </a:solidFill>
          <a:ln w="9525" cap="rnd"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endParaRPr lang="en-US" sz="844" dirty="0">
              <a:solidFill>
                <a:srgbClr val="FFFFFF"/>
              </a:solidFill>
              <a:latin typeface="Calibri"/>
            </a:endParaRPr>
          </a:p>
        </p:txBody>
      </p:sp>
      <p:sp>
        <p:nvSpPr>
          <p:cNvPr id="6" name="Oval 41">
            <a:extLst>
              <a:ext uri="{FF2B5EF4-FFF2-40B4-BE49-F238E27FC236}">
                <a16:creationId xmlns:a16="http://schemas.microsoft.com/office/drawing/2014/main" id="{654B0FDE-2FE0-45FA-89F2-E94A3AFDF16D}"/>
              </a:ext>
            </a:extLst>
          </p:cNvPr>
          <p:cNvSpPr>
            <a:spLocks noChangeArrowheads="1"/>
          </p:cNvSpPr>
          <p:nvPr/>
        </p:nvSpPr>
        <p:spPr bwMode="auto">
          <a:xfrm rot="16200000">
            <a:off x="1550913" y="1454687"/>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sp>
        <p:nvSpPr>
          <p:cNvPr id="7" name="TextBox 39">
            <a:extLst>
              <a:ext uri="{FF2B5EF4-FFF2-40B4-BE49-F238E27FC236}">
                <a16:creationId xmlns:a16="http://schemas.microsoft.com/office/drawing/2014/main" id="{B5D99951-CA64-405D-847D-48B4A731B1CB}"/>
              </a:ext>
            </a:extLst>
          </p:cNvPr>
          <p:cNvSpPr txBox="1"/>
          <p:nvPr/>
        </p:nvSpPr>
        <p:spPr>
          <a:xfrm>
            <a:off x="707194" y="1831482"/>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a:solidFill>
                  <a:srgbClr val="000000"/>
                </a:solidFill>
                <a:latin typeface="+mj-lt"/>
              </a:rPr>
              <a:t>9</a:t>
            </a:r>
            <a:r>
              <a:rPr lang="fr-FR" sz="1400" i="1" dirty="0" smtClean="0">
                <a:solidFill>
                  <a:srgbClr val="000000"/>
                </a:solidFill>
                <a:latin typeface="+mj-lt"/>
              </a:rPr>
              <a:t> </a:t>
            </a:r>
            <a:r>
              <a:rPr lang="fr-FR" sz="1400" i="1" dirty="0">
                <a:solidFill>
                  <a:srgbClr val="000000"/>
                </a:solidFill>
                <a:latin typeface="+mj-lt"/>
              </a:rPr>
              <a:t>Août</a:t>
            </a:r>
          </a:p>
        </p:txBody>
      </p:sp>
      <p:sp>
        <p:nvSpPr>
          <p:cNvPr id="8" name="Oval 66">
            <a:extLst>
              <a:ext uri="{FF2B5EF4-FFF2-40B4-BE49-F238E27FC236}">
                <a16:creationId xmlns:a16="http://schemas.microsoft.com/office/drawing/2014/main" id="{2DB0E08A-5802-4C08-A94C-DE3ACE363E26}"/>
              </a:ext>
            </a:extLst>
          </p:cNvPr>
          <p:cNvSpPr>
            <a:spLocks noChangeArrowheads="1"/>
          </p:cNvSpPr>
          <p:nvPr/>
        </p:nvSpPr>
        <p:spPr bwMode="auto">
          <a:xfrm rot="16200000">
            <a:off x="4445784" y="1441819"/>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sp>
        <p:nvSpPr>
          <p:cNvPr id="9" name="TextBox 39">
            <a:extLst>
              <a:ext uri="{FF2B5EF4-FFF2-40B4-BE49-F238E27FC236}">
                <a16:creationId xmlns:a16="http://schemas.microsoft.com/office/drawing/2014/main" id="{05187377-74ED-4D3F-A800-EA1B6D370194}"/>
              </a:ext>
            </a:extLst>
          </p:cNvPr>
          <p:cNvSpPr txBox="1"/>
          <p:nvPr/>
        </p:nvSpPr>
        <p:spPr>
          <a:xfrm>
            <a:off x="3569442" y="1831482"/>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smtClean="0">
                <a:solidFill>
                  <a:srgbClr val="000000"/>
                </a:solidFill>
                <a:latin typeface="+mj-lt"/>
              </a:rPr>
              <a:t>15 Septembre</a:t>
            </a:r>
            <a:endParaRPr lang="fr-FR" sz="1400" i="1" dirty="0">
              <a:solidFill>
                <a:srgbClr val="000000"/>
              </a:solidFill>
              <a:latin typeface="+mj-lt"/>
            </a:endParaRPr>
          </a:p>
        </p:txBody>
      </p:sp>
      <p:sp>
        <p:nvSpPr>
          <p:cNvPr id="10" name="TextBox 39">
            <a:extLst>
              <a:ext uri="{FF2B5EF4-FFF2-40B4-BE49-F238E27FC236}">
                <a16:creationId xmlns:a16="http://schemas.microsoft.com/office/drawing/2014/main" id="{05187377-74ED-4D3F-A800-EA1B6D370194}"/>
              </a:ext>
            </a:extLst>
          </p:cNvPr>
          <p:cNvSpPr txBox="1"/>
          <p:nvPr/>
        </p:nvSpPr>
        <p:spPr>
          <a:xfrm>
            <a:off x="6523799" y="1805510"/>
            <a:ext cx="1900243" cy="32555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tx2"/>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4294" tIns="32147" rIns="64294" bIns="32147"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91841"/>
            <a:r>
              <a:rPr lang="fr-FR" sz="1400" i="1" dirty="0" smtClean="0">
                <a:solidFill>
                  <a:srgbClr val="000000"/>
                </a:solidFill>
                <a:latin typeface="+mj-lt"/>
              </a:rPr>
              <a:t>15 Octobre</a:t>
            </a:r>
            <a:endParaRPr lang="fr-FR" sz="1400" i="1" dirty="0">
              <a:solidFill>
                <a:srgbClr val="000000"/>
              </a:solidFill>
              <a:latin typeface="+mj-lt"/>
            </a:endParaRPr>
          </a:p>
        </p:txBody>
      </p:sp>
      <p:sp>
        <p:nvSpPr>
          <p:cNvPr id="11" name="Oval 66">
            <a:extLst>
              <a:ext uri="{FF2B5EF4-FFF2-40B4-BE49-F238E27FC236}">
                <a16:creationId xmlns:a16="http://schemas.microsoft.com/office/drawing/2014/main" id="{2DB0E08A-5802-4C08-A94C-DE3ACE363E26}"/>
              </a:ext>
            </a:extLst>
          </p:cNvPr>
          <p:cNvSpPr>
            <a:spLocks noChangeArrowheads="1"/>
          </p:cNvSpPr>
          <p:nvPr/>
        </p:nvSpPr>
        <p:spPr bwMode="auto">
          <a:xfrm rot="16200000">
            <a:off x="7340656" y="1408927"/>
            <a:ext cx="266530" cy="266530"/>
          </a:xfrm>
          <a:prstGeom prst="ellipse">
            <a:avLst/>
          </a:prstGeom>
          <a:solidFill>
            <a:schemeClr val="bg1"/>
          </a:solidFill>
          <a:ln w="8143" cap="flat" cmpd="sng" algn="ctr">
            <a:solidFill>
              <a:schemeClr val="bg1">
                <a:lumMod val="65000"/>
              </a:schemeClr>
            </a:solidFill>
            <a:prstDash val="solid"/>
            <a:round/>
            <a:headEnd type="none" w="med" len="med"/>
            <a:tailEnd type="none" w="med" len="med"/>
          </a:ln>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91841"/>
            <a:endParaRPr lang="en-US" sz="844" dirty="0">
              <a:solidFill>
                <a:srgbClr val="FFFFFF">
                  <a:lumMod val="100000"/>
                </a:srgbClr>
              </a:solidFill>
              <a:latin typeface="Calibri" panose="020F0502020204030204" pitchFamily="34" charset="0"/>
            </a:endParaRPr>
          </a:p>
        </p:txBody>
      </p:sp>
      <p:pic>
        <p:nvPicPr>
          <p:cNvPr id="13" name="Image 12"/>
          <p:cNvPicPr>
            <a:picLocks noChangeAspect="1"/>
          </p:cNvPicPr>
          <p:nvPr/>
        </p:nvPicPr>
        <p:blipFill rotWithShape="1">
          <a:blip r:embed="rId2">
            <a:clrChange>
              <a:clrFrom>
                <a:srgbClr val="FFFFFF"/>
              </a:clrFrom>
              <a:clrTo>
                <a:srgbClr val="FFFFFF">
                  <a:alpha val="0"/>
                </a:srgbClr>
              </a:clrTo>
            </a:clrChange>
            <a:duotone>
              <a:prstClr val="black"/>
              <a:schemeClr val="tx2">
                <a:tint val="45000"/>
                <a:satMod val="400000"/>
              </a:schemeClr>
            </a:duotone>
          </a:blip>
          <a:srcRect l="23507" t="19636" r="20170" b="23414"/>
          <a:stretch/>
        </p:blipFill>
        <p:spPr>
          <a:xfrm>
            <a:off x="1573789" y="2276229"/>
            <a:ext cx="528883" cy="575894"/>
          </a:xfrm>
          <a:prstGeom prst="rect">
            <a:avLst/>
          </a:prstGeom>
        </p:spPr>
      </p:pic>
      <p:sp>
        <p:nvSpPr>
          <p:cNvPr id="14" name="ZoneTexte 13"/>
          <p:cNvSpPr txBox="1"/>
          <p:nvPr/>
        </p:nvSpPr>
        <p:spPr>
          <a:xfrm>
            <a:off x="530678" y="2846829"/>
            <a:ext cx="2758698" cy="1442507"/>
          </a:xfrm>
          <a:prstGeom prst="rect">
            <a:avLst/>
          </a:prstGeom>
          <a:ln w="6350">
            <a:noFill/>
            <a:miter lim="800000"/>
          </a:ln>
        </p:spPr>
        <p:txBody>
          <a:bodyPr vert="horz" wrap="square" lIns="0" tIns="0" rIns="0" bIns="0" rtlCol="0">
            <a:noAutofit/>
          </a:bodyPr>
          <a:lstStyle/>
          <a:p>
            <a:pPr algn="ctr">
              <a:buNone/>
            </a:pPr>
            <a:r>
              <a:rPr lang="fr-FR" sz="1500" b="1" dirty="0" smtClean="0"/>
              <a:t>Information</a:t>
            </a:r>
            <a:r>
              <a:rPr lang="fr-FR" sz="1500" b="1" dirty="0" smtClean="0">
                <a:solidFill>
                  <a:schemeClr val="accent6"/>
                </a:solidFill>
              </a:rPr>
              <a:t> </a:t>
            </a:r>
          </a:p>
        </p:txBody>
      </p:sp>
      <p:sp>
        <p:nvSpPr>
          <p:cNvPr id="19" name="ZoneTexte 18"/>
          <p:cNvSpPr txBox="1"/>
          <p:nvPr/>
        </p:nvSpPr>
        <p:spPr>
          <a:xfrm>
            <a:off x="3180900" y="5871301"/>
            <a:ext cx="7252114" cy="1100380"/>
          </a:xfrm>
          <a:prstGeom prst="rect">
            <a:avLst/>
          </a:prstGeom>
          <a:ln w="6350">
            <a:noFill/>
            <a:miter lim="800000"/>
          </a:ln>
        </p:spPr>
        <p:txBody>
          <a:bodyPr vert="horz" wrap="square" lIns="0" tIns="0" rIns="0" bIns="0" rtlCol="0">
            <a:noAutofit/>
          </a:bodyPr>
          <a:lstStyle/>
          <a:p>
            <a:pPr marL="285750" indent="-285750" algn="l">
              <a:spcBef>
                <a:spcPts val="300"/>
              </a:spcBef>
              <a:spcAft>
                <a:spcPts val="300"/>
              </a:spcAft>
              <a:buFont typeface="Arial" panose="020B0604020202020204" pitchFamily="34" charset="0"/>
              <a:buChar char="•"/>
            </a:pPr>
            <a:r>
              <a:rPr lang="fr-FR" sz="1600" dirty="0" smtClean="0"/>
              <a:t>En cas de non respect des obligations : transmission au Procureur de la République (peine encourue : contravention 4</a:t>
            </a:r>
            <a:r>
              <a:rPr lang="fr-FR" sz="1600" baseline="30000" dirty="0" smtClean="0"/>
              <a:t>e</a:t>
            </a:r>
            <a:r>
              <a:rPr lang="fr-FR" sz="1600" dirty="0" smtClean="0"/>
              <a:t> classe)</a:t>
            </a:r>
          </a:p>
        </p:txBody>
      </p:sp>
      <p:pic>
        <p:nvPicPr>
          <p:cNvPr id="20" name="Image 19"/>
          <p:cNvPicPr>
            <a:picLocks noChangeAspect="1"/>
          </p:cNvPicPr>
          <p:nvPr/>
        </p:nvPicPr>
        <p:blipFill rotWithShape="1">
          <a:blip r:embed="rId3">
            <a:clrChange>
              <a:clrFrom>
                <a:srgbClr val="F3F3F3"/>
              </a:clrFrom>
              <a:clrTo>
                <a:srgbClr val="F3F3F3">
                  <a:alpha val="0"/>
                </a:srgbClr>
              </a:clrTo>
            </a:clrChange>
            <a:duotone>
              <a:schemeClr val="accent6">
                <a:shade val="45000"/>
                <a:satMod val="135000"/>
              </a:schemeClr>
              <a:prstClr val="white"/>
            </a:duotone>
          </a:blip>
          <a:srcRect l="14088" t="22348" r="14210" b="22655"/>
          <a:stretch/>
        </p:blipFill>
        <p:spPr>
          <a:xfrm>
            <a:off x="1788462" y="5777303"/>
            <a:ext cx="1021043" cy="783160"/>
          </a:xfrm>
          <a:prstGeom prst="rect">
            <a:avLst/>
          </a:prstGeom>
        </p:spPr>
      </p:pic>
      <p:sp>
        <p:nvSpPr>
          <p:cNvPr id="25" name="Rectangle 24"/>
          <p:cNvSpPr/>
          <p:nvPr/>
        </p:nvSpPr>
        <p:spPr>
          <a:xfrm>
            <a:off x="1351428" y="3462586"/>
            <a:ext cx="10285834" cy="1688708"/>
          </a:xfrm>
          <a:prstGeom prst="rect">
            <a:avLst/>
          </a:prstGeom>
          <a:solidFill>
            <a:schemeClr val="accent2">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16" name="ZoneTexte 15"/>
          <p:cNvSpPr txBox="1"/>
          <p:nvPr/>
        </p:nvSpPr>
        <p:spPr>
          <a:xfrm>
            <a:off x="169169" y="2301341"/>
            <a:ext cx="6147287" cy="721322"/>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dirty="0" smtClean="0">
                <a:solidFill>
                  <a:schemeClr val="accent4">
                    <a:lumMod val="90000"/>
                  </a:schemeClr>
                </a:solidFill>
              </a:rPr>
              <a:t>TOUS PS</a:t>
            </a:r>
          </a:p>
        </p:txBody>
      </p:sp>
      <p:sp>
        <p:nvSpPr>
          <p:cNvPr id="26" name="ZoneTexte 25"/>
          <p:cNvSpPr txBox="1"/>
          <p:nvPr/>
        </p:nvSpPr>
        <p:spPr>
          <a:xfrm>
            <a:off x="1684178" y="3476460"/>
            <a:ext cx="6147287" cy="721322"/>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dirty="0" smtClean="0">
                <a:solidFill>
                  <a:schemeClr val="accent4">
                    <a:lumMod val="50000"/>
                  </a:schemeClr>
                </a:solidFill>
              </a:rPr>
              <a:t>PS N’AYANT PAS JUSTIFIE DU RESPECT DE L’OBLIGATION</a:t>
            </a:r>
          </a:p>
        </p:txBody>
      </p:sp>
      <p:pic>
        <p:nvPicPr>
          <p:cNvPr id="27" name="Image 26"/>
          <p:cNvPicPr>
            <a:picLocks noChangeAspect="1"/>
          </p:cNvPicPr>
          <p:nvPr/>
        </p:nvPicPr>
        <p:blipFill rotWithShape="1">
          <a:blip r:embed="rId4">
            <a:duotone>
              <a:schemeClr val="accent2">
                <a:shade val="45000"/>
                <a:satMod val="135000"/>
              </a:schemeClr>
              <a:prstClr val="white"/>
            </a:duotone>
          </a:blip>
          <a:srcRect l="22343" t="27707" r="23738" b="28135"/>
          <a:stretch/>
        </p:blipFill>
        <p:spPr>
          <a:xfrm>
            <a:off x="2461284" y="4125194"/>
            <a:ext cx="529531" cy="421970"/>
          </a:xfrm>
          <a:prstGeom prst="rect">
            <a:avLst/>
          </a:prstGeom>
        </p:spPr>
      </p:pic>
      <p:sp>
        <p:nvSpPr>
          <p:cNvPr id="28" name="ZoneTexte 27"/>
          <p:cNvSpPr txBox="1"/>
          <p:nvPr/>
        </p:nvSpPr>
        <p:spPr>
          <a:xfrm>
            <a:off x="1351428" y="4559802"/>
            <a:ext cx="2758698" cy="1442507"/>
          </a:xfrm>
          <a:prstGeom prst="rect">
            <a:avLst/>
          </a:prstGeom>
          <a:ln w="6350">
            <a:noFill/>
            <a:miter lim="800000"/>
          </a:ln>
        </p:spPr>
        <p:txBody>
          <a:bodyPr vert="horz" wrap="square" lIns="0" tIns="0" rIns="0" bIns="0" rtlCol="0">
            <a:noAutofit/>
          </a:bodyPr>
          <a:lstStyle/>
          <a:p>
            <a:pPr algn="ctr">
              <a:buNone/>
            </a:pPr>
            <a:r>
              <a:rPr lang="fr-FR" sz="1500" b="1" dirty="0" smtClean="0"/>
              <a:t>Contrôles aléatoires</a:t>
            </a:r>
          </a:p>
          <a:p>
            <a:pPr algn="ctr">
              <a:buNone/>
            </a:pPr>
            <a:r>
              <a:rPr lang="fr-FR" sz="1500" b="1" dirty="0" smtClean="0"/>
              <a:t> sur place</a:t>
            </a:r>
            <a:endParaRPr lang="fr-FR" sz="1500" b="1" dirty="0" smtClean="0">
              <a:solidFill>
                <a:schemeClr val="accent6"/>
              </a:solidFill>
            </a:endParaRPr>
          </a:p>
        </p:txBody>
      </p:sp>
      <p:pic>
        <p:nvPicPr>
          <p:cNvPr id="29" name="Image 28"/>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blip>
          <a:srcRect l="23507" t="19636" r="20170" b="23414"/>
          <a:stretch/>
        </p:blipFill>
        <p:spPr>
          <a:xfrm>
            <a:off x="4514707" y="3925721"/>
            <a:ext cx="528883" cy="575894"/>
          </a:xfrm>
          <a:prstGeom prst="rect">
            <a:avLst/>
          </a:prstGeom>
        </p:spPr>
      </p:pic>
      <p:sp>
        <p:nvSpPr>
          <p:cNvPr id="30" name="ZoneTexte 29"/>
          <p:cNvSpPr txBox="1"/>
          <p:nvPr/>
        </p:nvSpPr>
        <p:spPr>
          <a:xfrm>
            <a:off x="3304976" y="4458447"/>
            <a:ext cx="2758698" cy="1442507"/>
          </a:xfrm>
          <a:prstGeom prst="rect">
            <a:avLst/>
          </a:prstGeom>
          <a:ln w="6350">
            <a:noFill/>
            <a:miter lim="800000"/>
          </a:ln>
        </p:spPr>
        <p:txBody>
          <a:bodyPr vert="horz" wrap="square" lIns="0" tIns="0" rIns="0" bIns="0" rtlCol="0">
            <a:noAutofit/>
          </a:bodyPr>
          <a:lstStyle/>
          <a:p>
            <a:pPr algn="ctr">
              <a:buNone/>
            </a:pPr>
            <a:r>
              <a:rPr lang="fr-FR" sz="1500" b="1" dirty="0" smtClean="0"/>
              <a:t>Mise en demeure</a:t>
            </a:r>
            <a:r>
              <a:rPr lang="fr-FR" sz="1500" b="1" dirty="0" smtClean="0">
                <a:solidFill>
                  <a:schemeClr val="accent6"/>
                </a:solidFill>
              </a:rPr>
              <a:t> </a:t>
            </a:r>
          </a:p>
        </p:txBody>
      </p:sp>
      <p:pic>
        <p:nvPicPr>
          <p:cNvPr id="31" name="Image 30"/>
          <p:cNvPicPr>
            <a:picLocks noChangeAspect="1"/>
          </p:cNvPicPr>
          <p:nvPr/>
        </p:nvPicPr>
        <p:blipFill rotWithShape="1">
          <a:blip r:embed="rId4">
            <a:duotone>
              <a:schemeClr val="accent2">
                <a:shade val="45000"/>
                <a:satMod val="135000"/>
              </a:schemeClr>
              <a:prstClr val="white"/>
            </a:duotone>
          </a:blip>
          <a:srcRect l="22343" t="27707" r="23738" b="28135"/>
          <a:stretch/>
        </p:blipFill>
        <p:spPr>
          <a:xfrm>
            <a:off x="6313485" y="4170556"/>
            <a:ext cx="529531" cy="421970"/>
          </a:xfrm>
          <a:prstGeom prst="rect">
            <a:avLst/>
          </a:prstGeom>
        </p:spPr>
      </p:pic>
      <p:sp>
        <p:nvSpPr>
          <p:cNvPr id="32" name="ZoneTexte 31"/>
          <p:cNvSpPr txBox="1"/>
          <p:nvPr/>
        </p:nvSpPr>
        <p:spPr>
          <a:xfrm>
            <a:off x="5282357" y="4595245"/>
            <a:ext cx="2758698" cy="1442507"/>
          </a:xfrm>
          <a:prstGeom prst="rect">
            <a:avLst/>
          </a:prstGeom>
          <a:ln w="6350">
            <a:noFill/>
            <a:miter lim="800000"/>
          </a:ln>
        </p:spPr>
        <p:txBody>
          <a:bodyPr vert="horz" wrap="square" lIns="0" tIns="0" rIns="0" bIns="0" rtlCol="0">
            <a:noAutofit/>
          </a:bodyPr>
          <a:lstStyle/>
          <a:p>
            <a:pPr algn="ctr">
              <a:buNone/>
            </a:pPr>
            <a:r>
              <a:rPr lang="fr-FR" sz="1500" b="1" dirty="0" smtClean="0"/>
              <a:t>Contrôles aléatoires</a:t>
            </a:r>
          </a:p>
          <a:p>
            <a:pPr algn="ctr">
              <a:buNone/>
            </a:pPr>
            <a:r>
              <a:rPr lang="fr-FR" sz="1500" b="1" dirty="0" smtClean="0"/>
              <a:t> sur place</a:t>
            </a:r>
            <a:endParaRPr lang="fr-FR" sz="1500" b="1" dirty="0" smtClean="0">
              <a:solidFill>
                <a:schemeClr val="accent6"/>
              </a:solidFill>
            </a:endParaRPr>
          </a:p>
        </p:txBody>
      </p:sp>
      <p:pic>
        <p:nvPicPr>
          <p:cNvPr id="33" name="Image 32"/>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blip>
          <a:srcRect l="23507" t="19636" r="20170" b="23414"/>
          <a:stretch/>
        </p:blipFill>
        <p:spPr>
          <a:xfrm>
            <a:off x="8622336" y="3968889"/>
            <a:ext cx="528883" cy="575894"/>
          </a:xfrm>
          <a:prstGeom prst="rect">
            <a:avLst/>
          </a:prstGeom>
        </p:spPr>
      </p:pic>
      <p:sp>
        <p:nvSpPr>
          <p:cNvPr id="34" name="ZoneTexte 33"/>
          <p:cNvSpPr txBox="1"/>
          <p:nvPr/>
        </p:nvSpPr>
        <p:spPr>
          <a:xfrm>
            <a:off x="7412605" y="4501615"/>
            <a:ext cx="2758698" cy="1442507"/>
          </a:xfrm>
          <a:prstGeom prst="rect">
            <a:avLst/>
          </a:prstGeom>
          <a:ln w="6350">
            <a:noFill/>
            <a:miter lim="800000"/>
          </a:ln>
        </p:spPr>
        <p:txBody>
          <a:bodyPr vert="horz" wrap="square" lIns="0" tIns="0" rIns="0" bIns="0" rtlCol="0">
            <a:noAutofit/>
          </a:bodyPr>
          <a:lstStyle/>
          <a:p>
            <a:pPr algn="ctr">
              <a:buNone/>
            </a:pPr>
            <a:r>
              <a:rPr lang="fr-FR" sz="1500" b="1" dirty="0" smtClean="0"/>
              <a:t>Mise en demeure</a:t>
            </a:r>
            <a:r>
              <a:rPr lang="fr-FR" sz="1500" b="1" dirty="0" smtClean="0">
                <a:solidFill>
                  <a:schemeClr val="accent6"/>
                </a:solidFill>
              </a:rPr>
              <a:t> </a:t>
            </a:r>
          </a:p>
        </p:txBody>
      </p:sp>
      <p:pic>
        <p:nvPicPr>
          <p:cNvPr id="35" name="Image 34"/>
          <p:cNvPicPr>
            <a:picLocks noChangeAspect="1"/>
          </p:cNvPicPr>
          <p:nvPr/>
        </p:nvPicPr>
        <p:blipFill rotWithShape="1">
          <a:blip r:embed="rId4">
            <a:duotone>
              <a:schemeClr val="accent2">
                <a:shade val="45000"/>
                <a:satMod val="135000"/>
              </a:schemeClr>
              <a:prstClr val="white"/>
            </a:duotone>
          </a:blip>
          <a:srcRect l="22343" t="27707" r="23738" b="28135"/>
          <a:stretch/>
        </p:blipFill>
        <p:spPr>
          <a:xfrm>
            <a:off x="10433014" y="4204026"/>
            <a:ext cx="529531" cy="421970"/>
          </a:xfrm>
          <a:prstGeom prst="rect">
            <a:avLst/>
          </a:prstGeom>
        </p:spPr>
      </p:pic>
      <p:sp>
        <p:nvSpPr>
          <p:cNvPr id="36" name="ZoneTexte 35"/>
          <p:cNvSpPr txBox="1"/>
          <p:nvPr/>
        </p:nvSpPr>
        <p:spPr>
          <a:xfrm>
            <a:off x="9324396" y="4628715"/>
            <a:ext cx="2758698" cy="1442507"/>
          </a:xfrm>
          <a:prstGeom prst="rect">
            <a:avLst/>
          </a:prstGeom>
          <a:ln w="6350">
            <a:noFill/>
            <a:miter lim="800000"/>
          </a:ln>
        </p:spPr>
        <p:txBody>
          <a:bodyPr vert="horz" wrap="square" lIns="0" tIns="0" rIns="0" bIns="0" rtlCol="0">
            <a:noAutofit/>
          </a:bodyPr>
          <a:lstStyle/>
          <a:p>
            <a:pPr algn="ctr">
              <a:buNone/>
            </a:pPr>
            <a:r>
              <a:rPr lang="fr-FR" sz="1500" b="1" dirty="0" smtClean="0"/>
              <a:t>Contrôles aléatoires</a:t>
            </a:r>
          </a:p>
          <a:p>
            <a:pPr algn="ctr">
              <a:buNone/>
            </a:pPr>
            <a:r>
              <a:rPr lang="fr-FR" sz="1500" b="1" dirty="0" smtClean="0"/>
              <a:t> sur place</a:t>
            </a:r>
            <a:endParaRPr lang="fr-FR" sz="1500" b="1" dirty="0" smtClean="0">
              <a:solidFill>
                <a:schemeClr val="accent6"/>
              </a:solidFill>
            </a:endParaRPr>
          </a:p>
        </p:txBody>
      </p:sp>
      <p:cxnSp>
        <p:nvCxnSpPr>
          <p:cNvPr id="38" name="Connecteur en angle 37"/>
          <p:cNvCxnSpPr/>
          <p:nvPr/>
        </p:nvCxnSpPr>
        <p:spPr>
          <a:xfrm rot="16200000" flipH="1">
            <a:off x="334138" y="3441157"/>
            <a:ext cx="1121092" cy="913487"/>
          </a:xfrm>
          <a:prstGeom prst="bentConnector3">
            <a:avLst>
              <a:gd name="adj1" fmla="val 98385"/>
            </a:avLst>
          </a:prstGeom>
          <a:ln>
            <a:tailEnd type="triangle"/>
          </a:ln>
        </p:spPr>
        <p:style>
          <a:lnRef idx="1">
            <a:schemeClr val="accent2"/>
          </a:lnRef>
          <a:fillRef idx="0">
            <a:schemeClr val="accent2"/>
          </a:fillRef>
          <a:effectRef idx="0">
            <a:schemeClr val="accent2"/>
          </a:effectRef>
          <a:fontRef idx="minor">
            <a:schemeClr val="tx1"/>
          </a:fontRef>
        </p:style>
      </p:cxnSp>
      <p:sp>
        <p:nvSpPr>
          <p:cNvPr id="41" name="Flèche vers le bas 40"/>
          <p:cNvSpPr/>
          <p:nvPr/>
        </p:nvSpPr>
        <p:spPr>
          <a:xfrm>
            <a:off x="2400244" y="5163932"/>
            <a:ext cx="530678" cy="401431"/>
          </a:xfrm>
          <a:prstGeom prst="downArrow">
            <a:avLst/>
          </a:prstGeom>
          <a:solidFill>
            <a:schemeClr val="bg1">
              <a:lumMod val="6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42" name="Flèche vers le bas 41"/>
          <p:cNvSpPr/>
          <p:nvPr/>
        </p:nvSpPr>
        <p:spPr>
          <a:xfrm>
            <a:off x="6331794" y="5176900"/>
            <a:ext cx="530678" cy="401431"/>
          </a:xfrm>
          <a:prstGeom prst="downArrow">
            <a:avLst/>
          </a:prstGeom>
          <a:solidFill>
            <a:schemeClr val="bg1">
              <a:lumMod val="6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43" name="Flèche vers le bas 42"/>
          <p:cNvSpPr/>
          <p:nvPr/>
        </p:nvSpPr>
        <p:spPr>
          <a:xfrm>
            <a:off x="10433014" y="5149252"/>
            <a:ext cx="530678" cy="401431"/>
          </a:xfrm>
          <a:prstGeom prst="downArrow">
            <a:avLst/>
          </a:prstGeom>
          <a:solidFill>
            <a:schemeClr val="bg1">
              <a:lumMod val="6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Tree>
    <p:extLst>
      <p:ext uri="{BB962C8B-B14F-4D97-AF65-F5344CB8AC3E}">
        <p14:creationId xmlns:p14="http://schemas.microsoft.com/office/powerpoint/2010/main" val="1449880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Prochaines étapes</a:t>
            </a:r>
            <a:endParaRPr lang="fr-FR" dirty="0"/>
          </a:p>
        </p:txBody>
      </p:sp>
      <p:sp>
        <p:nvSpPr>
          <p:cNvPr id="3" name="Sous-titre 2"/>
          <p:cNvSpPr>
            <a:spLocks noGrp="1"/>
          </p:cNvSpPr>
          <p:nvPr>
            <p:ph type="subTitle" idx="1"/>
          </p:nvPr>
        </p:nvSpPr>
        <p:spPr/>
        <p:txBody>
          <a:bodyPr/>
          <a:lstStyle/>
          <a:p>
            <a:r>
              <a:rPr lang="fr-FR" dirty="0" smtClean="0"/>
              <a:t>Pour les ARS et pour le ministre</a:t>
            </a:r>
            <a:endParaRPr lang="fr-FR" dirty="0"/>
          </a:p>
        </p:txBody>
      </p:sp>
      <p:sp>
        <p:nvSpPr>
          <p:cNvPr id="4" name="Espace réservé de la date 3"/>
          <p:cNvSpPr>
            <a:spLocks noGrp="1"/>
          </p:cNvSpPr>
          <p:nvPr>
            <p:ph type="dt" sz="half" idx="2"/>
          </p:nvPr>
        </p:nvSpPr>
        <p:spPr/>
        <p:txBody>
          <a:bodyPr/>
          <a:lstStyle/>
          <a:p>
            <a:fld id="{00C643F6-0E6A-4F40-BCCD-F79CBF4548CA}" type="datetime1">
              <a:rPr lang="fr-FR" cap="all" smtClean="0"/>
              <a:t>06/08/2021</a:t>
            </a:fld>
            <a:endParaRPr lang="fr-FR" cap="all" dirty="0"/>
          </a:p>
        </p:txBody>
      </p:sp>
      <p:sp>
        <p:nvSpPr>
          <p:cNvPr id="5" name="Ellipse 51">
            <a:extLst>
              <a:ext uri="{FF2B5EF4-FFF2-40B4-BE49-F238E27FC236}">
                <a16:creationId xmlns:a16="http://schemas.microsoft.com/office/drawing/2014/main" id="{A63EE9A5-8357-47C5-92E1-9B87AE3382AA}"/>
              </a:ext>
            </a:extLst>
          </p:cNvPr>
          <p:cNvSpPr/>
          <p:nvPr/>
        </p:nvSpPr>
        <p:spPr>
          <a:xfrm>
            <a:off x="598698" y="1618140"/>
            <a:ext cx="252000" cy="25200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6" name="Ellipse 51">
            <a:extLst>
              <a:ext uri="{FF2B5EF4-FFF2-40B4-BE49-F238E27FC236}">
                <a16:creationId xmlns:a16="http://schemas.microsoft.com/office/drawing/2014/main" id="{A63EE9A5-8357-47C5-92E1-9B87AE3382AA}"/>
              </a:ext>
            </a:extLst>
          </p:cNvPr>
          <p:cNvSpPr/>
          <p:nvPr/>
        </p:nvSpPr>
        <p:spPr>
          <a:xfrm>
            <a:off x="598698" y="2471855"/>
            <a:ext cx="252000" cy="25200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7" name="ZoneTexte 6"/>
          <p:cNvSpPr txBox="1"/>
          <p:nvPr/>
        </p:nvSpPr>
        <p:spPr>
          <a:xfrm>
            <a:off x="0" y="1349829"/>
            <a:ext cx="914400" cy="914400"/>
          </a:xfrm>
          <a:prstGeom prst="rect">
            <a:avLst/>
          </a:prstGeom>
          <a:ln w="6350">
            <a:noFill/>
            <a:miter lim="800000"/>
          </a:ln>
        </p:spPr>
        <p:txBody>
          <a:bodyPr vert="horz" wrap="none" lIns="0" tIns="0" rIns="0" bIns="0" rtlCol="0">
            <a:noAutofit/>
          </a:bodyPr>
          <a:lstStyle/>
          <a:p>
            <a:pPr algn="l">
              <a:spcBef>
                <a:spcPts val="300"/>
              </a:spcBef>
              <a:spcAft>
                <a:spcPts val="300"/>
              </a:spcAft>
              <a:buNone/>
            </a:pPr>
            <a:endParaRPr lang="fr-FR" sz="1600" dirty="0" smtClean="0"/>
          </a:p>
        </p:txBody>
      </p:sp>
      <p:sp>
        <p:nvSpPr>
          <p:cNvPr id="8" name="ZoneTexte 7"/>
          <p:cNvSpPr txBox="1"/>
          <p:nvPr/>
        </p:nvSpPr>
        <p:spPr>
          <a:xfrm>
            <a:off x="1045029" y="1581855"/>
            <a:ext cx="10784114" cy="1016000"/>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dirty="0" smtClean="0"/>
              <a:t>Organisation de temps d’échanges nationaux puis régionaux avec les ordres professionnels </a:t>
            </a:r>
            <a:endParaRPr lang="fr-FR" sz="1600" dirty="0" smtClean="0"/>
          </a:p>
        </p:txBody>
      </p:sp>
      <p:sp>
        <p:nvSpPr>
          <p:cNvPr id="9" name="ZoneTexte 8"/>
          <p:cNvSpPr txBox="1"/>
          <p:nvPr/>
        </p:nvSpPr>
        <p:spPr>
          <a:xfrm>
            <a:off x="1045029" y="2438121"/>
            <a:ext cx="10784114" cy="1016000"/>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dirty="0" smtClean="0"/>
              <a:t>Communication vis-à-vis des professionnels concernés sur leurs obligations légales et les modalités par lesquelles ils peuvent faire parvenir leurs justificatifs aux ARS</a:t>
            </a:r>
            <a:endParaRPr lang="fr-FR" sz="1600" dirty="0" smtClean="0"/>
          </a:p>
        </p:txBody>
      </p:sp>
      <p:sp>
        <p:nvSpPr>
          <p:cNvPr id="10" name="Ellipse 51">
            <a:extLst>
              <a:ext uri="{FF2B5EF4-FFF2-40B4-BE49-F238E27FC236}">
                <a16:creationId xmlns:a16="http://schemas.microsoft.com/office/drawing/2014/main" id="{A63EE9A5-8357-47C5-92E1-9B87AE3382AA}"/>
              </a:ext>
            </a:extLst>
          </p:cNvPr>
          <p:cNvSpPr/>
          <p:nvPr/>
        </p:nvSpPr>
        <p:spPr>
          <a:xfrm>
            <a:off x="593248" y="3504407"/>
            <a:ext cx="252000" cy="25200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11" name="ZoneTexte 10"/>
          <p:cNvSpPr txBox="1"/>
          <p:nvPr/>
        </p:nvSpPr>
        <p:spPr>
          <a:xfrm>
            <a:off x="1045029" y="3454121"/>
            <a:ext cx="10784114" cy="1016000"/>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dirty="0" smtClean="0"/>
              <a:t>Mise à disposition d’une fiche de procédure et de courriers-type et conduite de la première campagne d’envoi massif de courriers</a:t>
            </a:r>
            <a:endParaRPr lang="fr-FR" sz="1600" dirty="0" smtClean="0"/>
          </a:p>
        </p:txBody>
      </p:sp>
      <p:sp>
        <p:nvSpPr>
          <p:cNvPr id="12" name="Ellipse 51">
            <a:extLst>
              <a:ext uri="{FF2B5EF4-FFF2-40B4-BE49-F238E27FC236}">
                <a16:creationId xmlns:a16="http://schemas.microsoft.com/office/drawing/2014/main" id="{A63EE9A5-8357-47C5-92E1-9B87AE3382AA}"/>
              </a:ext>
            </a:extLst>
          </p:cNvPr>
          <p:cNvSpPr/>
          <p:nvPr/>
        </p:nvSpPr>
        <p:spPr>
          <a:xfrm>
            <a:off x="598698" y="4664718"/>
            <a:ext cx="252000" cy="25200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13" name="ZoneTexte 12"/>
          <p:cNvSpPr txBox="1"/>
          <p:nvPr/>
        </p:nvSpPr>
        <p:spPr>
          <a:xfrm>
            <a:off x="1045029" y="4546566"/>
            <a:ext cx="10784114" cy="1016000"/>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dirty="0" smtClean="0"/>
              <a:t>Préparation des premières opérations de contrôle sur place, avec comme cible privilégiée les professionnels de santé non conventionnées et, autant que possible, les PS conventionnés non vaccinés (respect de l’obligation de test itératif)</a:t>
            </a:r>
            <a:endParaRPr lang="fr-FR" sz="1600" dirty="0" smtClean="0"/>
          </a:p>
        </p:txBody>
      </p:sp>
    </p:spTree>
    <p:extLst>
      <p:ext uri="{BB962C8B-B14F-4D97-AF65-F5344CB8AC3E}">
        <p14:creationId xmlns:p14="http://schemas.microsoft.com/office/powerpoint/2010/main" val="94396854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EMPLATELASTEDITED" val="2020-11-29 06:06 "/>
  <p:tag name="ICONENCLOSURE" val="False"/>
  <p:tag name="ICONLINEFILL" val="Color [A=255, R=0, G=0, B=145]"/>
  <p:tag name="ICONLINEFILLTHEME" val="Accent 1"/>
  <p:tag name="MTBTACCENT" val="Accent1ColorBoldText"/>
  <p:tag name="THINKCELLPRESENTATIONDONOTDELETE" val="&lt;?xml version=&quot;1.0&quot; encoding=&quot;UTF-16&quot; standalone=&quot;yes&quot;?&gt;&lt;root reqver=&quot;27037&quot;&gt;&lt;version val=&quot;32484&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lt;/m_strFormatTime&gt;&lt;m_yearfmt&gt;&lt;begin val=&quot;0&quot;/&gt;&lt;end val=&quot;0&quot;/&gt;&lt;/m_yearfmt&gt;&lt;/m_precDefaultDate&gt;&lt;m_precDefaultDay&gt;&lt;m_bNumberIsYear val=&quot;0&quot;/&gt;&lt;m_strFormatTime&gt;%d&lt;/m_strFormatTime&gt;&lt;m_yearfmt&gt;&lt;begin val=&quot;0&quot;/&gt;&lt;end val=&quot;4&quot;/&gt;&lt;/m_yearfmt&gt;&lt;/m_precDefaultDay&gt;&lt;m_precDefaultWeek&gt;&lt;m_bNumberIsYear val=&quot;0&quot;/&gt;&lt;m_strFormatTime&gt;%4&lt;/m_strFormatTime&gt;&lt;m_yearfmt&gt;&lt;begin val=&quot;0&quot;/&gt;&lt;end val=&quot;4&quot;/&gt;&lt;/m_yearfmt&gt;&lt;/m_precDefaultWeek&gt;&lt;m_precDefaultMonth&gt;&lt;m_bNumberIsYear val=&quot;0&quot;/&gt;&lt;m_strFormatTime&gt;%1&lt;/m_strFormatTime&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bNumberIsYear val=&quot;0&quot;/&gt;&lt;m_strFormatTime&gt;%Y&lt;/m_strFormatTime&gt;&lt;m_yearfmt&gt;&lt;begin val=&quot;0&quot;/&gt;&lt;end val=&quot;0&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8&quot;&gt;&lt;elem m_fUsage=&quot;5.12920584210997532182E+00&quot;&gt;&lt;m_msothmcolidx val=&quot;0&quot;/&gt;&lt;m_rgb r=&quot;E9&quot; g=&quot;ED&quot; b=&quot;F5&quot;/&gt;&lt;/elem&gt;&lt;elem m_fUsage=&quot;1.71925707212205480801E+00&quot;&gt;&lt;m_msothmcolidx val=&quot;0&quot;/&gt;&lt;m_rgb r=&quot;FF&quot; g=&quot;E6&quot; b=&quot;E8&quot;/&gt;&lt;/elem&gt;&lt;elem m_fUsage=&quot;1.01502840486779533080E+00&quot;&gt;&lt;m_msothmcolidx val=&quot;0&quot;/&gt;&lt;m_rgb r=&quot;9D&quot; g=&quot;00&quot; b=&quot;0C&quot;/&gt;&lt;/elem&gt;&lt;elem m_fUsage=&quot;1.00000000000000000000E+00&quot;&gt;&lt;m_msothmcolidx val=&quot;0&quot;/&gt;&lt;m_rgb r=&quot;FF&quot; g=&quot;D5&quot; b=&quot;D5&quot;/&gt;&lt;/elem&gt;&lt;elem m_fUsage=&quot;4.30467210000000155556E-01&quot;&gt;&lt;m_msothmcolidx val=&quot;0&quot;/&gt;&lt;m_rgb r=&quot;A6&quot; g=&quot;A6&quot; b=&quot;A6&quot;/&gt;&lt;/elem&gt;&lt;elem m_fUsage=&quot;4.22573817078876867726E-01&quot;&gt;&lt;m_msothmcolidx val=&quot;0&quot;/&gt;&lt;m_rgb r=&quot;D9&quot; g=&quot;F5&quot; b=&quot;FF&quot;/&gt;&lt;/elem&gt;&lt;elem m_fUsage=&quot;9.00378024005860783108E-02&quot;&gt;&lt;m_msothmcolidx val=&quot;0&quot;/&gt;&lt;m_rgb r=&quot;52&quot; g=&quot;AB&quot; b=&quot;62&quot;/&gt;&lt;/elem&gt;&lt;elem m_fUsage=&quot;4.71012869724624916312E-02&quot;&gt;&lt;m_msothmcolidx val=&quot;0&quot;/&gt;&lt;m_rgb r=&quot;F3&quot; g=&quot;DA&quot; b=&quot;4B&quot;/&gt;&lt;/elem&gt;&lt;elem m_fUsage=&quot;3.68962042304417439653E-02&quot;&gt;&lt;m_msothmcolidx val=&quot;0&quot;/&gt;&lt;m_rgb r=&quot;DB&quot; g=&quot;F0&quot; b=&quot;FF&quot;/&gt;&lt;/elem&gt;&lt;elem m_fUsage=&quot;2.25283995449391989674E-02&quot;&gt;&lt;m_msothmcolidx val=&quot;0&quot;/&gt;&lt;m_rgb r=&quot;F8&quot; g=&quot;CB&quot; b=&quot;CC&quot;/&gt;&lt;/elem&gt;&lt;elem m_fUsage=&quot;2.02755595904452780298E-02&quot;&gt;&lt;m_msothmcolidx val=&quot;0&quot;/&gt;&lt;m_rgb r=&quot;92&quot; g=&quot;CB&quot; b=&quot;9B&quot;/&gt;&lt;/elem&gt;&lt;elem m_fUsage=&quot;1.43563046797588501902E-02&quot;&gt;&lt;m_msothmcolidx val=&quot;0&quot;/&gt;&lt;m_rgb r=&quot;2D&quot; g=&quot;2D&quot; b=&quot;FF&quot;/&gt;&lt;/elem&gt;&lt;elem m_fUsage=&quot;8.72796356808772273717E-03&quot;&gt;&lt;m_msothmcolidx val=&quot;0&quot;/&gt;&lt;m_rgb r=&quot;B7&quot; g=&quot;E1&quot; b=&quot;FF&quot;/&gt;&lt;/elem&gt;&lt;elem m_fUsage=&quot;6.36268544113594968631E-03&quot;&gt;&lt;m_msothmcolidx val=&quot;0&quot;/&gt;&lt;m_rgb r=&quot;FD&quot; g=&quot;B9&quot; b=&quot;A6&quot;/&gt;&lt;/elem&gt;&lt;elem m_fUsage=&quot;5.15377520732011960153E-03&quot;&gt;&lt;m_msothmcolidx val=&quot;0&quot;/&gt;&lt;m_rgb r=&quot;FC&quot; g=&quot;D5&quot; b=&quot;D3&quot;/&gt;&lt;/elem&gt;&lt;elem m_fUsage=&quot;4.95745868441567483220E-03&quot;&gt;&lt;m_msothmcolidx val=&quot;0&quot;/&gt;&lt;m_rgb r=&quot;A8&quot; g=&quot;CC&quot; b=&quot;F8&quot;/&gt;&lt;/elem&gt;&lt;elem m_fUsage=&quot;4.63839768658810738117E-03&quot;&gt;&lt;m_msothmcolidx val=&quot;0&quot;/&gt;&lt;m_rgb r=&quot;F8&quot; g=&quot;AB&quot; b=&quot;A7&quot;/&gt;&lt;/elem&gt;&lt;elem m_fUsage=&quot;2.46503470495807071317E-03&quot;&gt;&lt;m_msothmcolidx val=&quot;0&quot;/&gt;&lt;m_rgb r=&quot;F5&quot; g=&quot;82&quot; b=&quot;7C&quot;/&gt;&lt;/elem&gt;&lt;/m_vecMRU&gt;&lt;/m_mruColor&gt;&lt;m_eweekdayFirstOfWeek val=&quot;1&quot;/&gt;&lt;m_eweekdayFirstOfWorkweek val=&quot;2&quot;/&gt;&lt;m_eweekdayFirstOfWeekend val=&quot;7&quot;/&gt;&lt;/CPresentation&gt;&lt;/root&gt;"/>
  <p:tag name="EE4P_STYLE_ID" val="CAWpJnJ7"/>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cxfNYuqyWPvskYrK.RL6i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5.xml><?xml version="1.0" encoding="utf-8"?>
<p:tagLst xmlns:a="http://schemas.openxmlformats.org/drawingml/2006/main" xmlns:r="http://schemas.openxmlformats.org/officeDocument/2006/relationships" xmlns:p="http://schemas.openxmlformats.org/presentationml/2006/main">
  <p:tag name="SHAPENAME" val="4. Footnote"/>
</p:tagLst>
</file>

<file path=ppt/tags/tag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xml><?xml version="1.0" encoding="utf-8"?>
<p:tagLst xmlns:a="http://schemas.openxmlformats.org/drawingml/2006/main" xmlns:r="http://schemas.openxmlformats.org/officeDocument/2006/relationships" xmlns:p="http://schemas.openxmlformats.org/presentationml/2006/main">
  <p:tag name="NAME" val="ACET"/>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NAME" val="Moon"/>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5"/>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4"/>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3"/>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2"/>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ANGLE" val="1"/>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rRXR6oIDlyXZM4VSnW7Yc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6.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7.xml><?xml version="1.0" encoding="utf-8"?>
<p:tagLst xmlns:a="http://schemas.openxmlformats.org/drawingml/2006/main" xmlns:r="http://schemas.openxmlformats.org/officeDocument/2006/relationships" xmlns:p="http://schemas.openxmlformats.org/presentationml/2006/main">
  <p:tag name="SHAPENAME" val="Subtitle"/>
</p:tagLst>
</file>

<file path=ppt/tags/tag28.xml><?xml version="1.0" encoding="utf-8"?>
<p:tagLst xmlns:a="http://schemas.openxmlformats.org/drawingml/2006/main" xmlns:r="http://schemas.openxmlformats.org/officeDocument/2006/relationships" xmlns:p="http://schemas.openxmlformats.org/presentationml/2006/main">
  <p:tag name="SHAPENAME" val="Titl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GSFXusZq3LxXS826HUL.T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xml><?xml version="1.0" encoding="utf-8"?>
<p:tagLst xmlns:a="http://schemas.openxmlformats.org/drawingml/2006/main" xmlns:r="http://schemas.openxmlformats.org/officeDocument/2006/relationships" xmlns:p="http://schemas.openxmlformats.org/presentationml/2006/main">
  <p:tag name="SHAPENAME" val="5. Sourc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0.xml><?xml version="1.0" encoding="utf-8"?>
<p:tagLst xmlns:a="http://schemas.openxmlformats.org/drawingml/2006/main" xmlns:r="http://schemas.openxmlformats.org/officeDocument/2006/relationships" xmlns:p="http://schemas.openxmlformats.org/presentationml/2006/main">
  <p:tag name="SHAPENAME" val="5. Sourc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xml><?xml version="1.0" encoding="utf-8"?>
<p:tagLst xmlns:a="http://schemas.openxmlformats.org/drawingml/2006/main" xmlns:r="http://schemas.openxmlformats.org/officeDocument/2006/relationships" xmlns:p="http://schemas.openxmlformats.org/presentationml/2006/main">
  <p:tag name="SHAPENAME" val="5. Sourc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Ew6I5QgX_c8O__8B41oWX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xml><?xml version="1.0" encoding="utf-8"?>
<p:tagLst xmlns:a="http://schemas.openxmlformats.org/drawingml/2006/main" xmlns:r="http://schemas.openxmlformats.org/officeDocument/2006/relationships" xmlns:p="http://schemas.openxmlformats.org/presentationml/2006/main">
  <p:tag name="SHAPENAME" val="5. Source"/>
</p:tagLst>
</file>

<file path=ppt/tags/tag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xml><?xml version="1.0" encoding="utf-8"?>
<p:tagLst xmlns:a="http://schemas.openxmlformats.org/drawingml/2006/main" xmlns:r="http://schemas.openxmlformats.org/officeDocument/2006/relationships" xmlns:p="http://schemas.openxmlformats.org/presentationml/2006/main">
  <p:tag name="SHAPENAME" val="BottomLin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9.xml><?xml version="1.0" encoding="utf-8"?>
<p:tagLst xmlns:a="http://schemas.openxmlformats.org/drawingml/2006/main" xmlns:r="http://schemas.openxmlformats.org/officeDocument/2006/relationships" xmlns:p="http://schemas.openxmlformats.org/presentationml/2006/main">
  <p:tag name="SHAPENAME" val="5. Source"/>
</p:tagLst>
</file>

<file path=ppt/tags/tag6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6.xml><?xml version="1.0" encoding="utf-8"?>
<p:tagLst xmlns:a="http://schemas.openxmlformats.org/drawingml/2006/main" xmlns:r="http://schemas.openxmlformats.org/officeDocument/2006/relationships" xmlns:p="http://schemas.openxmlformats.org/presentationml/2006/main">
  <p:tag name="SHAPENAME" val="3. Subtitle"/>
</p:tagLst>
</file>

<file path=ppt/tags/tag67.xml><?xml version="1.0" encoding="utf-8"?>
<p:tagLst xmlns:a="http://schemas.openxmlformats.org/drawingml/2006/main" xmlns:r="http://schemas.openxmlformats.org/officeDocument/2006/relationships" xmlns:p="http://schemas.openxmlformats.org/presentationml/2006/main">
  <p:tag name="SHAPENAME" val="5. Source"/>
</p:tagLst>
</file>

<file path=ppt/tags/tag6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75.xml><?xml version="1.0" encoding="utf-8"?>
<p:tagLst xmlns:a="http://schemas.openxmlformats.org/drawingml/2006/main" xmlns:r="http://schemas.openxmlformats.org/officeDocument/2006/relationships" xmlns:p="http://schemas.openxmlformats.org/presentationml/2006/main">
  <p:tag name="SHAPENAME" val="5. Source"/>
</p:tagLst>
</file>

<file path=ppt/tags/tag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F9Ej_PqWAkD2L_jN6g1nL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8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3.xml><?xml version="1.0" encoding="utf-8"?>
<p:tagLst xmlns:a="http://schemas.openxmlformats.org/drawingml/2006/main" xmlns:r="http://schemas.openxmlformats.org/officeDocument/2006/relationships" xmlns:p="http://schemas.openxmlformats.org/presentationml/2006/main">
  <p:tag name="SHAPENAME" val="3. Subtitle"/>
</p:tagLst>
</file>

<file path=ppt/tags/tag84.xml><?xml version="1.0" encoding="utf-8"?>
<p:tagLst xmlns:a="http://schemas.openxmlformats.org/drawingml/2006/main" xmlns:r="http://schemas.openxmlformats.org/officeDocument/2006/relationships" xmlns:p="http://schemas.openxmlformats.org/presentationml/2006/main">
  <p:tag name="SHAPENAME" val="5. Sourc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prXNESGJ8cPKg06VE0La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1.xml><?xml version="1.0" encoding="utf-8"?>
<p:tagLst xmlns:a="http://schemas.openxmlformats.org/drawingml/2006/main" xmlns:r="http://schemas.openxmlformats.org/officeDocument/2006/relationships" xmlns:p="http://schemas.openxmlformats.org/presentationml/2006/main">
  <p:tag name="SHAPENAME" val="3. Subtitle"/>
</p:tagLst>
</file>

<file path=ppt/tags/tag92.xml><?xml version="1.0" encoding="utf-8"?>
<p:tagLst xmlns:a="http://schemas.openxmlformats.org/drawingml/2006/main" xmlns:r="http://schemas.openxmlformats.org/officeDocument/2006/relationships" xmlns:p="http://schemas.openxmlformats.org/presentationml/2006/main">
  <p:tag name="SHAPENAME" val="5. Sourc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gjmQY6rQf16DWxlDUqaMj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00.xml><?xml version="1.0" encoding="utf-8"?>
<p:tagLst xmlns:a="http://schemas.openxmlformats.org/drawingml/2006/main" xmlns:r="http://schemas.openxmlformats.org/officeDocument/2006/relationships" xmlns:p="http://schemas.openxmlformats.org/presentationml/2006/main">
  <p:tag name="SHAPENAME" val="5. Sourc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lPx03tQCfHMe1qUs7adBW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1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5.xml><?xml version="1.0" encoding="utf-8"?>
<p:tagLst xmlns:a="http://schemas.openxmlformats.org/drawingml/2006/main" xmlns:r="http://schemas.openxmlformats.org/officeDocument/2006/relationships" xmlns:p="http://schemas.openxmlformats.org/presentationml/2006/main">
  <p:tag name="SHAPENAME" val="Grid"/>
</p:tagLst>
</file>

<file path=ppt/tags/tag106.xml><?xml version="1.0" encoding="utf-8"?>
<p:tagLst xmlns:a="http://schemas.openxmlformats.org/drawingml/2006/main" xmlns:r="http://schemas.openxmlformats.org/officeDocument/2006/relationships" xmlns:p="http://schemas.openxmlformats.org/presentationml/2006/main">
  <p:tag name="SHAPENAME" val="4. Footnote"/>
</p:tagLst>
</file>

<file path=ppt/tags/tag107.xml><?xml version="1.0" encoding="utf-8"?>
<p:tagLst xmlns:a="http://schemas.openxmlformats.org/drawingml/2006/main" xmlns:r="http://schemas.openxmlformats.org/officeDocument/2006/relationships" xmlns:p="http://schemas.openxmlformats.org/presentationml/2006/main">
  <p:tag name="NAME" val="ACET"/>
</p:tagLst>
</file>

<file path=ppt/tags/tag108.xml><?xml version="1.0" encoding="utf-8"?>
<p:tagLst xmlns:a="http://schemas.openxmlformats.org/drawingml/2006/main" xmlns:r="http://schemas.openxmlformats.org/officeDocument/2006/relationships" xmlns:p="http://schemas.openxmlformats.org/presentationml/2006/main">
  <p:tag name="NAME" val="Moon"/>
</p:tagLst>
</file>

<file path=ppt/tags/tag109.xml><?xml version="1.0" encoding="utf-8"?>
<p:tagLst xmlns:a="http://schemas.openxmlformats.org/drawingml/2006/main" xmlns:r="http://schemas.openxmlformats.org/officeDocument/2006/relationships" xmlns:p="http://schemas.openxmlformats.org/presentationml/2006/main">
  <p:tag name="NAME" val="Moon"/>
</p:tagLst>
</file>

<file path=ppt/tags/tag110.xml><?xml version="1.0" encoding="utf-8"?>
<p:tagLst xmlns:a="http://schemas.openxmlformats.org/drawingml/2006/main" xmlns:r="http://schemas.openxmlformats.org/officeDocument/2006/relationships" xmlns:p="http://schemas.openxmlformats.org/presentationml/2006/main">
  <p:tag name="NAME" val="Moon"/>
</p:tagLst>
</file>

<file path=ppt/tags/tag111.xml><?xml version="1.0" encoding="utf-8"?>
<p:tagLst xmlns:a="http://schemas.openxmlformats.org/drawingml/2006/main" xmlns:r="http://schemas.openxmlformats.org/officeDocument/2006/relationships" xmlns:p="http://schemas.openxmlformats.org/presentationml/2006/main">
  <p:tag name="NAME" val="Moon"/>
</p:tagLst>
</file>

<file path=ppt/tags/tag112.xml><?xml version="1.0" encoding="utf-8"?>
<p:tagLst xmlns:a="http://schemas.openxmlformats.org/drawingml/2006/main" xmlns:r="http://schemas.openxmlformats.org/officeDocument/2006/relationships" xmlns:p="http://schemas.openxmlformats.org/presentationml/2006/main">
  <p:tag name="NAME" val="Moon"/>
</p:tagLst>
</file>

<file path=ppt/tags/tag113.xml><?xml version="1.0" encoding="utf-8"?>
<p:tagLst xmlns:a="http://schemas.openxmlformats.org/drawingml/2006/main" xmlns:r="http://schemas.openxmlformats.org/officeDocument/2006/relationships" xmlns:p="http://schemas.openxmlformats.org/presentationml/2006/main">
  <p:tag name="ANGLE" val="5"/>
</p:tagLst>
</file>

<file path=ppt/tags/tag114.xml><?xml version="1.0" encoding="utf-8"?>
<p:tagLst xmlns:a="http://schemas.openxmlformats.org/drawingml/2006/main" xmlns:r="http://schemas.openxmlformats.org/officeDocument/2006/relationships" xmlns:p="http://schemas.openxmlformats.org/presentationml/2006/main">
  <p:tag name="ANGLE" val="5"/>
</p:tagLst>
</file>

<file path=ppt/tags/tag115.xml><?xml version="1.0" encoding="utf-8"?>
<p:tagLst xmlns:a="http://schemas.openxmlformats.org/drawingml/2006/main" xmlns:r="http://schemas.openxmlformats.org/officeDocument/2006/relationships" xmlns:p="http://schemas.openxmlformats.org/presentationml/2006/main">
  <p:tag name="ANGLE" val="4"/>
</p:tagLst>
</file>

<file path=ppt/tags/tag116.xml><?xml version="1.0" encoding="utf-8"?>
<p:tagLst xmlns:a="http://schemas.openxmlformats.org/drawingml/2006/main" xmlns:r="http://schemas.openxmlformats.org/officeDocument/2006/relationships" xmlns:p="http://schemas.openxmlformats.org/presentationml/2006/main">
  <p:tag name="ANGLE" val="4"/>
</p:tagLst>
</file>

<file path=ppt/tags/tag117.xml><?xml version="1.0" encoding="utf-8"?>
<p:tagLst xmlns:a="http://schemas.openxmlformats.org/drawingml/2006/main" xmlns:r="http://schemas.openxmlformats.org/officeDocument/2006/relationships" xmlns:p="http://schemas.openxmlformats.org/presentationml/2006/main">
  <p:tag name="ANGLE" val="3"/>
</p:tagLst>
</file>

<file path=ppt/tags/tag118.xml><?xml version="1.0" encoding="utf-8"?>
<p:tagLst xmlns:a="http://schemas.openxmlformats.org/drawingml/2006/main" xmlns:r="http://schemas.openxmlformats.org/officeDocument/2006/relationships" xmlns:p="http://schemas.openxmlformats.org/presentationml/2006/main">
  <p:tag name="ANGLE" val="3"/>
</p:tagLst>
</file>

<file path=ppt/tags/tag119.xml><?xml version="1.0" encoding="utf-8"?>
<p:tagLst xmlns:a="http://schemas.openxmlformats.org/drawingml/2006/main" xmlns:r="http://schemas.openxmlformats.org/officeDocument/2006/relationships" xmlns:p="http://schemas.openxmlformats.org/presentationml/2006/main">
  <p:tag name="ANGLE" val="2"/>
</p:tagLst>
</file>

<file path=ppt/tags/tag120.xml><?xml version="1.0" encoding="utf-8"?>
<p:tagLst xmlns:a="http://schemas.openxmlformats.org/drawingml/2006/main" xmlns:r="http://schemas.openxmlformats.org/officeDocument/2006/relationships" xmlns:p="http://schemas.openxmlformats.org/presentationml/2006/main">
  <p:tag name="ANGLE" val="2"/>
</p:tagLst>
</file>

<file path=ppt/tags/tag121.xml><?xml version="1.0" encoding="utf-8"?>
<p:tagLst xmlns:a="http://schemas.openxmlformats.org/drawingml/2006/main" xmlns:r="http://schemas.openxmlformats.org/officeDocument/2006/relationships" xmlns:p="http://schemas.openxmlformats.org/presentationml/2006/main">
  <p:tag name="ANGLE" val="1"/>
</p:tagLst>
</file>

<file path=ppt/tags/tag122.xml><?xml version="1.0" encoding="utf-8"?>
<p:tagLst xmlns:a="http://schemas.openxmlformats.org/drawingml/2006/main" xmlns:r="http://schemas.openxmlformats.org/officeDocument/2006/relationships" xmlns:p="http://schemas.openxmlformats.org/presentationml/2006/main">
  <p:tag name="ANGLE" val="1"/>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aQ6BpAVDoBUYgG2FmPpbPA"/>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UjyaNf2rcWst2qrssyERQg"/>
</p:tagLst>
</file>

<file path=ppt/tags/tag126.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7.xml><?xml version="1.0" encoding="utf-8"?>
<p:tagLst xmlns:a="http://schemas.openxmlformats.org/drawingml/2006/main" xmlns:r="http://schemas.openxmlformats.org/officeDocument/2006/relationships" xmlns:p="http://schemas.openxmlformats.org/presentationml/2006/main">
  <p:tag name="SHAPENAME" val="Subtitle"/>
</p:tagLst>
</file>

<file path=ppt/tags/tag128.xml><?xml version="1.0" encoding="utf-8"?>
<p:tagLst xmlns:a="http://schemas.openxmlformats.org/drawingml/2006/main" xmlns:r="http://schemas.openxmlformats.org/officeDocument/2006/relationships" xmlns:p="http://schemas.openxmlformats.org/presentationml/2006/main">
  <p:tag name="SHAPENAME" val="Titl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QP1HUHOETHuW8QJDCa7cZ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5.xml><?xml version="1.0" encoding="utf-8"?>
<p:tagLst xmlns:a="http://schemas.openxmlformats.org/drawingml/2006/main" xmlns:r="http://schemas.openxmlformats.org/officeDocument/2006/relationships" xmlns:p="http://schemas.openxmlformats.org/presentationml/2006/main">
  <p:tag name="SHAPENAME" val="5. Source"/>
</p:tagLst>
</file>

<file path=ppt/tags/tag13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41.xml><?xml version="1.0" encoding="utf-8"?>
<p:tagLst xmlns:a="http://schemas.openxmlformats.org/drawingml/2006/main" xmlns:r="http://schemas.openxmlformats.org/officeDocument/2006/relationships" xmlns:p="http://schemas.openxmlformats.org/presentationml/2006/main">
  <p:tag name="SHAPENAME" val="5. Source"/>
</p:tagLst>
</file>

<file path=ppt/tags/tag14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4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47.xml><?xml version="1.0" encoding="utf-8"?>
<p:tagLst xmlns:a="http://schemas.openxmlformats.org/drawingml/2006/main" xmlns:r="http://schemas.openxmlformats.org/officeDocument/2006/relationships" xmlns:p="http://schemas.openxmlformats.org/presentationml/2006/main">
  <p:tag name="SHAPENAME" val="5. Source"/>
</p:tagLst>
</file>

<file path=ppt/tags/tag1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3.xml><?xml version="1.0" encoding="utf-8"?>
<p:tagLst xmlns:a="http://schemas.openxmlformats.org/drawingml/2006/main" xmlns:r="http://schemas.openxmlformats.org/officeDocument/2006/relationships" xmlns:p="http://schemas.openxmlformats.org/presentationml/2006/main">
  <p:tag name="SHAPENAME" val="5. Source"/>
</p:tagLst>
</file>

<file path=ppt/tags/tag15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5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0.xml><?xml version="1.0" encoding="utf-8"?>
<p:tagLst xmlns:a="http://schemas.openxmlformats.org/drawingml/2006/main" xmlns:r="http://schemas.openxmlformats.org/officeDocument/2006/relationships" xmlns:p="http://schemas.openxmlformats.org/presentationml/2006/main">
  <p:tag name="SHAPENAME" val="5. Source"/>
</p:tagLst>
</file>

<file path=ppt/tags/tag16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6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6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8.xml><?xml version="1.0" encoding="utf-8"?>
<p:tagLst xmlns:a="http://schemas.openxmlformats.org/drawingml/2006/main" xmlns:r="http://schemas.openxmlformats.org/officeDocument/2006/relationships" xmlns:p="http://schemas.openxmlformats.org/presentationml/2006/main">
  <p:tag name="SHAPENAME" val="5. Source"/>
</p:tagLst>
</file>

<file path=ppt/tags/tag1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iT7K3JhoTnHFUB3UmsziOQ"/>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7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7.xml><?xml version="1.0" encoding="utf-8"?>
<p:tagLst xmlns:a="http://schemas.openxmlformats.org/drawingml/2006/main" xmlns:r="http://schemas.openxmlformats.org/officeDocument/2006/relationships" xmlns:p="http://schemas.openxmlformats.org/presentationml/2006/main">
  <p:tag name="SHAPENAME" val="5. Source"/>
</p:tagLst>
</file>

<file path=ppt/tags/tag17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_YIchpFP77pIULLUlka8V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8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6.xml><?xml version="1.0" encoding="utf-8"?>
<p:tagLst xmlns:a="http://schemas.openxmlformats.org/drawingml/2006/main" xmlns:r="http://schemas.openxmlformats.org/officeDocument/2006/relationships" xmlns:p="http://schemas.openxmlformats.org/presentationml/2006/main">
  <p:tag name="SHAPENAME" val="5. Source"/>
</p:tagLst>
</file>

<file path=ppt/tags/tag1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7005bbXwp7KNVThpYt4xdA"/>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19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9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5.xml><?xml version="1.0" encoding="utf-8"?>
<p:tagLst xmlns:a="http://schemas.openxmlformats.org/drawingml/2006/main" xmlns:r="http://schemas.openxmlformats.org/officeDocument/2006/relationships" xmlns:p="http://schemas.openxmlformats.org/presentationml/2006/main">
  <p:tag name="SHAPENAME" val="5. Source"/>
</p:tagLst>
</file>

<file path=ppt/tags/tag19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P35jc2g.HMMlTO0wfWPdTA"/>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20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2.xml><?xml version="1.0" encoding="utf-8"?>
<p:tagLst xmlns:a="http://schemas.openxmlformats.org/drawingml/2006/main" xmlns:r="http://schemas.openxmlformats.org/officeDocument/2006/relationships" xmlns:p="http://schemas.openxmlformats.org/presentationml/2006/main">
  <p:tag name="SHAPENAME" val="5. Source"/>
</p:tagLst>
</file>

<file path=ppt/tags/tag20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4.xml><?xml version="1.0" encoding="utf-8"?>
<p:tagLst xmlns:a="http://schemas.openxmlformats.org/drawingml/2006/main" xmlns:r="http://schemas.openxmlformats.org/officeDocument/2006/relationships" xmlns:p="http://schemas.openxmlformats.org/presentationml/2006/main">
  <p:tag name="SHAPENAME" val="BottomLin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7.xml><?xml version="1.0" encoding="utf-8"?>
<p:tagLst xmlns:a="http://schemas.openxmlformats.org/drawingml/2006/main" xmlns:r="http://schemas.openxmlformats.org/officeDocument/2006/relationships" xmlns:p="http://schemas.openxmlformats.org/presentationml/2006/main">
  <p:tag name="SHAPENAME" val="5. Source"/>
</p:tagLst>
</file>

<file path=ppt/tags/tag20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SHAPENAME" val="5. Source"/>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IwTIluHPtKErvvsSbUJM5g"/>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cxfNYuqyWPvskYrK.RL6iA"/>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217.xml><?xml version="1.0" encoding="utf-8"?>
<p:tagLst xmlns:a="http://schemas.openxmlformats.org/drawingml/2006/main" xmlns:r="http://schemas.openxmlformats.org/officeDocument/2006/relationships" xmlns:p="http://schemas.openxmlformats.org/presentationml/2006/main">
  <p:tag name="SHAPENAME" val="4. Footnote"/>
</p:tagLst>
</file>

<file path=ppt/tags/tag21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9.xml><?xml version="1.0" encoding="utf-8"?>
<p:tagLst xmlns:a="http://schemas.openxmlformats.org/drawingml/2006/main" xmlns:r="http://schemas.openxmlformats.org/officeDocument/2006/relationships" xmlns:p="http://schemas.openxmlformats.org/presentationml/2006/main">
  <p:tag name="NAME" val="ACET"/>
</p:tagLst>
</file>

<file path=ppt/tags/tag220.xml><?xml version="1.0" encoding="utf-8"?>
<p:tagLst xmlns:a="http://schemas.openxmlformats.org/drawingml/2006/main" xmlns:r="http://schemas.openxmlformats.org/officeDocument/2006/relationships" xmlns:p="http://schemas.openxmlformats.org/presentationml/2006/main">
  <p:tag name="NAME" val="Moon"/>
</p:tagLst>
</file>

<file path=ppt/tags/tag221.xml><?xml version="1.0" encoding="utf-8"?>
<p:tagLst xmlns:a="http://schemas.openxmlformats.org/drawingml/2006/main" xmlns:r="http://schemas.openxmlformats.org/officeDocument/2006/relationships" xmlns:p="http://schemas.openxmlformats.org/presentationml/2006/main">
  <p:tag name="NAME" val="Moon"/>
</p:tagLst>
</file>

<file path=ppt/tags/tag222.xml><?xml version="1.0" encoding="utf-8"?>
<p:tagLst xmlns:a="http://schemas.openxmlformats.org/drawingml/2006/main" xmlns:r="http://schemas.openxmlformats.org/officeDocument/2006/relationships" xmlns:p="http://schemas.openxmlformats.org/presentationml/2006/main">
  <p:tag name="NAME" val="Moon"/>
</p:tagLst>
</file>

<file path=ppt/tags/tag223.xml><?xml version="1.0" encoding="utf-8"?>
<p:tagLst xmlns:a="http://schemas.openxmlformats.org/drawingml/2006/main" xmlns:r="http://schemas.openxmlformats.org/officeDocument/2006/relationships" xmlns:p="http://schemas.openxmlformats.org/presentationml/2006/main">
  <p:tag name="NAME" val="Moon"/>
</p:tagLst>
</file>

<file path=ppt/tags/tag224.xml><?xml version="1.0" encoding="utf-8"?>
<p:tagLst xmlns:a="http://schemas.openxmlformats.org/drawingml/2006/main" xmlns:r="http://schemas.openxmlformats.org/officeDocument/2006/relationships" xmlns:p="http://schemas.openxmlformats.org/presentationml/2006/main">
  <p:tag name="NAME" val="Moon"/>
</p:tagLst>
</file>

<file path=ppt/tags/tag225.xml><?xml version="1.0" encoding="utf-8"?>
<p:tagLst xmlns:a="http://schemas.openxmlformats.org/drawingml/2006/main" xmlns:r="http://schemas.openxmlformats.org/officeDocument/2006/relationships" xmlns:p="http://schemas.openxmlformats.org/presentationml/2006/main">
  <p:tag name="ANGLE" val="5"/>
</p:tagLst>
</file>

<file path=ppt/tags/tag226.xml><?xml version="1.0" encoding="utf-8"?>
<p:tagLst xmlns:a="http://schemas.openxmlformats.org/drawingml/2006/main" xmlns:r="http://schemas.openxmlformats.org/officeDocument/2006/relationships" xmlns:p="http://schemas.openxmlformats.org/presentationml/2006/main">
  <p:tag name="ANGLE" val="5"/>
</p:tagLst>
</file>

<file path=ppt/tags/tag227.xml><?xml version="1.0" encoding="utf-8"?>
<p:tagLst xmlns:a="http://schemas.openxmlformats.org/drawingml/2006/main" xmlns:r="http://schemas.openxmlformats.org/officeDocument/2006/relationships" xmlns:p="http://schemas.openxmlformats.org/presentationml/2006/main">
  <p:tag name="ANGLE" val="4"/>
</p:tagLst>
</file>

<file path=ppt/tags/tag228.xml><?xml version="1.0" encoding="utf-8"?>
<p:tagLst xmlns:a="http://schemas.openxmlformats.org/drawingml/2006/main" xmlns:r="http://schemas.openxmlformats.org/officeDocument/2006/relationships" xmlns:p="http://schemas.openxmlformats.org/presentationml/2006/main">
  <p:tag name="ANGLE" val="4"/>
</p:tagLst>
</file>

<file path=ppt/tags/tag229.xml><?xml version="1.0" encoding="utf-8"?>
<p:tagLst xmlns:a="http://schemas.openxmlformats.org/drawingml/2006/main" xmlns:r="http://schemas.openxmlformats.org/officeDocument/2006/relationships" xmlns:p="http://schemas.openxmlformats.org/presentationml/2006/main">
  <p:tag name="ANGLE" val="3"/>
</p:tagLst>
</file>

<file path=ppt/tags/tag230.xml><?xml version="1.0" encoding="utf-8"?>
<p:tagLst xmlns:a="http://schemas.openxmlformats.org/drawingml/2006/main" xmlns:r="http://schemas.openxmlformats.org/officeDocument/2006/relationships" xmlns:p="http://schemas.openxmlformats.org/presentationml/2006/main">
  <p:tag name="ANGLE" val="3"/>
</p:tagLst>
</file>

<file path=ppt/tags/tag231.xml><?xml version="1.0" encoding="utf-8"?>
<p:tagLst xmlns:a="http://schemas.openxmlformats.org/drawingml/2006/main" xmlns:r="http://schemas.openxmlformats.org/officeDocument/2006/relationships" xmlns:p="http://schemas.openxmlformats.org/presentationml/2006/main">
  <p:tag name="ANGLE" val="2"/>
</p:tagLst>
</file>

<file path=ppt/tags/tag232.xml><?xml version="1.0" encoding="utf-8"?>
<p:tagLst xmlns:a="http://schemas.openxmlformats.org/drawingml/2006/main" xmlns:r="http://schemas.openxmlformats.org/officeDocument/2006/relationships" xmlns:p="http://schemas.openxmlformats.org/presentationml/2006/main">
  <p:tag name="ANGLE" val="2"/>
</p:tagLst>
</file>

<file path=ppt/tags/tag233.xml><?xml version="1.0" encoding="utf-8"?>
<p:tagLst xmlns:a="http://schemas.openxmlformats.org/drawingml/2006/main" xmlns:r="http://schemas.openxmlformats.org/officeDocument/2006/relationships" xmlns:p="http://schemas.openxmlformats.org/presentationml/2006/main">
  <p:tag name="ANGLE" val="1"/>
</p:tagLst>
</file>

<file path=ppt/tags/tag234.xml><?xml version="1.0" encoding="utf-8"?>
<p:tagLst xmlns:a="http://schemas.openxmlformats.org/drawingml/2006/main" xmlns:r="http://schemas.openxmlformats.org/officeDocument/2006/relationships" xmlns:p="http://schemas.openxmlformats.org/presentationml/2006/main">
  <p:tag name="ANGLE" val="1"/>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rRXR6oIDlyXZM4VSnW7Yc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3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39.xml><?xml version="1.0" encoding="utf-8"?>
<p:tagLst xmlns:a="http://schemas.openxmlformats.org/drawingml/2006/main" xmlns:r="http://schemas.openxmlformats.org/officeDocument/2006/relationships" xmlns:p="http://schemas.openxmlformats.org/presentationml/2006/main">
  <p:tag name="SHAPENAME" val="Subtitle"/>
</p:tagLst>
</file>

<file path=ppt/tags/tag240.xml><?xml version="1.0" encoding="utf-8"?>
<p:tagLst xmlns:a="http://schemas.openxmlformats.org/drawingml/2006/main" xmlns:r="http://schemas.openxmlformats.org/officeDocument/2006/relationships" xmlns:p="http://schemas.openxmlformats.org/presentationml/2006/main">
  <p:tag name="SHAPENAME" val="Title"/>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GSFXusZq3LxXS826HUL.Tg"/>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7.xml><?xml version="1.0" encoding="utf-8"?>
<p:tagLst xmlns:a="http://schemas.openxmlformats.org/drawingml/2006/main" xmlns:r="http://schemas.openxmlformats.org/officeDocument/2006/relationships" xmlns:p="http://schemas.openxmlformats.org/presentationml/2006/main">
  <p:tag name="SHAPENAME" val="5. Source"/>
</p:tagLst>
</file>

<file path=ppt/tags/tag2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2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3.xml><?xml version="1.0" encoding="utf-8"?>
<p:tagLst xmlns:a="http://schemas.openxmlformats.org/drawingml/2006/main" xmlns:r="http://schemas.openxmlformats.org/officeDocument/2006/relationships" xmlns:p="http://schemas.openxmlformats.org/presentationml/2006/main">
  <p:tag name="SHAPENAME" val="5. Source"/>
</p:tagLst>
</file>

<file path=ppt/tags/tag25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2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9.xml><?xml version="1.0" encoding="utf-8"?>
<p:tagLst xmlns:a="http://schemas.openxmlformats.org/drawingml/2006/main" xmlns:r="http://schemas.openxmlformats.org/officeDocument/2006/relationships" xmlns:p="http://schemas.openxmlformats.org/presentationml/2006/main">
  <p:tag name="SHAPENAME" val="5. Source"/>
</p:tagLst>
</file>

<file path=ppt/tags/tag26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Ew6I5QgX_c8O__8B41oWX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2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66.xml><?xml version="1.0" encoding="utf-8"?>
<p:tagLst xmlns:a="http://schemas.openxmlformats.org/drawingml/2006/main" xmlns:r="http://schemas.openxmlformats.org/officeDocument/2006/relationships" xmlns:p="http://schemas.openxmlformats.org/presentationml/2006/main">
  <p:tag name="SHAPENAME" val="5. Source"/>
</p:tagLst>
</file>

<file path=ppt/tags/tag2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8.xml><?xml version="1.0" encoding="utf-8"?>
<p:tagLst xmlns:a="http://schemas.openxmlformats.org/drawingml/2006/main" xmlns:r="http://schemas.openxmlformats.org/officeDocument/2006/relationships" xmlns:p="http://schemas.openxmlformats.org/presentationml/2006/main">
  <p:tag name="SHAPENAME" val="BottomLine"/>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27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7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74.xml><?xml version="1.0" encoding="utf-8"?>
<p:tagLst xmlns:a="http://schemas.openxmlformats.org/drawingml/2006/main" xmlns:r="http://schemas.openxmlformats.org/officeDocument/2006/relationships" xmlns:p="http://schemas.openxmlformats.org/presentationml/2006/main">
  <p:tag name="SHAPENAME" val="5. Source"/>
</p:tagLst>
</file>

<file path=ppt/tags/tag2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27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2.xml><?xml version="1.0" encoding="utf-8"?>
<p:tagLst xmlns:a="http://schemas.openxmlformats.org/drawingml/2006/main" xmlns:r="http://schemas.openxmlformats.org/officeDocument/2006/relationships" xmlns:p="http://schemas.openxmlformats.org/presentationml/2006/main">
  <p:tag name="SHAPENAME" val="5. Source"/>
</p:tagLst>
</file>

<file path=ppt/tags/tag2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28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8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0.xml><?xml version="1.0" encoding="utf-8"?>
<p:tagLst xmlns:a="http://schemas.openxmlformats.org/drawingml/2006/main" xmlns:r="http://schemas.openxmlformats.org/officeDocument/2006/relationships" xmlns:p="http://schemas.openxmlformats.org/presentationml/2006/main">
  <p:tag name="SHAPENAME" val="5. Source"/>
</p:tagLst>
</file>

<file path=ppt/tags/tag2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F9Ej_PqWAkD2L_jN6g1nLg"/>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2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9.xml><?xml version="1.0" encoding="utf-8"?>
<p:tagLst xmlns:a="http://schemas.openxmlformats.org/drawingml/2006/main" xmlns:r="http://schemas.openxmlformats.org/officeDocument/2006/relationships" xmlns:p="http://schemas.openxmlformats.org/presentationml/2006/main">
  <p:tag name="SHAPENAME" val="5. Source"/>
</p:tagLst>
</file>

<file path=ppt/tags/tag3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prXNESGJ8cPKg06VE0LanA"/>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3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0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7.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8.xml><?xml version="1.0" encoding="utf-8"?>
<p:tagLst xmlns:a="http://schemas.openxmlformats.org/drawingml/2006/main" xmlns:r="http://schemas.openxmlformats.org/officeDocument/2006/relationships" xmlns:p="http://schemas.openxmlformats.org/presentationml/2006/main">
  <p:tag name="SHAPENAME" val="5. Source"/>
</p:tagLst>
</file>

<file path=ppt/tags/tag30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gjmQY6rQf16DWxlDUqaMjQ"/>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31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7.xml><?xml version="1.0" encoding="utf-8"?>
<p:tagLst xmlns:a="http://schemas.openxmlformats.org/drawingml/2006/main" xmlns:r="http://schemas.openxmlformats.org/officeDocument/2006/relationships" xmlns:p="http://schemas.openxmlformats.org/presentationml/2006/main">
  <p:tag name="SHAPENAME" val="5. Source"/>
</p:tagLst>
</file>

<file path=ppt/tags/tag3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32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3.xml><?xml version="1.0" encoding="utf-8"?>
<p:tagLst xmlns:a="http://schemas.openxmlformats.org/drawingml/2006/main" xmlns:r="http://schemas.openxmlformats.org/officeDocument/2006/relationships" xmlns:p="http://schemas.openxmlformats.org/presentationml/2006/main">
  <p:tag name="SHAPENAME" val="5. Source"/>
</p:tagLst>
</file>

<file path=ppt/tags/tag32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5.xml><?xml version="1.0" encoding="utf-8"?>
<p:tagLst xmlns:a="http://schemas.openxmlformats.org/drawingml/2006/main" xmlns:r="http://schemas.openxmlformats.org/officeDocument/2006/relationships" xmlns:p="http://schemas.openxmlformats.org/presentationml/2006/main">
  <p:tag name="SHAPENAME" val="BottomLine"/>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8.xml><?xml version="1.0" encoding="utf-8"?>
<p:tagLst xmlns:a="http://schemas.openxmlformats.org/drawingml/2006/main" xmlns:r="http://schemas.openxmlformats.org/officeDocument/2006/relationships" xmlns:p="http://schemas.openxmlformats.org/presentationml/2006/main">
  <p:tag name="SHAPENAME" val="5. Source"/>
</p:tagLst>
</file>

<file path=ppt/tags/tag32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1.xml><?xml version="1.0" encoding="utf-8"?>
<p:tagLst xmlns:a="http://schemas.openxmlformats.org/drawingml/2006/main" xmlns:r="http://schemas.openxmlformats.org/officeDocument/2006/relationships" xmlns:p="http://schemas.openxmlformats.org/presentationml/2006/main">
  <p:tag name="SHAPENAME" val="5. Source"/>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QP1HUHOETHuW8QJDCa7cZg"/>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33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8.xml><?xml version="1.0" encoding="utf-8"?>
<p:tagLst xmlns:a="http://schemas.openxmlformats.org/drawingml/2006/main" xmlns:r="http://schemas.openxmlformats.org/officeDocument/2006/relationships" xmlns:p="http://schemas.openxmlformats.org/presentationml/2006/main">
  <p:tag name="SHAPENAME" val="5. Source"/>
</p:tagLst>
</file>

<file path=ppt/tags/tag33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3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5.xml><?xml version="1.0" encoding="utf-8"?>
<p:tagLst xmlns:a="http://schemas.openxmlformats.org/drawingml/2006/main" xmlns:r="http://schemas.openxmlformats.org/officeDocument/2006/relationships" xmlns:p="http://schemas.openxmlformats.org/presentationml/2006/main">
  <p:tag name="SHAPENAME" val="5. Source"/>
</p:tagLst>
</file>

<file path=ppt/tags/tag34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Custom 4">
      <a:dk1>
        <a:srgbClr val="000000"/>
      </a:dk1>
      <a:lt1>
        <a:srgbClr val="FFFFFF"/>
      </a:lt1>
      <a:dk2>
        <a:srgbClr val="FFFFFF"/>
      </a:dk2>
      <a:lt2>
        <a:srgbClr val="FFFFFF"/>
      </a:lt2>
      <a:accent1>
        <a:srgbClr val="000091"/>
      </a:accent1>
      <a:accent2>
        <a:srgbClr val="476CB7"/>
      </a:accent2>
      <a:accent3>
        <a:srgbClr val="839CCF"/>
      </a:accent3>
      <a:accent4>
        <a:srgbClr val="BDCAE5"/>
      </a:accent4>
      <a:accent5>
        <a:srgbClr val="E1000F"/>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00091"/>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7FD4222D-D2CE-48E3-92F9-21FAA5437364}"/>
    </a:ext>
  </a:extLst>
</a:theme>
</file>

<file path=ppt/theme/theme2.xml><?xml version="1.0" encoding="utf-8"?>
<a:theme xmlns:a="http://schemas.openxmlformats.org/drawingml/2006/main" name="Contrast">
  <a:themeElements>
    <a:clrScheme name="Custom 5">
      <a:dk1>
        <a:srgbClr val="FFFFFF"/>
      </a:dk1>
      <a:lt1>
        <a:srgbClr val="000091"/>
      </a:lt1>
      <a:dk2>
        <a:srgbClr val="000000"/>
      </a:dk2>
      <a:lt2>
        <a:srgbClr val="000000"/>
      </a:lt2>
      <a:accent1>
        <a:srgbClr val="FFFFFF"/>
      </a:accent1>
      <a:accent2>
        <a:srgbClr val="476CB7"/>
      </a:accent2>
      <a:accent3>
        <a:srgbClr val="839CCF"/>
      </a:accent3>
      <a:accent4>
        <a:srgbClr val="BDCAE5"/>
      </a:accent4>
      <a:accent5>
        <a:srgbClr val="E10000"/>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0091"/>
        </a:lt1>
        <a:dk2>
          <a:srgbClr val="000000"/>
        </a:dk2>
        <a:lt2>
          <a:srgbClr val="000000"/>
        </a:lt2>
        <a:accent1>
          <a:srgbClr val="FFFFFF"/>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B3599382-E336-4EB2-A75B-25210C5C447C}"/>
    </a:ext>
  </a:extLst>
</a:theme>
</file>

<file path=ppt/theme/theme3.xml><?xml version="1.0" encoding="utf-8"?>
<a:theme xmlns:a="http://schemas.openxmlformats.org/drawingml/2006/main" name="dec2020-MASQUE_PPT_de_l_Assurance_Maladie_CNAM">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4.xml><?xml version="1.0" encoding="utf-8"?>
<a:theme xmlns:a="http://schemas.openxmlformats.org/drawingml/2006/main" name="1_dec2020-MASQUE_PPT_de_l_Assurance_Maladie_CNAM">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5.xml><?xml version="1.0" encoding="utf-8"?>
<a:theme xmlns:a="http://schemas.openxmlformats.org/drawingml/2006/main" name="1_White">
  <a:themeElements>
    <a:clrScheme name="Custom 4">
      <a:dk1>
        <a:srgbClr val="000000"/>
      </a:dk1>
      <a:lt1>
        <a:srgbClr val="FFFFFF"/>
      </a:lt1>
      <a:dk2>
        <a:srgbClr val="FFFFFF"/>
      </a:dk2>
      <a:lt2>
        <a:srgbClr val="FFFFFF"/>
      </a:lt2>
      <a:accent1>
        <a:srgbClr val="000091"/>
      </a:accent1>
      <a:accent2>
        <a:srgbClr val="476CB7"/>
      </a:accent2>
      <a:accent3>
        <a:srgbClr val="839CCF"/>
      </a:accent3>
      <a:accent4>
        <a:srgbClr val="BDCAE5"/>
      </a:accent4>
      <a:accent5>
        <a:srgbClr val="E1000F"/>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00091"/>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7FD4222D-D2CE-48E3-92F9-21FAA5437364}"/>
    </a:ext>
  </a:extLst>
</a:theme>
</file>

<file path=ppt/theme/theme6.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1150</Words>
  <Application>Microsoft Office PowerPoint</Application>
  <PresentationFormat>Grand écran</PresentationFormat>
  <Paragraphs>134</Paragraphs>
  <Slides>8</Slides>
  <Notes>3</Notes>
  <HiddenSlides>0</HiddenSlides>
  <MMClips>0</MMClips>
  <ScaleCrop>false</ScaleCrop>
  <HeadingPairs>
    <vt:vector size="8" baseType="variant">
      <vt:variant>
        <vt:lpstr>Polices utilisées</vt:lpstr>
      </vt:variant>
      <vt:variant>
        <vt:i4>6</vt:i4>
      </vt:variant>
      <vt:variant>
        <vt:lpstr>Thème</vt:lpstr>
      </vt:variant>
      <vt:variant>
        <vt:i4>5</vt:i4>
      </vt:variant>
      <vt:variant>
        <vt:lpstr>Serveurs OLE incorporés</vt:lpstr>
      </vt:variant>
      <vt:variant>
        <vt:i4>1</vt:i4>
      </vt:variant>
      <vt:variant>
        <vt:lpstr>Titres des diapositives</vt:lpstr>
      </vt:variant>
      <vt:variant>
        <vt:i4>8</vt:i4>
      </vt:variant>
    </vt:vector>
  </HeadingPairs>
  <TitlesOfParts>
    <vt:vector size="20" baseType="lpstr">
      <vt:lpstr>Arial</vt:lpstr>
      <vt:lpstr>Calibri</vt:lpstr>
      <vt:lpstr>Georgia</vt:lpstr>
      <vt:lpstr>Segoe UI</vt:lpstr>
      <vt:lpstr>Symbol</vt:lpstr>
      <vt:lpstr>Wingdings</vt:lpstr>
      <vt:lpstr>White</vt:lpstr>
      <vt:lpstr>Contrast</vt:lpstr>
      <vt:lpstr>dec2020-MASQUE_PPT_de_l_Assurance_Maladie_CNAM</vt:lpstr>
      <vt:lpstr>1_dec2020-MASQUE_PPT_de_l_Assurance_Maladie_CNAM</vt:lpstr>
      <vt:lpstr>1_White</vt:lpstr>
      <vt:lpstr>think-cell Slide</vt:lpstr>
      <vt:lpstr>Contrôle de l’obligation vaccinale des professionnels de santé libéraux par les ARS</vt:lpstr>
      <vt:lpstr>Grands principes</vt:lpstr>
      <vt:lpstr>Rappel du dispositif prévu par la loi</vt:lpstr>
      <vt:lpstr>Mécanisme de contrôle</vt:lpstr>
      <vt:lpstr>Dispositif proposé</vt:lpstr>
      <vt:lpstr>Sanctions applicables </vt:lpstr>
      <vt:lpstr>Dispositif proposé</vt:lpstr>
      <vt:lpstr>Prochaines étapes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2020-12-22T09:53:38Z</dcterms:created>
  <dcterms:modified xsi:type="dcterms:W3CDTF">2021-08-06T16:53:55Z</dcterms:modified>
  <cp:category/>
  <cp:contentStatus/>
</cp:coreProperties>
</file>