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6"/>
  </p:sldMasterIdLst>
  <p:notesMasterIdLst>
    <p:notesMasterId r:id="rId16"/>
  </p:notesMasterIdLst>
  <p:handoutMasterIdLst>
    <p:handoutMasterId r:id="rId17"/>
  </p:handoutMasterIdLst>
  <p:sldIdLst>
    <p:sldId id="349" r:id="rId7"/>
    <p:sldId id="340" r:id="rId8"/>
    <p:sldId id="341" r:id="rId9"/>
    <p:sldId id="343" r:id="rId10"/>
    <p:sldId id="344" r:id="rId11"/>
    <p:sldId id="350" r:id="rId12"/>
    <p:sldId id="345" r:id="rId13"/>
    <p:sldId id="346" r:id="rId14"/>
    <p:sldId id="351" r:id="rId15"/>
  </p:sldIdLst>
  <p:sldSz cx="9144000" cy="5143500" type="screen16x9"/>
  <p:notesSz cx="6797675" cy="9926638"/>
  <p:defaultTextStyle>
    <a:defPPr>
      <a:defRPr lang="fr-FR"/>
    </a:defPPr>
    <a:lvl1pPr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guide id="3" orient="horz" pos="660">
          <p15:clr>
            <a:srgbClr val="A4A3A4"/>
          </p15:clr>
        </p15:guide>
        <p15:guide id="4" orient="horz" pos="169">
          <p15:clr>
            <a:srgbClr val="A4A3A4"/>
          </p15:clr>
        </p15:guide>
        <p15:guide id="5" pos="186">
          <p15:clr>
            <a:srgbClr val="A4A3A4"/>
          </p15:clr>
        </p15:guide>
        <p15:guide id="6" pos="5269">
          <p15:clr>
            <a:srgbClr val="A4A3A4"/>
          </p15:clr>
        </p15:guide>
      </p15:sldGuideLst>
    </p:ext>
    <p:ext uri="{2D200454-40CA-4A62-9FC3-DE9A4176ACB9}">
      <p15:notesGuideLst xmlns:p15="http://schemas.microsoft.com/office/powerpoint/2012/main" xmlns="">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CQUELET Marie-Agnes (DSI/MIPIL)" initials="BM(" lastIdx="1" clrIdx="0">
    <p:extLst/>
  </p:cmAuthor>
  <p:cmAuthor id="2" name="BRISSET, Helene (DSI)"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D60093"/>
    <a:srgbClr val="B0007A"/>
    <a:srgbClr val="FF6600"/>
    <a:srgbClr val="00B050"/>
    <a:srgbClr val="2B1948"/>
    <a:srgbClr val="F0F5FA"/>
    <a:srgbClr val="FFDFC9"/>
    <a:srgbClr val="E5FFF1"/>
    <a:srgbClr val="CDFF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4" autoAdjust="0"/>
    <p:restoredTop sz="88889" autoAdjust="0"/>
  </p:normalViewPr>
  <p:slideViewPr>
    <p:cSldViewPr snapToGrid="0" snapToObjects="1">
      <p:cViewPr>
        <p:scale>
          <a:sx n="100" d="100"/>
          <a:sy n="100" d="100"/>
        </p:scale>
        <p:origin x="-222" y="-750"/>
      </p:cViewPr>
      <p:guideLst>
        <p:guide orient="horz" pos="1620"/>
        <p:guide orient="horz" pos="660"/>
        <p:guide orient="horz" pos="169"/>
        <p:guide pos="2880"/>
        <p:guide pos="186"/>
        <p:guide pos="5269"/>
      </p:guideLst>
    </p:cSldViewPr>
  </p:slideViewPr>
  <p:outlineViewPr>
    <p:cViewPr>
      <p:scale>
        <a:sx n="33" d="100"/>
        <a:sy n="33" d="100"/>
      </p:scale>
      <p:origin x="222" y="0"/>
    </p:cViewPr>
  </p:outlineViewPr>
  <p:notesTextViewPr>
    <p:cViewPr>
      <p:scale>
        <a:sx n="100" d="100"/>
        <a:sy n="100" d="100"/>
      </p:scale>
      <p:origin x="0" y="0"/>
    </p:cViewPr>
  </p:notesTextViewPr>
  <p:sorterViewPr>
    <p:cViewPr>
      <p:scale>
        <a:sx n="120" d="100"/>
        <a:sy n="120" d="100"/>
      </p:scale>
      <p:origin x="0" y="0"/>
    </p:cViewPr>
  </p:sorterViewPr>
  <p:notesViewPr>
    <p:cSldViewPr snapToGrid="0" snapToObjects="1">
      <p:cViewPr varScale="1">
        <p:scale>
          <a:sx n="51" d="100"/>
          <a:sy n="51" d="100"/>
        </p:scale>
        <p:origin x="-3006"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2EAC8AF0-FE58-4A6B-B4E9-01D6C16F3611}"/>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xmlns="" id="{54670CAD-3487-43D7-9D47-6501EC77638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7A68683-1891-4C2E-B148-79C732BEA1D5}" type="datetimeFigureOut">
              <a:rPr lang="fr-FR" smtClean="0"/>
              <a:t>14/02/2021</a:t>
            </a:fld>
            <a:endParaRPr lang="fr-FR"/>
          </a:p>
        </p:txBody>
      </p:sp>
      <p:sp>
        <p:nvSpPr>
          <p:cNvPr id="4" name="Espace réservé du pied de page 3">
            <a:extLst>
              <a:ext uri="{FF2B5EF4-FFF2-40B4-BE49-F238E27FC236}">
                <a16:creationId xmlns:a16="http://schemas.microsoft.com/office/drawing/2014/main" xmlns="" id="{9707FB0A-37DA-4A08-B089-61879BB495D1}"/>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xmlns="" id="{B8E2D006-4E62-41BB-A424-4C9C8822BCBF}"/>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1C6E3EAC-61D1-48C7-87CA-B9AEBD9BD4F8}" type="slidenum">
              <a:rPr lang="fr-FR" smtClean="0"/>
              <a:t>‹N°›</a:t>
            </a:fld>
            <a:endParaRPr lang="fr-FR"/>
          </a:p>
        </p:txBody>
      </p:sp>
    </p:spTree>
    <p:extLst>
      <p:ext uri="{BB962C8B-B14F-4D97-AF65-F5344CB8AC3E}">
        <p14:creationId xmlns:p14="http://schemas.microsoft.com/office/powerpoint/2010/main" val="2916865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38CE5C8-FE12-4ECF-9B95-000F692365C6}" type="datetimeFigureOut">
              <a:rPr lang="fr-FR" smtClean="0"/>
              <a:t>14/02/2021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712A3DC-3F77-43BD-8596-A10DEEA6E0BF}" type="slidenum">
              <a:rPr lang="fr-FR" smtClean="0"/>
              <a:t>‹N°›</a:t>
            </a:fld>
            <a:endParaRPr lang="fr-FR"/>
          </a:p>
        </p:txBody>
      </p:sp>
    </p:spTree>
    <p:extLst>
      <p:ext uri="{BB962C8B-B14F-4D97-AF65-F5344CB8AC3E}">
        <p14:creationId xmlns:p14="http://schemas.microsoft.com/office/powerpoint/2010/main" val="2360485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1</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2</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3</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4</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5</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6</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7</a:t>
            </a:fld>
            <a:endParaRPr lang="fr-FR"/>
          </a:p>
        </p:txBody>
      </p:sp>
    </p:spTree>
    <p:extLst>
      <p:ext uri="{BB962C8B-B14F-4D97-AF65-F5344CB8AC3E}">
        <p14:creationId xmlns:p14="http://schemas.microsoft.com/office/powerpoint/2010/main" val="3574413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12A3DC-3F77-43BD-8596-A10DEEA6E0BF}" type="slidenum">
              <a:rPr lang="fr-FR" smtClean="0"/>
              <a:t>8</a:t>
            </a:fld>
            <a:endParaRPr lang="fr-FR"/>
          </a:p>
        </p:txBody>
      </p:sp>
    </p:spTree>
    <p:extLst>
      <p:ext uri="{BB962C8B-B14F-4D97-AF65-F5344CB8AC3E}">
        <p14:creationId xmlns:p14="http://schemas.microsoft.com/office/powerpoint/2010/main" val="3574413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DSI">
    <p:spTree>
      <p:nvGrpSpPr>
        <p:cNvPr id="1" name=""/>
        <p:cNvGrpSpPr/>
        <p:nvPr/>
      </p:nvGrpSpPr>
      <p:grpSpPr>
        <a:xfrm>
          <a:off x="0" y="0"/>
          <a:ext cx="0" cy="0"/>
          <a:chOff x="0" y="0"/>
          <a:chExt cx="0" cy="0"/>
        </a:xfrm>
      </p:grpSpPr>
      <p:pic>
        <p:nvPicPr>
          <p:cNvPr id="57" name="Image 3">
            <a:extLst>
              <a:ext uri="{FF2B5EF4-FFF2-40B4-BE49-F238E27FC236}">
                <a16:creationId xmlns:a16="http://schemas.microsoft.com/office/drawing/2014/main" xmlns="" id="{D1729202-28C8-4485-A716-4B727081B3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5000" y="1117600"/>
            <a:ext cx="7439025"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pied de page 4">
            <a:extLst>
              <a:ext uri="{FF2B5EF4-FFF2-40B4-BE49-F238E27FC236}">
                <a16:creationId xmlns:a16="http://schemas.microsoft.com/office/drawing/2014/main" xmlns="" id="{47152E53-A99E-4967-AF4F-5F6DDA57D7CF}"/>
              </a:ext>
            </a:extLst>
          </p:cNvPr>
          <p:cNvSpPr>
            <a:spLocks noGrp="1"/>
          </p:cNvSpPr>
          <p:nvPr>
            <p:ph type="ftr" sz="quarter" idx="11"/>
          </p:nvPr>
        </p:nvSpPr>
        <p:spPr>
          <a:xfrm>
            <a:off x="5986365" y="4846813"/>
            <a:ext cx="3180967" cy="274637"/>
          </a:xfrm>
        </p:spPr>
        <p:txBody>
          <a:bodyPr/>
          <a:lstStyle>
            <a:lvl1pPr>
              <a:defRPr>
                <a:solidFill>
                  <a:schemeClr val="bg1"/>
                </a:solidFill>
              </a:defRPr>
            </a:lvl1pPr>
          </a:lstStyle>
          <a:p>
            <a:pPr algn="r">
              <a:defRPr/>
            </a:pPr>
            <a:endParaRPr lang="fr-FR" dirty="0"/>
          </a:p>
        </p:txBody>
      </p:sp>
      <p:sp>
        <p:nvSpPr>
          <p:cNvPr id="6" name="Espace réservé du numéro de diapositive 5">
            <a:extLst>
              <a:ext uri="{FF2B5EF4-FFF2-40B4-BE49-F238E27FC236}">
                <a16:creationId xmlns:a16="http://schemas.microsoft.com/office/drawing/2014/main" xmlns="" id="{92D427CC-6D4D-4CC6-8170-52FCC5D34956}"/>
              </a:ext>
            </a:extLst>
          </p:cNvPr>
          <p:cNvSpPr>
            <a:spLocks noGrp="1"/>
          </p:cNvSpPr>
          <p:nvPr>
            <p:ph type="sldNum" sz="quarter" idx="12"/>
          </p:nvPr>
        </p:nvSpPr>
        <p:spPr/>
        <p:txBody>
          <a:bodyPr/>
          <a:lstStyle>
            <a:lvl1pPr>
              <a:defRPr sz="1400"/>
            </a:lvl1pPr>
          </a:lstStyle>
          <a:p>
            <a:fld id="{D3ECE2E6-6E1E-45B0-A0F4-5F8744534DFA}" type="slidenum">
              <a:rPr lang="fr-FR" altLang="fr-FR" smtClean="0"/>
              <a:pPr/>
              <a:t>‹N°›</a:t>
            </a:fld>
            <a:endParaRPr lang="fr-FR" altLang="fr-FR" dirty="0"/>
          </a:p>
        </p:txBody>
      </p:sp>
      <p:cxnSp>
        <p:nvCxnSpPr>
          <p:cNvPr id="60" name="Connecteur droit 59">
            <a:extLst>
              <a:ext uri="{FF2B5EF4-FFF2-40B4-BE49-F238E27FC236}">
                <a16:creationId xmlns:a16="http://schemas.microsoft.com/office/drawing/2014/main" xmlns="" id="{08C534F3-10AB-40D5-9F81-372D15FE7D8B}"/>
              </a:ext>
            </a:extLst>
          </p:cNvPr>
          <p:cNvCxnSpPr/>
          <p:nvPr userDrawn="1"/>
        </p:nvCxnSpPr>
        <p:spPr>
          <a:xfrm>
            <a:off x="3090863" y="2409362"/>
            <a:ext cx="2424112" cy="0"/>
          </a:xfrm>
          <a:prstGeom prst="line">
            <a:avLst/>
          </a:prstGeom>
          <a:ln w="12700" cmpd="sng">
            <a:solidFill>
              <a:srgbClr val="044869"/>
            </a:solidFill>
          </a:ln>
          <a:effectLst/>
        </p:spPr>
        <p:style>
          <a:lnRef idx="2">
            <a:schemeClr val="accent1"/>
          </a:lnRef>
          <a:fillRef idx="0">
            <a:schemeClr val="accent1"/>
          </a:fillRef>
          <a:effectRef idx="1">
            <a:schemeClr val="accent1"/>
          </a:effectRef>
          <a:fontRef idx="minor">
            <a:schemeClr val="tx1"/>
          </a:fontRef>
        </p:style>
      </p:cxnSp>
      <p:sp>
        <p:nvSpPr>
          <p:cNvPr id="3" name="Sous-titre 2"/>
          <p:cNvSpPr>
            <a:spLocks noGrp="1"/>
          </p:cNvSpPr>
          <p:nvPr>
            <p:ph type="subTitle" idx="1"/>
          </p:nvPr>
        </p:nvSpPr>
        <p:spPr>
          <a:xfrm>
            <a:off x="2642532" y="2953543"/>
            <a:ext cx="3217179" cy="1314450"/>
          </a:xfrm>
          <a:prstGeom prst="rect">
            <a:avLst/>
          </a:prstGeom>
        </p:spPr>
        <p:txBody>
          <a:bodyPr/>
          <a:lstStyle>
            <a:lvl1pPr marL="0" indent="0" algn="ctr">
              <a:buNone/>
              <a:defRPr sz="2400">
                <a:solidFill>
                  <a:srgbClr val="00B0F0"/>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4" name="Espace réservé de la date 3">
            <a:extLst>
              <a:ext uri="{FF2B5EF4-FFF2-40B4-BE49-F238E27FC236}">
                <a16:creationId xmlns:a16="http://schemas.microsoft.com/office/drawing/2014/main" xmlns="" id="{0A59A93E-573D-4835-A4E3-521D27F68AB5}"/>
              </a:ext>
            </a:extLst>
          </p:cNvPr>
          <p:cNvSpPr>
            <a:spLocks noGrp="1"/>
          </p:cNvSpPr>
          <p:nvPr>
            <p:ph type="dt" sz="half" idx="10"/>
          </p:nvPr>
        </p:nvSpPr>
        <p:spPr/>
        <p:txBody>
          <a:bodyPr/>
          <a:lstStyle>
            <a:lvl1pPr>
              <a:defRPr>
                <a:solidFill>
                  <a:schemeClr val="bg1"/>
                </a:solidFill>
              </a:defRPr>
            </a:lvl1pPr>
          </a:lstStyle>
          <a:p>
            <a:pPr>
              <a:defRPr/>
            </a:pPr>
            <a:endParaRPr lang="fr-FR" altLang="fr-FR" dirty="0"/>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81888" y="1700325"/>
            <a:ext cx="1683567" cy="1194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userDrawn="1"/>
        </p:nvSpPr>
        <p:spPr>
          <a:xfrm>
            <a:off x="8111041" y="13855"/>
            <a:ext cx="1019104" cy="9501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Titre 1">
            <a:extLst>
              <a:ext uri="{FF2B5EF4-FFF2-40B4-BE49-F238E27FC236}">
                <a16:creationId xmlns:a16="http://schemas.microsoft.com/office/drawing/2014/main" xmlns="" id="{1B286800-B368-416E-ABDE-96F26A4C6DC1}"/>
              </a:ext>
            </a:extLst>
          </p:cNvPr>
          <p:cNvSpPr>
            <a:spLocks noGrp="1"/>
          </p:cNvSpPr>
          <p:nvPr>
            <p:ph type="ctrTitle"/>
          </p:nvPr>
        </p:nvSpPr>
        <p:spPr>
          <a:xfrm>
            <a:off x="635000" y="1695248"/>
            <a:ext cx="7200317" cy="1005090"/>
          </a:xfrm>
          <a:noFill/>
          <a:ln>
            <a:noFill/>
          </a:ln>
        </p:spPr>
        <p:txBody>
          <a:bodyPr/>
          <a:lstStyle>
            <a:lvl1pPr algn="ctr">
              <a:defRPr>
                <a:solidFill>
                  <a:schemeClr val="tx2"/>
                </a:solidFill>
              </a:defRPr>
            </a:lvl1pPr>
          </a:lstStyle>
          <a:p>
            <a:r>
              <a:rPr lang="fr-FR" dirty="0" smtClean="0"/>
              <a:t>Modifiez le style du titre</a:t>
            </a:r>
            <a:endParaRPr lang="fr-FR" dirty="0"/>
          </a:p>
        </p:txBody>
      </p:sp>
      <p:pic>
        <p:nvPicPr>
          <p:cNvPr id="2"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5394" y="221742"/>
            <a:ext cx="1663069" cy="1484464"/>
          </a:xfrm>
          <a:prstGeom prst="rect">
            <a:avLst/>
          </a:prstGeom>
        </p:spPr>
      </p:pic>
      <p:pic>
        <p:nvPicPr>
          <p:cNvPr id="7" name="Imag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3458" y="3947302"/>
            <a:ext cx="750519" cy="657431"/>
          </a:xfrm>
          <a:prstGeom prst="rect">
            <a:avLst/>
          </a:prstGeom>
        </p:spPr>
      </p:pic>
      <p:pic>
        <p:nvPicPr>
          <p:cNvPr id="16" name="Imag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06519" y="3947301"/>
            <a:ext cx="1138763" cy="657431"/>
          </a:xfrm>
          <a:prstGeom prst="rect">
            <a:avLst/>
          </a:prstGeom>
        </p:spPr>
      </p:pic>
    </p:spTree>
    <p:extLst>
      <p:ext uri="{BB962C8B-B14F-4D97-AF65-F5344CB8AC3E}">
        <p14:creationId xmlns:p14="http://schemas.microsoft.com/office/powerpoint/2010/main" val="1360835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G">
    <p:spTree>
      <p:nvGrpSpPr>
        <p:cNvPr id="1" name=""/>
        <p:cNvGrpSpPr/>
        <p:nvPr/>
      </p:nvGrpSpPr>
      <p:grpSpPr>
        <a:xfrm>
          <a:off x="0" y="0"/>
          <a:ext cx="0" cy="0"/>
          <a:chOff x="0" y="0"/>
          <a:chExt cx="0" cy="0"/>
        </a:xfrm>
      </p:grpSpPr>
      <p:pic>
        <p:nvPicPr>
          <p:cNvPr id="7" name="Image 3">
            <a:extLst>
              <a:ext uri="{FF2B5EF4-FFF2-40B4-BE49-F238E27FC236}">
                <a16:creationId xmlns:a16="http://schemas.microsoft.com/office/drawing/2014/main" xmlns="" id="{E93A3D69-2198-406B-8C62-846D2C27F2C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5000" y="1113406"/>
            <a:ext cx="7439025"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Connecteur droit 9">
            <a:extLst>
              <a:ext uri="{FF2B5EF4-FFF2-40B4-BE49-F238E27FC236}">
                <a16:creationId xmlns:a16="http://schemas.microsoft.com/office/drawing/2014/main" xmlns="" id="{56D93181-5310-4CE9-81B8-E3BFBC04F61E}"/>
              </a:ext>
            </a:extLst>
          </p:cNvPr>
          <p:cNvCxnSpPr/>
          <p:nvPr userDrawn="1"/>
        </p:nvCxnSpPr>
        <p:spPr>
          <a:xfrm>
            <a:off x="3090863" y="2535150"/>
            <a:ext cx="2424112" cy="0"/>
          </a:xfrm>
          <a:prstGeom prst="line">
            <a:avLst/>
          </a:prstGeom>
          <a:ln w="12700" cmpd="sng">
            <a:solidFill>
              <a:srgbClr val="044869"/>
            </a:solidFill>
          </a:ln>
          <a:effectLst/>
        </p:spPr>
        <p:style>
          <a:lnRef idx="2">
            <a:schemeClr val="accent1"/>
          </a:lnRef>
          <a:fillRef idx="0">
            <a:schemeClr val="accent1"/>
          </a:fillRef>
          <a:effectRef idx="1">
            <a:schemeClr val="accent1"/>
          </a:effectRef>
          <a:fontRef idx="minor">
            <a:schemeClr val="tx1"/>
          </a:fontRef>
        </p:style>
      </p:cxnSp>
      <p:pic>
        <p:nvPicPr>
          <p:cNvPr id="11" name="Image 6">
            <a:extLst>
              <a:ext uri="{FF2B5EF4-FFF2-40B4-BE49-F238E27FC236}">
                <a16:creationId xmlns:a16="http://schemas.microsoft.com/office/drawing/2014/main" xmlns="" id="{3913F122-B367-4A7E-98E7-37C6462B82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000" y="252413"/>
            <a:ext cx="1219200" cy="139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ous-titre 2">
            <a:extLst>
              <a:ext uri="{FF2B5EF4-FFF2-40B4-BE49-F238E27FC236}">
                <a16:creationId xmlns:a16="http://schemas.microsoft.com/office/drawing/2014/main" xmlns="" id="{D1C2B0F4-CF16-4E90-9111-5592D23BBA76}"/>
              </a:ext>
            </a:extLst>
          </p:cNvPr>
          <p:cNvSpPr>
            <a:spLocks noGrp="1"/>
          </p:cNvSpPr>
          <p:nvPr>
            <p:ph type="subTitle" idx="1"/>
          </p:nvPr>
        </p:nvSpPr>
        <p:spPr>
          <a:xfrm>
            <a:off x="2642532" y="2961931"/>
            <a:ext cx="3217179" cy="1314450"/>
          </a:xfrm>
          <a:prstGeom prst="rect">
            <a:avLst/>
          </a:prstGeom>
        </p:spPr>
        <p:txBody>
          <a:bodyPr/>
          <a:lstStyle>
            <a:lvl1pPr marL="0" indent="0" algn="ctr">
              <a:buNone/>
              <a:defRPr sz="2400">
                <a:solidFill>
                  <a:srgbClr val="00B0F0"/>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61" name="Titre 1">
            <a:extLst>
              <a:ext uri="{FF2B5EF4-FFF2-40B4-BE49-F238E27FC236}">
                <a16:creationId xmlns:a16="http://schemas.microsoft.com/office/drawing/2014/main" xmlns="" id="{1B286800-B368-416E-ABDE-96F26A4C6DC1}"/>
              </a:ext>
            </a:extLst>
          </p:cNvPr>
          <p:cNvSpPr>
            <a:spLocks noGrp="1"/>
          </p:cNvSpPr>
          <p:nvPr>
            <p:ph type="ctrTitle"/>
          </p:nvPr>
        </p:nvSpPr>
        <p:spPr>
          <a:xfrm>
            <a:off x="635000" y="1695248"/>
            <a:ext cx="7200317" cy="1005090"/>
          </a:xfrm>
          <a:noFill/>
          <a:ln>
            <a:noFill/>
          </a:ln>
        </p:spPr>
        <p:txBody>
          <a:bodyPr/>
          <a:lstStyle>
            <a:lvl1pPr algn="ctr">
              <a:defRPr>
                <a:solidFill>
                  <a:schemeClr val="tx2"/>
                </a:solidFill>
              </a:defRPr>
            </a:lvl1pPr>
          </a:lstStyle>
          <a:p>
            <a:r>
              <a:rPr lang="fr-FR" smtClean="0"/>
              <a:t>Modifiez le style du titre</a:t>
            </a:r>
            <a:endParaRPr lang="fr-FR" dirty="0"/>
          </a:p>
        </p:txBody>
      </p:sp>
      <p:pic>
        <p:nvPicPr>
          <p:cNvPr id="1027" name="Picture 3" descr="C:\Users\pierre.vercauteren\Documents\Travail\0. Pilotage\DSI\modele\Signature-DSI.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66821" y="204242"/>
            <a:ext cx="966787" cy="98583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83113" y="1700325"/>
            <a:ext cx="1683567" cy="1194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33744" y="3778402"/>
            <a:ext cx="786370"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Espace réservé de la date 3">
            <a:extLst>
              <a:ext uri="{FF2B5EF4-FFF2-40B4-BE49-F238E27FC236}">
                <a16:creationId xmlns:a16="http://schemas.microsoft.com/office/drawing/2014/main" xmlns="" id="{8A7AEDC4-08CE-49C1-A75F-BF983EA68B77}"/>
              </a:ext>
            </a:extLst>
          </p:cNvPr>
          <p:cNvSpPr>
            <a:spLocks noGrp="1"/>
          </p:cNvSpPr>
          <p:nvPr>
            <p:ph type="dt" sz="half" idx="2"/>
          </p:nvPr>
        </p:nvSpPr>
        <p:spPr>
          <a:xfrm>
            <a:off x="15915" y="4854764"/>
            <a:ext cx="1469666" cy="274637"/>
          </a:xfrm>
          <a:prstGeom prst="rect">
            <a:avLst/>
          </a:prstGeom>
        </p:spPr>
        <p:txBody>
          <a:bodyPr vert="horz" wrap="square" lIns="91440" tIns="45720" rIns="91440" bIns="45720" numCol="1" anchor="ctr" anchorCtr="0" compatLnSpc="1">
            <a:prstTxWarp prst="textNoShape">
              <a:avLst/>
            </a:prstTxWarp>
          </a:bodyPr>
          <a:lstStyle>
            <a:lvl1pPr algn="l">
              <a:defRPr sz="1400">
                <a:solidFill>
                  <a:schemeClr val="bg1"/>
                </a:solidFill>
                <a:latin typeface="Calibri" panose="020F0502020204030204" pitchFamily="34" charset="0"/>
              </a:defRPr>
            </a:lvl1pPr>
          </a:lstStyle>
          <a:p>
            <a:pPr>
              <a:defRPr/>
            </a:pPr>
            <a:endParaRPr lang="fr-FR" altLang="fr-FR" dirty="0"/>
          </a:p>
        </p:txBody>
      </p:sp>
      <p:sp>
        <p:nvSpPr>
          <p:cNvPr id="17" name="Espace réservé du pied de page 4">
            <a:extLst>
              <a:ext uri="{FF2B5EF4-FFF2-40B4-BE49-F238E27FC236}">
                <a16:creationId xmlns:a16="http://schemas.microsoft.com/office/drawing/2014/main" xmlns="" id="{599134C9-B746-49A6-835B-37C5F4B358D1}"/>
              </a:ext>
            </a:extLst>
          </p:cNvPr>
          <p:cNvSpPr>
            <a:spLocks noGrp="1"/>
          </p:cNvSpPr>
          <p:nvPr>
            <p:ph type="ftr" sz="quarter" idx="3"/>
          </p:nvPr>
        </p:nvSpPr>
        <p:spPr>
          <a:xfrm>
            <a:off x="6002267" y="4854764"/>
            <a:ext cx="3180967" cy="274637"/>
          </a:xfrm>
          <a:prstGeom prst="rect">
            <a:avLst/>
          </a:prstGeom>
        </p:spPr>
        <p:txBody>
          <a:bodyPr vert="horz" lIns="91440" tIns="45720" rIns="91440" bIns="45720" rtlCol="0" anchor="ctr"/>
          <a:lstStyle>
            <a:lvl1pPr algn="l" fontAlgn="auto">
              <a:spcBef>
                <a:spcPts val="0"/>
              </a:spcBef>
              <a:spcAft>
                <a:spcPts val="0"/>
              </a:spcAft>
              <a:defRPr sz="1400">
                <a:solidFill>
                  <a:schemeClr val="bg1"/>
                </a:solidFill>
                <a:latin typeface="Calibri" panose="020F0502020204030204" pitchFamily="34" charset="0"/>
                <a:ea typeface="+mn-ea"/>
                <a:cs typeface="+mn-cs"/>
              </a:defRPr>
            </a:lvl1pPr>
          </a:lstStyle>
          <a:p>
            <a:pPr algn="r">
              <a:defRPr/>
            </a:pPr>
            <a:endParaRPr lang="fr-FR" dirty="0"/>
          </a:p>
        </p:txBody>
      </p:sp>
      <p:sp>
        <p:nvSpPr>
          <p:cNvPr id="18" name="Espace réservé du numéro de diapositive 5">
            <a:extLst>
              <a:ext uri="{FF2B5EF4-FFF2-40B4-BE49-F238E27FC236}">
                <a16:creationId xmlns:a16="http://schemas.microsoft.com/office/drawing/2014/main" xmlns="" id="{4EA2E6BF-FC9C-4700-9980-8A65FE08F6AE}"/>
              </a:ext>
            </a:extLst>
          </p:cNvPr>
          <p:cNvSpPr>
            <a:spLocks noGrp="1"/>
          </p:cNvSpPr>
          <p:nvPr>
            <p:ph type="sldNum" sz="quarter" idx="4"/>
          </p:nvPr>
        </p:nvSpPr>
        <p:spPr>
          <a:xfrm>
            <a:off x="3638167" y="4854764"/>
            <a:ext cx="1912689" cy="274637"/>
          </a:xfrm>
          <a:prstGeom prst="rect">
            <a:avLst/>
          </a:prstGeom>
        </p:spPr>
        <p:txBody>
          <a:bodyPr vert="horz" wrap="square" lIns="91440" tIns="45720" rIns="91440" bIns="45720" numCol="1" anchor="ctr" anchorCtr="0" compatLnSpc="1">
            <a:prstTxWarp prst="textNoShape">
              <a:avLst/>
            </a:prstTxWarp>
          </a:bodyPr>
          <a:lstStyle>
            <a:lvl1pPr algn="ctr">
              <a:defRPr sz="1400" b="1">
                <a:solidFill>
                  <a:schemeClr val="bg1"/>
                </a:solidFill>
                <a:latin typeface="Calibri" panose="020F0502020204030204" pitchFamily="34" charset="0"/>
              </a:defRPr>
            </a:lvl1pPr>
          </a:lstStyle>
          <a:p>
            <a:fld id="{CC44E9C3-91D0-4763-B487-70AB6116909C}" type="slidenum">
              <a:rPr lang="fr-FR" altLang="fr-FR" smtClean="0"/>
              <a:pPr/>
              <a:t>‹N°›</a:t>
            </a:fld>
            <a:endParaRPr lang="fr-FR" altLang="fr-FR" dirty="0"/>
          </a:p>
        </p:txBody>
      </p:sp>
      <p:sp>
        <p:nvSpPr>
          <p:cNvPr id="2" name="Rectangle 1"/>
          <p:cNvSpPr/>
          <p:nvPr userDrawn="1"/>
        </p:nvSpPr>
        <p:spPr>
          <a:xfrm>
            <a:off x="8111041" y="13855"/>
            <a:ext cx="1019104" cy="9501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3074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646CD2E-0426-4759-ABAC-D40CDD98D1DE}"/>
              </a:ext>
            </a:extLst>
          </p:cNvPr>
          <p:cNvSpPr>
            <a:spLocks noGrp="1"/>
          </p:cNvSpPr>
          <p:nvPr>
            <p:ph type="title"/>
          </p:nvPr>
        </p:nvSpPr>
        <p:spPr>
          <a:xfrm>
            <a:off x="0" y="0"/>
            <a:ext cx="8348869" cy="857250"/>
          </a:xfrm>
          <a:ln>
            <a:noFill/>
          </a:ln>
        </p:spPr>
        <p:txBody>
          <a:bodyPr/>
          <a:lstStyle/>
          <a:p>
            <a:r>
              <a:rPr lang="fr-FR" smtClean="0"/>
              <a:t>Modifiez le style du titre</a:t>
            </a:r>
            <a:endParaRPr lang="fr-FR" dirty="0"/>
          </a:p>
        </p:txBody>
      </p:sp>
      <p:pic>
        <p:nvPicPr>
          <p:cNvPr id="2050" name="Picture 2" descr="C:\Users\pierre.vercauteren\Documents\Travail\0. Pilotage\DSI\modele\Image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5960" y="1279193"/>
            <a:ext cx="7344356" cy="306022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e la date 2">
            <a:extLst>
              <a:ext uri="{FF2B5EF4-FFF2-40B4-BE49-F238E27FC236}">
                <a16:creationId xmlns:a16="http://schemas.microsoft.com/office/drawing/2014/main" xmlns="" id="{FBBA939A-87DB-46C2-AE27-A937318E010A}"/>
              </a:ext>
            </a:extLst>
          </p:cNvPr>
          <p:cNvSpPr>
            <a:spLocks noGrp="1"/>
          </p:cNvSpPr>
          <p:nvPr>
            <p:ph type="dt" sz="half" idx="10"/>
          </p:nvPr>
        </p:nvSpPr>
        <p:spPr/>
        <p:txBody>
          <a:bodyPr/>
          <a:lstStyle/>
          <a:p>
            <a:pPr>
              <a:defRPr/>
            </a:pPr>
            <a:endParaRPr lang="fr-FR" altLang="fr-FR" dirty="0"/>
          </a:p>
        </p:txBody>
      </p:sp>
      <p:sp>
        <p:nvSpPr>
          <p:cNvPr id="4" name="Espace réservé du pied de page 3">
            <a:extLst>
              <a:ext uri="{FF2B5EF4-FFF2-40B4-BE49-F238E27FC236}">
                <a16:creationId xmlns:a16="http://schemas.microsoft.com/office/drawing/2014/main" xmlns="" id="{3F3E5AE3-E084-48B2-B2C2-5D96D99448F7}"/>
              </a:ext>
            </a:extLst>
          </p:cNvPr>
          <p:cNvSpPr>
            <a:spLocks noGrp="1"/>
          </p:cNvSpPr>
          <p:nvPr>
            <p:ph type="ftr" sz="quarter" idx="11"/>
          </p:nvPr>
        </p:nvSpPr>
        <p:spPr/>
        <p:txBody>
          <a:bodyPr/>
          <a:lstStyle>
            <a:lvl1pPr algn="r">
              <a:defRPr/>
            </a:lvl1pPr>
          </a:lstStyle>
          <a:p>
            <a:pPr>
              <a:defRPr/>
            </a:pPr>
            <a:endParaRPr lang="fr-FR" dirty="0"/>
          </a:p>
        </p:txBody>
      </p:sp>
      <p:sp>
        <p:nvSpPr>
          <p:cNvPr id="5" name="Espace réservé du numéro de diapositive 4">
            <a:extLst>
              <a:ext uri="{FF2B5EF4-FFF2-40B4-BE49-F238E27FC236}">
                <a16:creationId xmlns:a16="http://schemas.microsoft.com/office/drawing/2014/main" xmlns="" id="{94382B05-3380-4846-ADC0-F949C1FA7505}"/>
              </a:ext>
            </a:extLst>
          </p:cNvPr>
          <p:cNvSpPr>
            <a:spLocks noGrp="1"/>
          </p:cNvSpPr>
          <p:nvPr>
            <p:ph type="sldNum" sz="quarter" idx="12"/>
          </p:nvPr>
        </p:nvSpPr>
        <p:spPr/>
        <p:txBody>
          <a:bodyPr/>
          <a:lstStyle>
            <a:lvl1pPr>
              <a:defRPr sz="1400"/>
            </a:lvl1pPr>
          </a:lstStyle>
          <a:p>
            <a:fld id="{CC44E9C3-91D0-4763-B487-70AB6116909C}" type="slidenum">
              <a:rPr lang="fr-FR" altLang="fr-FR" smtClean="0"/>
              <a:pPr/>
              <a:t>‹N°›</a:t>
            </a:fld>
            <a:endParaRPr lang="fr-FR" altLang="fr-FR" dirty="0"/>
          </a:p>
        </p:txBody>
      </p:sp>
      <p:sp>
        <p:nvSpPr>
          <p:cNvPr id="10" name="Espace réservé du texte 9">
            <a:extLst>
              <a:ext uri="{FF2B5EF4-FFF2-40B4-BE49-F238E27FC236}">
                <a16:creationId xmlns:a16="http://schemas.microsoft.com/office/drawing/2014/main" xmlns="" id="{07F158CF-0FD6-4F78-BCD3-CD377115BC1C}"/>
              </a:ext>
            </a:extLst>
          </p:cNvPr>
          <p:cNvSpPr>
            <a:spLocks noGrp="1"/>
          </p:cNvSpPr>
          <p:nvPr>
            <p:ph type="body" sz="quarter" idx="13"/>
          </p:nvPr>
        </p:nvSpPr>
        <p:spPr>
          <a:xfrm>
            <a:off x="1337389" y="1916113"/>
            <a:ext cx="6537648" cy="2096050"/>
          </a:xfrm>
        </p:spPr>
        <p:txBody>
          <a:bodyPr>
            <a:normAutofit/>
          </a:bodyPr>
          <a:lstStyle>
            <a:lvl1pPr>
              <a:defRPr sz="20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8" name="Flèche : chevron 6">
            <a:extLst>
              <a:ext uri="{FF2B5EF4-FFF2-40B4-BE49-F238E27FC236}">
                <a16:creationId xmlns:a16="http://schemas.microsoft.com/office/drawing/2014/main" xmlns="" id="{ED3AA29A-ECE4-4908-A9E2-EF1D6BD136C1}"/>
              </a:ext>
            </a:extLst>
          </p:cNvPr>
          <p:cNvSpPr/>
          <p:nvPr userDrawn="1"/>
        </p:nvSpPr>
        <p:spPr>
          <a:xfrm rot="5400000">
            <a:off x="4491214" y="932825"/>
            <a:ext cx="247979" cy="225400"/>
          </a:xfrm>
          <a:prstGeom prst="chevron">
            <a:avLst>
              <a:gd name="adj" fmla="val 19536"/>
            </a:avLst>
          </a:prstGeom>
          <a:solidFill>
            <a:srgbClr val="EE7F0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tx1"/>
              </a:solidFill>
            </a:endParaRPr>
          </a:p>
        </p:txBody>
      </p:sp>
      <p:sp>
        <p:nvSpPr>
          <p:cNvPr id="9" name="Flèche : chevron 6">
            <a:extLst>
              <a:ext uri="{FF2B5EF4-FFF2-40B4-BE49-F238E27FC236}">
                <a16:creationId xmlns:a16="http://schemas.microsoft.com/office/drawing/2014/main" xmlns="" id="{ED3AA29A-ECE4-4908-A9E2-EF1D6BD136C1}"/>
              </a:ext>
            </a:extLst>
          </p:cNvPr>
          <p:cNvSpPr/>
          <p:nvPr userDrawn="1"/>
        </p:nvSpPr>
        <p:spPr>
          <a:xfrm rot="5400000">
            <a:off x="4526178" y="4477791"/>
            <a:ext cx="123988" cy="225400"/>
          </a:xfrm>
          <a:prstGeom prst="chevron">
            <a:avLst>
              <a:gd name="adj" fmla="val 19536"/>
            </a:avLst>
          </a:prstGeom>
          <a:solidFill>
            <a:srgbClr val="EE7F0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930428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ln>
            <a:noFill/>
          </a:ln>
        </p:spPr>
        <p:txBody>
          <a:bodyPr/>
          <a:lstStyle/>
          <a:p>
            <a:r>
              <a:rPr lang="fr-FR" smtClean="0"/>
              <a:t>Modifiez le style du titre</a:t>
            </a:r>
            <a:endParaRPr lang="fr-FR"/>
          </a:p>
        </p:txBody>
      </p:sp>
      <p:sp>
        <p:nvSpPr>
          <p:cNvPr id="8" name="Espace réservé de la date 3">
            <a:extLst>
              <a:ext uri="{FF2B5EF4-FFF2-40B4-BE49-F238E27FC236}">
                <a16:creationId xmlns:a16="http://schemas.microsoft.com/office/drawing/2014/main" xmlns="" id="{8A7AEDC4-08CE-49C1-A75F-BF983EA68B77}"/>
              </a:ext>
            </a:extLst>
          </p:cNvPr>
          <p:cNvSpPr>
            <a:spLocks noGrp="1"/>
          </p:cNvSpPr>
          <p:nvPr>
            <p:ph type="dt" sz="half" idx="2"/>
          </p:nvPr>
        </p:nvSpPr>
        <p:spPr>
          <a:xfrm>
            <a:off x="15915" y="4846813"/>
            <a:ext cx="1469666" cy="274637"/>
          </a:xfrm>
          <a:prstGeom prst="rect">
            <a:avLst/>
          </a:prstGeom>
        </p:spPr>
        <p:txBody>
          <a:bodyPr vert="horz" wrap="square" lIns="91440" tIns="45720" rIns="91440" bIns="45720" numCol="1" anchor="ctr" anchorCtr="0" compatLnSpc="1">
            <a:prstTxWarp prst="textNoShape">
              <a:avLst/>
            </a:prstTxWarp>
          </a:bodyPr>
          <a:lstStyle>
            <a:lvl1pPr algn="l">
              <a:defRPr sz="1400">
                <a:solidFill>
                  <a:schemeClr val="bg1"/>
                </a:solidFill>
                <a:latin typeface="Calibri" panose="020F0502020204030204" pitchFamily="34" charset="0"/>
              </a:defRPr>
            </a:lvl1pPr>
          </a:lstStyle>
          <a:p>
            <a:pPr>
              <a:defRPr/>
            </a:pPr>
            <a:r>
              <a:rPr lang="fr-FR" altLang="fr-FR" dirty="0" smtClean="0"/>
              <a:t>08/09/2020</a:t>
            </a:r>
          </a:p>
        </p:txBody>
      </p:sp>
      <p:sp>
        <p:nvSpPr>
          <p:cNvPr id="10" name="Espace réservé du pied de page 4">
            <a:extLst>
              <a:ext uri="{FF2B5EF4-FFF2-40B4-BE49-F238E27FC236}">
                <a16:creationId xmlns:a16="http://schemas.microsoft.com/office/drawing/2014/main" xmlns="" id="{599134C9-B746-49A6-835B-37C5F4B358D1}"/>
              </a:ext>
            </a:extLst>
          </p:cNvPr>
          <p:cNvSpPr>
            <a:spLocks noGrp="1"/>
          </p:cNvSpPr>
          <p:nvPr>
            <p:ph type="ftr" sz="quarter" idx="3"/>
          </p:nvPr>
        </p:nvSpPr>
        <p:spPr>
          <a:xfrm>
            <a:off x="5938659" y="4846813"/>
            <a:ext cx="3180967" cy="274637"/>
          </a:xfrm>
          <a:prstGeom prst="rect">
            <a:avLst/>
          </a:prstGeom>
        </p:spPr>
        <p:txBody>
          <a:bodyPr vert="horz" lIns="91440" tIns="45720" rIns="91440" bIns="45720" rtlCol="0" anchor="ctr"/>
          <a:lstStyle>
            <a:lvl1pPr algn="l" fontAlgn="auto">
              <a:spcBef>
                <a:spcPts val="0"/>
              </a:spcBef>
              <a:spcAft>
                <a:spcPts val="0"/>
              </a:spcAft>
              <a:defRPr sz="1400">
                <a:solidFill>
                  <a:schemeClr val="bg1"/>
                </a:solidFill>
                <a:latin typeface="Calibri" panose="020F0502020204030204" pitchFamily="34" charset="0"/>
                <a:ea typeface="+mn-ea"/>
                <a:cs typeface="+mn-cs"/>
              </a:defRPr>
            </a:lvl1pPr>
          </a:lstStyle>
          <a:p>
            <a:pPr algn="r">
              <a:defRPr/>
            </a:pPr>
            <a:endParaRPr lang="fr-FR" dirty="0"/>
          </a:p>
        </p:txBody>
      </p:sp>
      <p:sp>
        <p:nvSpPr>
          <p:cNvPr id="11" name="Espace réservé du numéro de diapositive 5">
            <a:extLst>
              <a:ext uri="{FF2B5EF4-FFF2-40B4-BE49-F238E27FC236}">
                <a16:creationId xmlns:a16="http://schemas.microsoft.com/office/drawing/2014/main" xmlns="" id="{4EA2E6BF-FC9C-4700-9980-8A65FE08F6AE}"/>
              </a:ext>
            </a:extLst>
          </p:cNvPr>
          <p:cNvSpPr>
            <a:spLocks noGrp="1"/>
          </p:cNvSpPr>
          <p:nvPr>
            <p:ph type="sldNum" sz="quarter" idx="4"/>
          </p:nvPr>
        </p:nvSpPr>
        <p:spPr>
          <a:xfrm>
            <a:off x="3638167" y="4846813"/>
            <a:ext cx="1912689" cy="274637"/>
          </a:xfrm>
          <a:prstGeom prst="rect">
            <a:avLst/>
          </a:prstGeom>
        </p:spPr>
        <p:txBody>
          <a:bodyPr vert="horz" wrap="square" lIns="91440" tIns="45720" rIns="91440" bIns="45720" numCol="1" anchor="ctr" anchorCtr="0" compatLnSpc="1">
            <a:prstTxWarp prst="textNoShape">
              <a:avLst/>
            </a:prstTxWarp>
          </a:bodyPr>
          <a:lstStyle>
            <a:lvl1pPr algn="ctr">
              <a:defRPr sz="1400" b="1">
                <a:solidFill>
                  <a:schemeClr val="bg1"/>
                </a:solidFill>
                <a:latin typeface="Calibri" panose="020F0502020204030204" pitchFamily="34" charset="0"/>
              </a:defRPr>
            </a:lvl1pPr>
          </a:lstStyle>
          <a:p>
            <a:fld id="{CC44E9C3-91D0-4763-B487-70AB6116909C}" type="slidenum">
              <a:rPr lang="fr-FR" altLang="fr-FR" smtClean="0"/>
              <a:pPr/>
              <a:t>‹N°›</a:t>
            </a:fld>
            <a:endParaRPr lang="fr-FR" altLang="fr-FR" dirty="0"/>
          </a:p>
        </p:txBody>
      </p:sp>
      <p:sp>
        <p:nvSpPr>
          <p:cNvPr id="13" name="Espace réservé du contenu 2"/>
          <p:cNvSpPr>
            <a:spLocks noGrp="1"/>
          </p:cNvSpPr>
          <p:nvPr>
            <p:ph sz="half" idx="1"/>
          </p:nvPr>
        </p:nvSpPr>
        <p:spPr>
          <a:xfrm>
            <a:off x="310101" y="1089328"/>
            <a:ext cx="8568000" cy="3528000"/>
          </a:xfrm>
          <a:prstGeom prst="rect">
            <a:avLst/>
          </a:prstGeo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36526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2215889"/>
            <a:ext cx="7772400" cy="1021556"/>
          </a:xfrm>
          <a:solidFill>
            <a:srgbClr val="EE7F05">
              <a:alpha val="83000"/>
            </a:srgbClr>
          </a:solidFill>
          <a:ln>
            <a:noFill/>
          </a:ln>
        </p:spPr>
        <p:style>
          <a:lnRef idx="1">
            <a:schemeClr val="accent1"/>
          </a:lnRef>
          <a:fillRef idx="2">
            <a:schemeClr val="accent1"/>
          </a:fillRef>
          <a:effectRef idx="1">
            <a:schemeClr val="accent1"/>
          </a:effectRef>
          <a:fontRef idx="none"/>
        </p:style>
        <p:txBody>
          <a:bodyPr anchor="b"/>
          <a:lstStyle>
            <a:lvl1pPr algn="r">
              <a:defRPr sz="4000" b="1" cap="all">
                <a:solidFill>
                  <a:schemeClr val="tx2"/>
                </a:solidFill>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722313" y="3237518"/>
            <a:ext cx="7772400" cy="1125140"/>
          </a:xfrm>
          <a:prstGeom prst="rect">
            <a:avLst/>
          </a:prstGeom>
        </p:spPr>
        <p:txBody>
          <a:bodyPr anchor="t"/>
          <a:lstStyle>
            <a:lvl1pPr marL="0" indent="0" algn="r">
              <a:buNone/>
              <a:defRPr sz="2000">
                <a:solidFill>
                  <a:schemeClr val="tx2">
                    <a:lumMod val="60000"/>
                    <a:lumOff val="40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7" name="Espace réservé de la date 6">
            <a:extLst>
              <a:ext uri="{FF2B5EF4-FFF2-40B4-BE49-F238E27FC236}">
                <a16:creationId xmlns:a16="http://schemas.microsoft.com/office/drawing/2014/main" xmlns="" id="{77471D1A-737C-41E1-962E-6117CAEA1299}"/>
              </a:ext>
            </a:extLst>
          </p:cNvPr>
          <p:cNvSpPr>
            <a:spLocks noGrp="1"/>
          </p:cNvSpPr>
          <p:nvPr>
            <p:ph type="dt" sz="half" idx="10"/>
          </p:nvPr>
        </p:nvSpPr>
        <p:spPr/>
        <p:txBody>
          <a:bodyPr/>
          <a:lstStyle/>
          <a:p>
            <a:pPr>
              <a:defRPr/>
            </a:pPr>
            <a:endParaRPr lang="fr-FR" altLang="fr-FR" dirty="0"/>
          </a:p>
        </p:txBody>
      </p:sp>
      <p:sp>
        <p:nvSpPr>
          <p:cNvPr id="8" name="Espace réservé du pied de page 7">
            <a:extLst>
              <a:ext uri="{FF2B5EF4-FFF2-40B4-BE49-F238E27FC236}">
                <a16:creationId xmlns:a16="http://schemas.microsoft.com/office/drawing/2014/main" xmlns="" id="{6A0D02BF-9AD1-4AA6-BA10-A5591DC17D28}"/>
              </a:ext>
            </a:extLst>
          </p:cNvPr>
          <p:cNvSpPr>
            <a:spLocks noGrp="1"/>
          </p:cNvSpPr>
          <p:nvPr>
            <p:ph type="ftr" sz="quarter" idx="11"/>
          </p:nvPr>
        </p:nvSpPr>
        <p:spPr/>
        <p:txBody>
          <a:bodyPr/>
          <a:lstStyle>
            <a:lvl1pPr algn="r">
              <a:defRPr/>
            </a:lvl1pPr>
          </a:lstStyle>
          <a:p>
            <a:pPr>
              <a:defRPr/>
            </a:pPr>
            <a:endParaRPr lang="fr-FR" dirty="0"/>
          </a:p>
        </p:txBody>
      </p:sp>
      <p:sp>
        <p:nvSpPr>
          <p:cNvPr id="9" name="Espace réservé du numéro de diapositive 8">
            <a:extLst>
              <a:ext uri="{FF2B5EF4-FFF2-40B4-BE49-F238E27FC236}">
                <a16:creationId xmlns:a16="http://schemas.microsoft.com/office/drawing/2014/main" xmlns="" id="{71FB2B51-4DC5-4574-8CBA-EFB405294196}"/>
              </a:ext>
            </a:extLst>
          </p:cNvPr>
          <p:cNvSpPr>
            <a:spLocks noGrp="1"/>
          </p:cNvSpPr>
          <p:nvPr>
            <p:ph type="sldNum" sz="quarter" idx="12"/>
          </p:nvPr>
        </p:nvSpPr>
        <p:spPr/>
        <p:txBody>
          <a:bodyPr/>
          <a:lstStyle/>
          <a:p>
            <a:fld id="{CC44E9C3-91D0-4763-B487-70AB6116909C}" type="slidenum">
              <a:rPr lang="fr-FR" altLang="fr-FR" smtClean="0"/>
              <a:pPr/>
              <a:t>‹N°›</a:t>
            </a:fld>
            <a:endParaRPr lang="fr-FR" altLang="fr-FR" dirty="0"/>
          </a:p>
        </p:txBody>
      </p:sp>
      <p:sp>
        <p:nvSpPr>
          <p:cNvPr id="10" name="Flèche : chevron 6">
            <a:extLst>
              <a:ext uri="{FF2B5EF4-FFF2-40B4-BE49-F238E27FC236}">
                <a16:creationId xmlns:a16="http://schemas.microsoft.com/office/drawing/2014/main" xmlns="" id="{ED3AA29A-ECE4-4908-A9E2-EF1D6BD136C1}"/>
              </a:ext>
            </a:extLst>
          </p:cNvPr>
          <p:cNvSpPr/>
          <p:nvPr userDrawn="1"/>
        </p:nvSpPr>
        <p:spPr>
          <a:xfrm rot="5400000">
            <a:off x="4491214" y="932825"/>
            <a:ext cx="247979" cy="225400"/>
          </a:xfrm>
          <a:prstGeom prst="chevron">
            <a:avLst>
              <a:gd name="adj" fmla="val 19536"/>
            </a:avLst>
          </a:prstGeom>
          <a:solidFill>
            <a:srgbClr val="EE7F0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tx1"/>
              </a:solidFill>
            </a:endParaRPr>
          </a:p>
        </p:txBody>
      </p:sp>
      <p:sp>
        <p:nvSpPr>
          <p:cNvPr id="11" name="Flèche : chevron 6">
            <a:extLst>
              <a:ext uri="{FF2B5EF4-FFF2-40B4-BE49-F238E27FC236}">
                <a16:creationId xmlns:a16="http://schemas.microsoft.com/office/drawing/2014/main" xmlns="" id="{ED3AA29A-ECE4-4908-A9E2-EF1D6BD136C1}"/>
              </a:ext>
            </a:extLst>
          </p:cNvPr>
          <p:cNvSpPr/>
          <p:nvPr userDrawn="1"/>
        </p:nvSpPr>
        <p:spPr>
          <a:xfrm rot="5400000">
            <a:off x="4526178" y="4477791"/>
            <a:ext cx="123988" cy="225400"/>
          </a:xfrm>
          <a:prstGeom prst="chevron">
            <a:avLst>
              <a:gd name="adj" fmla="val 19536"/>
            </a:avLst>
          </a:prstGeom>
          <a:solidFill>
            <a:srgbClr val="EE7F0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54947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ln>
            <a:noFill/>
          </a:ln>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457200" y="1073426"/>
            <a:ext cx="4038600" cy="3474720"/>
          </a:xfrm>
          <a:prstGeom prst="rect">
            <a:avLst/>
          </a:prstGeom>
        </p:spPr>
        <p:txBody>
          <a:bodyPr/>
          <a:lstStyle>
            <a:lvl1pPr>
              <a:defRPr sz="28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48200" y="1073426"/>
            <a:ext cx="4038600" cy="3474720"/>
          </a:xfrm>
          <a:prstGeom prst="rect">
            <a:avLst/>
          </a:prstGeo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e la date 3">
            <a:extLst>
              <a:ext uri="{FF2B5EF4-FFF2-40B4-BE49-F238E27FC236}">
                <a16:creationId xmlns:a16="http://schemas.microsoft.com/office/drawing/2014/main" xmlns="" id="{1B3B02A4-45EB-4928-B896-99A2C68D7752}"/>
              </a:ext>
            </a:extLst>
          </p:cNvPr>
          <p:cNvSpPr>
            <a:spLocks noGrp="1"/>
          </p:cNvSpPr>
          <p:nvPr>
            <p:ph type="dt" sz="half" idx="10"/>
          </p:nvPr>
        </p:nvSpPr>
        <p:spPr/>
        <p:txBody>
          <a:bodyPr/>
          <a:lstStyle>
            <a:lvl1pPr>
              <a:defRPr/>
            </a:lvl1pPr>
          </a:lstStyle>
          <a:p>
            <a:pPr>
              <a:defRPr/>
            </a:pPr>
            <a:endParaRPr lang="fr-FR" altLang="fr-FR" dirty="0"/>
          </a:p>
        </p:txBody>
      </p:sp>
      <p:sp>
        <p:nvSpPr>
          <p:cNvPr id="6" name="Espace réservé du pied de page 4">
            <a:extLst>
              <a:ext uri="{FF2B5EF4-FFF2-40B4-BE49-F238E27FC236}">
                <a16:creationId xmlns:a16="http://schemas.microsoft.com/office/drawing/2014/main" xmlns="" id="{5E541180-8E45-48B8-8170-402F2491447A}"/>
              </a:ext>
            </a:extLst>
          </p:cNvPr>
          <p:cNvSpPr>
            <a:spLocks noGrp="1"/>
          </p:cNvSpPr>
          <p:nvPr>
            <p:ph type="ftr" sz="quarter" idx="11"/>
          </p:nvPr>
        </p:nvSpPr>
        <p:spPr/>
        <p:txBody>
          <a:bodyPr/>
          <a:lstStyle>
            <a:lvl1pPr>
              <a:defRPr/>
            </a:lvl1pPr>
          </a:lstStyle>
          <a:p>
            <a:pPr algn="r">
              <a:defRPr/>
            </a:pPr>
            <a:endParaRPr lang="fr-FR" dirty="0"/>
          </a:p>
        </p:txBody>
      </p:sp>
      <p:sp>
        <p:nvSpPr>
          <p:cNvPr id="7" name="Espace réservé du numéro de diapositive 5">
            <a:extLst>
              <a:ext uri="{FF2B5EF4-FFF2-40B4-BE49-F238E27FC236}">
                <a16:creationId xmlns:a16="http://schemas.microsoft.com/office/drawing/2014/main" xmlns="" id="{891AE5DC-BAFB-4242-AA20-09AB8822BAF7}"/>
              </a:ext>
            </a:extLst>
          </p:cNvPr>
          <p:cNvSpPr>
            <a:spLocks noGrp="1"/>
          </p:cNvSpPr>
          <p:nvPr>
            <p:ph type="sldNum" sz="quarter" idx="12"/>
          </p:nvPr>
        </p:nvSpPr>
        <p:spPr/>
        <p:txBody>
          <a:bodyPr/>
          <a:lstStyle>
            <a:lvl1pPr>
              <a:defRPr/>
            </a:lvl1pPr>
          </a:lstStyle>
          <a:p>
            <a:fld id="{15DAFFB0-724B-4477-B8B0-E9845648BA8A}" type="slidenum">
              <a:rPr lang="fr-FR" altLang="fr-FR"/>
              <a:pPr/>
              <a:t>‹N°›</a:t>
            </a:fld>
            <a:endParaRPr lang="fr-FR" altLang="fr-FR" dirty="0"/>
          </a:p>
        </p:txBody>
      </p:sp>
    </p:spTree>
    <p:extLst>
      <p:ext uri="{BB962C8B-B14F-4D97-AF65-F5344CB8AC3E}">
        <p14:creationId xmlns:p14="http://schemas.microsoft.com/office/powerpoint/2010/main" val="3569549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958" y="7204"/>
            <a:ext cx="8305120" cy="857250"/>
          </a:xfrm>
          <a:ln>
            <a:noFill/>
          </a:ln>
        </p:spPr>
        <p:txBody>
          <a:bodyPr/>
          <a:lstStyle>
            <a:lvl1pPr>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457200" y="1033679"/>
            <a:ext cx="4040188" cy="645057"/>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804946"/>
            <a:ext cx="4040188" cy="2789676"/>
          </a:xfrm>
          <a:prstGeom prst="rect">
            <a:avLst/>
          </a:prstGeo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texte 4"/>
          <p:cNvSpPr>
            <a:spLocks noGrp="1"/>
          </p:cNvSpPr>
          <p:nvPr>
            <p:ph type="body" sz="quarter" idx="3"/>
          </p:nvPr>
        </p:nvSpPr>
        <p:spPr>
          <a:xfrm>
            <a:off x="4645026" y="1033679"/>
            <a:ext cx="4041775" cy="645057"/>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6" y="1804946"/>
            <a:ext cx="4041775" cy="2789676"/>
          </a:xfrm>
          <a:prstGeom prst="rect">
            <a:avLst/>
          </a:prstGeo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Espace réservé de la date 3">
            <a:extLst>
              <a:ext uri="{FF2B5EF4-FFF2-40B4-BE49-F238E27FC236}">
                <a16:creationId xmlns:a16="http://schemas.microsoft.com/office/drawing/2014/main" xmlns="" id="{BD0887A3-E333-4553-908D-C4AC2F7E5756}"/>
              </a:ext>
            </a:extLst>
          </p:cNvPr>
          <p:cNvSpPr>
            <a:spLocks noGrp="1"/>
          </p:cNvSpPr>
          <p:nvPr>
            <p:ph type="dt" sz="half" idx="10"/>
          </p:nvPr>
        </p:nvSpPr>
        <p:spPr/>
        <p:txBody>
          <a:bodyPr/>
          <a:lstStyle>
            <a:lvl1pPr>
              <a:defRPr/>
            </a:lvl1pPr>
          </a:lstStyle>
          <a:p>
            <a:pPr>
              <a:defRPr/>
            </a:pPr>
            <a:endParaRPr lang="fr-FR" altLang="fr-FR" dirty="0"/>
          </a:p>
        </p:txBody>
      </p:sp>
      <p:sp>
        <p:nvSpPr>
          <p:cNvPr id="8" name="Espace réservé du pied de page 4">
            <a:extLst>
              <a:ext uri="{FF2B5EF4-FFF2-40B4-BE49-F238E27FC236}">
                <a16:creationId xmlns:a16="http://schemas.microsoft.com/office/drawing/2014/main" xmlns="" id="{A2AF07FC-1B30-4225-B61C-18F6A0D67076}"/>
              </a:ext>
            </a:extLst>
          </p:cNvPr>
          <p:cNvSpPr>
            <a:spLocks noGrp="1"/>
          </p:cNvSpPr>
          <p:nvPr>
            <p:ph type="ftr" sz="quarter" idx="11"/>
          </p:nvPr>
        </p:nvSpPr>
        <p:spPr/>
        <p:txBody>
          <a:bodyPr/>
          <a:lstStyle>
            <a:lvl1pPr>
              <a:defRPr/>
            </a:lvl1pPr>
          </a:lstStyle>
          <a:p>
            <a:pPr algn="r">
              <a:defRPr/>
            </a:pPr>
            <a:endParaRPr lang="fr-FR" dirty="0"/>
          </a:p>
        </p:txBody>
      </p:sp>
      <p:sp>
        <p:nvSpPr>
          <p:cNvPr id="9" name="Espace réservé du numéro de diapositive 5">
            <a:extLst>
              <a:ext uri="{FF2B5EF4-FFF2-40B4-BE49-F238E27FC236}">
                <a16:creationId xmlns:a16="http://schemas.microsoft.com/office/drawing/2014/main" xmlns="" id="{C8F90B99-B44A-431C-8382-ED7E96BE9754}"/>
              </a:ext>
            </a:extLst>
          </p:cNvPr>
          <p:cNvSpPr>
            <a:spLocks noGrp="1"/>
          </p:cNvSpPr>
          <p:nvPr>
            <p:ph type="sldNum" sz="quarter" idx="12"/>
          </p:nvPr>
        </p:nvSpPr>
        <p:spPr/>
        <p:txBody>
          <a:bodyPr/>
          <a:lstStyle>
            <a:lvl1pPr>
              <a:defRPr/>
            </a:lvl1pPr>
          </a:lstStyle>
          <a:p>
            <a:fld id="{6C4647A7-4010-49AD-A6E3-8F9565F75E18}" type="slidenum">
              <a:rPr lang="fr-FR" altLang="fr-FR"/>
              <a:pPr/>
              <a:t>‹N°›</a:t>
            </a:fld>
            <a:endParaRPr lang="fr-FR" altLang="fr-FR"/>
          </a:p>
        </p:txBody>
      </p:sp>
    </p:spTree>
    <p:extLst>
      <p:ext uri="{BB962C8B-B14F-4D97-AF65-F5344CB8AC3E}">
        <p14:creationId xmlns:p14="http://schemas.microsoft.com/office/powerpoint/2010/main" val="19729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0" y="-351"/>
            <a:ext cx="8348870" cy="857250"/>
          </a:xfrm>
          <a:ln>
            <a:noFill/>
          </a:ln>
        </p:spPr>
        <p:txBody>
          <a:bodyPr/>
          <a:lstStyle/>
          <a:p>
            <a:r>
              <a:rPr lang="fr-FR" smtClean="0"/>
              <a:t>Modifiez le style du titre</a:t>
            </a:r>
            <a:endParaRPr lang="fr-FR" dirty="0"/>
          </a:p>
        </p:txBody>
      </p:sp>
      <p:sp>
        <p:nvSpPr>
          <p:cNvPr id="3" name="Espace réservé de la date 3">
            <a:extLst>
              <a:ext uri="{FF2B5EF4-FFF2-40B4-BE49-F238E27FC236}">
                <a16:creationId xmlns:a16="http://schemas.microsoft.com/office/drawing/2014/main" xmlns="" id="{6867BB13-1056-416C-A166-5DB6F178C8FE}"/>
              </a:ext>
            </a:extLst>
          </p:cNvPr>
          <p:cNvSpPr>
            <a:spLocks noGrp="1"/>
          </p:cNvSpPr>
          <p:nvPr>
            <p:ph type="dt" sz="half" idx="10"/>
          </p:nvPr>
        </p:nvSpPr>
        <p:spPr/>
        <p:txBody>
          <a:bodyPr/>
          <a:lstStyle>
            <a:lvl1pPr>
              <a:defRPr/>
            </a:lvl1pPr>
          </a:lstStyle>
          <a:p>
            <a:pPr>
              <a:defRPr/>
            </a:pPr>
            <a:r>
              <a:rPr lang="fr-FR" altLang="fr-FR" dirty="0" smtClean="0"/>
              <a:t>08/09/2020</a:t>
            </a:r>
          </a:p>
        </p:txBody>
      </p:sp>
      <p:sp>
        <p:nvSpPr>
          <p:cNvPr id="4" name="Espace réservé du pied de page 4">
            <a:extLst>
              <a:ext uri="{FF2B5EF4-FFF2-40B4-BE49-F238E27FC236}">
                <a16:creationId xmlns:a16="http://schemas.microsoft.com/office/drawing/2014/main" xmlns="" id="{58D0D6D9-EACB-4E42-8C60-87F1F83011F0}"/>
              </a:ext>
            </a:extLst>
          </p:cNvPr>
          <p:cNvSpPr>
            <a:spLocks noGrp="1"/>
          </p:cNvSpPr>
          <p:nvPr>
            <p:ph type="ftr" sz="quarter" idx="11"/>
          </p:nvPr>
        </p:nvSpPr>
        <p:spPr/>
        <p:txBody>
          <a:bodyPr/>
          <a:lstStyle>
            <a:lvl1pPr>
              <a:defRPr/>
            </a:lvl1pPr>
          </a:lstStyle>
          <a:p>
            <a:pPr algn="r">
              <a:defRPr/>
            </a:pPr>
            <a:endParaRPr lang="fr-FR" dirty="0"/>
          </a:p>
        </p:txBody>
      </p:sp>
      <p:sp>
        <p:nvSpPr>
          <p:cNvPr id="5" name="Espace réservé du numéro de diapositive 5">
            <a:extLst>
              <a:ext uri="{FF2B5EF4-FFF2-40B4-BE49-F238E27FC236}">
                <a16:creationId xmlns:a16="http://schemas.microsoft.com/office/drawing/2014/main" xmlns="" id="{F66B353C-9611-4D8D-8DA5-32BDB17503B4}"/>
              </a:ext>
            </a:extLst>
          </p:cNvPr>
          <p:cNvSpPr>
            <a:spLocks noGrp="1"/>
          </p:cNvSpPr>
          <p:nvPr>
            <p:ph type="sldNum" sz="quarter" idx="12"/>
          </p:nvPr>
        </p:nvSpPr>
        <p:spPr/>
        <p:txBody>
          <a:bodyPr/>
          <a:lstStyle>
            <a:lvl1pPr>
              <a:defRPr/>
            </a:lvl1pPr>
          </a:lstStyle>
          <a:p>
            <a:fld id="{4DCBA08D-6FA0-428D-842A-3E2CF24B38CD}" type="slidenum">
              <a:rPr lang="fr-FR" altLang="fr-FR"/>
              <a:pPr/>
              <a:t>‹N°›</a:t>
            </a:fld>
            <a:endParaRPr lang="fr-FR" altLang="fr-FR" dirty="0"/>
          </a:p>
        </p:txBody>
      </p:sp>
    </p:spTree>
    <p:extLst>
      <p:ext uri="{BB962C8B-B14F-4D97-AF65-F5344CB8AC3E}">
        <p14:creationId xmlns:p14="http://schemas.microsoft.com/office/powerpoint/2010/main" val="1004779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xmlns="" id="{E1ED7171-2C0E-403E-BA06-2AE32D088898}"/>
              </a:ext>
            </a:extLst>
          </p:cNvPr>
          <p:cNvSpPr>
            <a:spLocks noGrp="1"/>
          </p:cNvSpPr>
          <p:nvPr>
            <p:ph type="dt" sz="half" idx="10"/>
          </p:nvPr>
        </p:nvSpPr>
        <p:spPr/>
        <p:txBody>
          <a:bodyPr/>
          <a:lstStyle>
            <a:lvl1pPr>
              <a:defRPr/>
            </a:lvl1pPr>
          </a:lstStyle>
          <a:p>
            <a:pPr>
              <a:defRPr/>
            </a:pPr>
            <a:r>
              <a:rPr lang="fr-FR" altLang="fr-FR" dirty="0" smtClean="0"/>
              <a:t>08/09/2020</a:t>
            </a:r>
          </a:p>
        </p:txBody>
      </p:sp>
      <p:sp>
        <p:nvSpPr>
          <p:cNvPr id="3" name="Espace réservé du pied de page 4">
            <a:extLst>
              <a:ext uri="{FF2B5EF4-FFF2-40B4-BE49-F238E27FC236}">
                <a16:creationId xmlns:a16="http://schemas.microsoft.com/office/drawing/2014/main" xmlns="" id="{121618CB-2E96-4D0F-A140-819CF975143A}"/>
              </a:ext>
            </a:extLst>
          </p:cNvPr>
          <p:cNvSpPr>
            <a:spLocks noGrp="1"/>
          </p:cNvSpPr>
          <p:nvPr>
            <p:ph type="ftr" sz="quarter" idx="11"/>
          </p:nvPr>
        </p:nvSpPr>
        <p:spPr/>
        <p:txBody>
          <a:bodyPr/>
          <a:lstStyle>
            <a:lvl1pPr>
              <a:defRPr/>
            </a:lvl1pPr>
          </a:lstStyle>
          <a:p>
            <a:pPr algn="r">
              <a:defRPr/>
            </a:pPr>
            <a:endParaRPr lang="fr-FR" dirty="0"/>
          </a:p>
        </p:txBody>
      </p:sp>
      <p:sp>
        <p:nvSpPr>
          <p:cNvPr id="4" name="Espace réservé du numéro de diapositive 5">
            <a:extLst>
              <a:ext uri="{FF2B5EF4-FFF2-40B4-BE49-F238E27FC236}">
                <a16:creationId xmlns:a16="http://schemas.microsoft.com/office/drawing/2014/main" xmlns="" id="{EDEFAC1A-43AB-45E8-9A34-2B24B62B9B5F}"/>
              </a:ext>
            </a:extLst>
          </p:cNvPr>
          <p:cNvSpPr>
            <a:spLocks noGrp="1"/>
          </p:cNvSpPr>
          <p:nvPr>
            <p:ph type="sldNum" sz="quarter" idx="12"/>
          </p:nvPr>
        </p:nvSpPr>
        <p:spPr/>
        <p:txBody>
          <a:bodyPr/>
          <a:lstStyle>
            <a:lvl1pPr>
              <a:defRPr/>
            </a:lvl1pPr>
          </a:lstStyle>
          <a:p>
            <a:fld id="{37EE3614-3C5D-416C-9DC5-E3A4583BE8DA}" type="slidenum">
              <a:rPr lang="fr-FR" altLang="fr-FR"/>
              <a:pPr/>
              <a:t>‹N°›</a:t>
            </a:fld>
            <a:endParaRPr lang="fr-FR" altLang="fr-FR"/>
          </a:p>
        </p:txBody>
      </p:sp>
    </p:spTree>
    <p:extLst>
      <p:ext uri="{BB962C8B-B14F-4D97-AF65-F5344CB8AC3E}">
        <p14:creationId xmlns:p14="http://schemas.microsoft.com/office/powerpoint/2010/main" val="2651381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349694"/>
            <a:ext cx="3008313" cy="871538"/>
          </a:xfrm>
          <a:ln>
            <a:noFill/>
          </a:ln>
        </p:spPr>
        <p:txBody>
          <a:bodyPr anchor="b"/>
          <a:lstStyle>
            <a:lvl1pPr algn="l">
              <a:defRPr sz="2000" b="1"/>
            </a:lvl1pPr>
          </a:lstStyle>
          <a:p>
            <a:r>
              <a:rPr lang="fr-FR" smtClean="0"/>
              <a:t>Modifiez le style du titre</a:t>
            </a:r>
            <a:endParaRPr lang="fr-FR" dirty="0"/>
          </a:p>
        </p:txBody>
      </p:sp>
      <p:sp>
        <p:nvSpPr>
          <p:cNvPr id="3" name="Espace réservé du contenu 2"/>
          <p:cNvSpPr>
            <a:spLocks noGrp="1"/>
          </p:cNvSpPr>
          <p:nvPr>
            <p:ph idx="1"/>
          </p:nvPr>
        </p:nvSpPr>
        <p:spPr>
          <a:xfrm>
            <a:off x="3575050" y="349694"/>
            <a:ext cx="5111750" cy="4244929"/>
          </a:xfrm>
          <a:prstGeom prst="rect">
            <a:avLst/>
          </a:prstGeo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texte 3"/>
          <p:cNvSpPr>
            <a:spLocks noGrp="1"/>
          </p:cNvSpPr>
          <p:nvPr>
            <p:ph type="body" sz="half" idx="2"/>
          </p:nvPr>
        </p:nvSpPr>
        <p:spPr>
          <a:xfrm>
            <a:off x="457201" y="1319918"/>
            <a:ext cx="3008313" cy="327470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a:extLst>
              <a:ext uri="{FF2B5EF4-FFF2-40B4-BE49-F238E27FC236}">
                <a16:creationId xmlns:a16="http://schemas.microsoft.com/office/drawing/2014/main" xmlns="" id="{A4D1D026-EC10-4265-A302-A339E98CA9B3}"/>
              </a:ext>
            </a:extLst>
          </p:cNvPr>
          <p:cNvSpPr>
            <a:spLocks noGrp="1"/>
          </p:cNvSpPr>
          <p:nvPr>
            <p:ph type="dt" sz="half" idx="10"/>
          </p:nvPr>
        </p:nvSpPr>
        <p:spPr/>
        <p:txBody>
          <a:bodyPr/>
          <a:lstStyle>
            <a:lvl1pPr>
              <a:defRPr/>
            </a:lvl1pPr>
          </a:lstStyle>
          <a:p>
            <a:pPr>
              <a:defRPr/>
            </a:pPr>
            <a:endParaRPr lang="fr-FR" altLang="fr-FR" dirty="0"/>
          </a:p>
        </p:txBody>
      </p:sp>
      <p:sp>
        <p:nvSpPr>
          <p:cNvPr id="6" name="Espace réservé du pied de page 4">
            <a:extLst>
              <a:ext uri="{FF2B5EF4-FFF2-40B4-BE49-F238E27FC236}">
                <a16:creationId xmlns:a16="http://schemas.microsoft.com/office/drawing/2014/main" xmlns="" id="{50309427-5946-4E6F-8FA9-3B7C2C7F8971}"/>
              </a:ext>
            </a:extLst>
          </p:cNvPr>
          <p:cNvSpPr>
            <a:spLocks noGrp="1"/>
          </p:cNvSpPr>
          <p:nvPr>
            <p:ph type="ftr" sz="quarter" idx="11"/>
          </p:nvPr>
        </p:nvSpPr>
        <p:spPr/>
        <p:txBody>
          <a:bodyPr/>
          <a:lstStyle>
            <a:lvl1pPr>
              <a:defRPr/>
            </a:lvl1pPr>
          </a:lstStyle>
          <a:p>
            <a:pPr algn="r">
              <a:defRPr/>
            </a:pPr>
            <a:endParaRPr lang="fr-FR" dirty="0"/>
          </a:p>
        </p:txBody>
      </p:sp>
      <p:sp>
        <p:nvSpPr>
          <p:cNvPr id="7" name="Espace réservé du numéro de diapositive 5">
            <a:extLst>
              <a:ext uri="{FF2B5EF4-FFF2-40B4-BE49-F238E27FC236}">
                <a16:creationId xmlns:a16="http://schemas.microsoft.com/office/drawing/2014/main" xmlns="" id="{F6EDA918-BA80-4D3D-890D-454A0DCC4B52}"/>
              </a:ext>
            </a:extLst>
          </p:cNvPr>
          <p:cNvSpPr>
            <a:spLocks noGrp="1"/>
          </p:cNvSpPr>
          <p:nvPr>
            <p:ph type="sldNum" sz="quarter" idx="12"/>
          </p:nvPr>
        </p:nvSpPr>
        <p:spPr/>
        <p:txBody>
          <a:bodyPr/>
          <a:lstStyle>
            <a:lvl1pPr>
              <a:defRPr/>
            </a:lvl1pPr>
          </a:lstStyle>
          <a:p>
            <a:fld id="{BFC3CB03-A79A-42B8-8FFA-B649DC51FEF2}" type="slidenum">
              <a:rPr lang="fr-FR" altLang="fr-FR"/>
              <a:pPr/>
              <a:t>‹N°›</a:t>
            </a:fld>
            <a:endParaRPr lang="fr-FR" altLang="fr-FR"/>
          </a:p>
        </p:txBody>
      </p:sp>
    </p:spTree>
    <p:extLst>
      <p:ext uri="{BB962C8B-B14F-4D97-AF65-F5344CB8AC3E}">
        <p14:creationId xmlns:p14="http://schemas.microsoft.com/office/powerpoint/2010/main" val="3709266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a:ln>
            <a:noFill/>
          </a:ln>
        </p:spPr>
        <p:txBody>
          <a:bodyPr anchor="b"/>
          <a:lstStyle>
            <a:lvl1pPr algn="l">
              <a:defRPr sz="2000" b="1"/>
            </a:lvl1pPr>
          </a:lstStyle>
          <a:p>
            <a:r>
              <a:rPr lang="fr-FR" smtClean="0"/>
              <a:t>Modifiez le style du titre</a:t>
            </a:r>
            <a:endParaRPr lang="fr-FR"/>
          </a:p>
        </p:txBody>
      </p:sp>
      <p:sp>
        <p:nvSpPr>
          <p:cNvPr id="4" name="Espace réservé du texte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a:extLst>
              <a:ext uri="{FF2B5EF4-FFF2-40B4-BE49-F238E27FC236}">
                <a16:creationId xmlns:a16="http://schemas.microsoft.com/office/drawing/2014/main" xmlns="" id="{CEE587C5-2156-4B05-B65A-3A157476A172}"/>
              </a:ext>
            </a:extLst>
          </p:cNvPr>
          <p:cNvSpPr>
            <a:spLocks noGrp="1"/>
          </p:cNvSpPr>
          <p:nvPr>
            <p:ph type="dt" sz="half" idx="10"/>
          </p:nvPr>
        </p:nvSpPr>
        <p:spPr/>
        <p:txBody>
          <a:bodyPr/>
          <a:lstStyle>
            <a:lvl1pPr>
              <a:defRPr/>
            </a:lvl1pPr>
          </a:lstStyle>
          <a:p>
            <a:pPr>
              <a:defRPr/>
            </a:pPr>
            <a:endParaRPr lang="fr-FR" altLang="fr-FR" dirty="0"/>
          </a:p>
        </p:txBody>
      </p:sp>
      <p:sp>
        <p:nvSpPr>
          <p:cNvPr id="6" name="Espace réservé du pied de page 4">
            <a:extLst>
              <a:ext uri="{FF2B5EF4-FFF2-40B4-BE49-F238E27FC236}">
                <a16:creationId xmlns:a16="http://schemas.microsoft.com/office/drawing/2014/main" xmlns="" id="{A51A9BCE-523B-47AA-B916-ABF325D27253}"/>
              </a:ext>
            </a:extLst>
          </p:cNvPr>
          <p:cNvSpPr>
            <a:spLocks noGrp="1"/>
          </p:cNvSpPr>
          <p:nvPr>
            <p:ph type="ftr" sz="quarter" idx="11"/>
          </p:nvPr>
        </p:nvSpPr>
        <p:spPr/>
        <p:txBody>
          <a:bodyPr/>
          <a:lstStyle>
            <a:lvl1pPr>
              <a:defRPr/>
            </a:lvl1pPr>
          </a:lstStyle>
          <a:p>
            <a:pPr algn="r">
              <a:defRPr/>
            </a:pPr>
            <a:endParaRPr lang="fr-FR" dirty="0"/>
          </a:p>
        </p:txBody>
      </p:sp>
      <p:sp>
        <p:nvSpPr>
          <p:cNvPr id="7" name="Espace réservé du numéro de diapositive 5">
            <a:extLst>
              <a:ext uri="{FF2B5EF4-FFF2-40B4-BE49-F238E27FC236}">
                <a16:creationId xmlns:a16="http://schemas.microsoft.com/office/drawing/2014/main" xmlns="" id="{B4BB9865-60F9-4C86-8E81-335CE1F2CD2A}"/>
              </a:ext>
            </a:extLst>
          </p:cNvPr>
          <p:cNvSpPr>
            <a:spLocks noGrp="1"/>
          </p:cNvSpPr>
          <p:nvPr>
            <p:ph type="sldNum" sz="quarter" idx="12"/>
          </p:nvPr>
        </p:nvSpPr>
        <p:spPr/>
        <p:txBody>
          <a:bodyPr/>
          <a:lstStyle>
            <a:lvl1pPr>
              <a:defRPr/>
            </a:lvl1pPr>
          </a:lstStyle>
          <a:p>
            <a:fld id="{EC3D5A2D-FD55-41DB-A679-D99ABE66F0EB}" type="slidenum">
              <a:rPr lang="fr-FR" altLang="fr-FR"/>
              <a:pPr/>
              <a:t>‹N°›</a:t>
            </a:fld>
            <a:endParaRPr lang="fr-FR" altLang="fr-FR"/>
          </a:p>
        </p:txBody>
      </p:sp>
      <p:sp>
        <p:nvSpPr>
          <p:cNvPr id="3" name="Espace réservé pour une image  2"/>
          <p:cNvSpPr>
            <a:spLocks noGrp="1"/>
          </p:cNvSpPr>
          <p:nvPr>
            <p:ph type="pic" idx="1"/>
          </p:nvPr>
        </p:nvSpPr>
        <p:spPr>
          <a:xfrm>
            <a:off x="1792288" y="459581"/>
            <a:ext cx="5486400" cy="30861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Tree>
    <p:extLst>
      <p:ext uri="{BB962C8B-B14F-4D97-AF65-F5344CB8AC3E}">
        <p14:creationId xmlns:p14="http://schemas.microsoft.com/office/powerpoint/2010/main" val="724159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ln>
            <a:noFill/>
          </a:ln>
        </p:spPr>
        <p:txBody>
          <a:bodyPr/>
          <a:lstStyle/>
          <a:p>
            <a:r>
              <a:rPr lang="fr-FR" smtClean="0"/>
              <a:t>Modifiez le style du titre</a:t>
            </a:r>
            <a:endParaRPr lang="fr-FR" dirty="0"/>
          </a:p>
        </p:txBody>
      </p:sp>
      <p:sp>
        <p:nvSpPr>
          <p:cNvPr id="3" name="Espace réservé du texte vertical 2"/>
          <p:cNvSpPr>
            <a:spLocks noGrp="1"/>
          </p:cNvSpPr>
          <p:nvPr>
            <p:ph type="body" orient="vert" idx="1"/>
          </p:nvPr>
        </p:nvSpPr>
        <p:spPr>
          <a:xfrm>
            <a:off x="457200" y="978010"/>
            <a:ext cx="8229600" cy="3616215"/>
          </a:xfrm>
          <a:prstGeom prst="rect">
            <a:avLst/>
          </a:prstGeo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a:extLst>
              <a:ext uri="{FF2B5EF4-FFF2-40B4-BE49-F238E27FC236}">
                <a16:creationId xmlns:a16="http://schemas.microsoft.com/office/drawing/2014/main" xmlns="" id="{623CC18B-11DC-4D24-8A80-F13EEED54469}"/>
              </a:ext>
            </a:extLst>
          </p:cNvPr>
          <p:cNvSpPr>
            <a:spLocks noGrp="1"/>
          </p:cNvSpPr>
          <p:nvPr>
            <p:ph type="dt" sz="half" idx="10"/>
          </p:nvPr>
        </p:nvSpPr>
        <p:spPr/>
        <p:txBody>
          <a:bodyPr/>
          <a:lstStyle>
            <a:lvl1pPr>
              <a:defRPr/>
            </a:lvl1pPr>
          </a:lstStyle>
          <a:p>
            <a:pPr>
              <a:defRPr/>
            </a:pPr>
            <a:endParaRPr lang="fr-FR" altLang="fr-FR" dirty="0"/>
          </a:p>
        </p:txBody>
      </p:sp>
      <p:sp>
        <p:nvSpPr>
          <p:cNvPr id="5" name="Espace réservé du pied de page 4">
            <a:extLst>
              <a:ext uri="{FF2B5EF4-FFF2-40B4-BE49-F238E27FC236}">
                <a16:creationId xmlns:a16="http://schemas.microsoft.com/office/drawing/2014/main" xmlns="" id="{D8DD8F60-BCE2-48CC-B683-0BBFDE93D45A}"/>
              </a:ext>
            </a:extLst>
          </p:cNvPr>
          <p:cNvSpPr>
            <a:spLocks noGrp="1"/>
          </p:cNvSpPr>
          <p:nvPr>
            <p:ph type="ftr" sz="quarter" idx="11"/>
          </p:nvPr>
        </p:nvSpPr>
        <p:spPr/>
        <p:txBody>
          <a:bodyPr/>
          <a:lstStyle>
            <a:lvl1pPr>
              <a:defRPr/>
            </a:lvl1pPr>
          </a:lstStyle>
          <a:p>
            <a:pPr algn="r">
              <a:defRPr/>
            </a:pPr>
            <a:endParaRPr lang="fr-FR" dirty="0"/>
          </a:p>
        </p:txBody>
      </p:sp>
      <p:sp>
        <p:nvSpPr>
          <p:cNvPr id="6" name="Espace réservé du numéro de diapositive 5">
            <a:extLst>
              <a:ext uri="{FF2B5EF4-FFF2-40B4-BE49-F238E27FC236}">
                <a16:creationId xmlns:a16="http://schemas.microsoft.com/office/drawing/2014/main" xmlns="" id="{4B044DBD-5403-4E07-BDE4-D998569053B5}"/>
              </a:ext>
            </a:extLst>
          </p:cNvPr>
          <p:cNvSpPr>
            <a:spLocks noGrp="1"/>
          </p:cNvSpPr>
          <p:nvPr>
            <p:ph type="sldNum" sz="quarter" idx="12"/>
          </p:nvPr>
        </p:nvSpPr>
        <p:spPr/>
        <p:txBody>
          <a:bodyPr/>
          <a:lstStyle>
            <a:lvl1pPr>
              <a:defRPr/>
            </a:lvl1pPr>
          </a:lstStyle>
          <a:p>
            <a:fld id="{36206AD7-1F7D-4607-9077-95C3395D6232}" type="slidenum">
              <a:rPr lang="fr-FR" altLang="fr-FR"/>
              <a:pPr/>
              <a:t>‹N°›</a:t>
            </a:fld>
            <a:endParaRPr lang="fr-FR" altLang="fr-FR"/>
          </a:p>
        </p:txBody>
      </p:sp>
    </p:spTree>
    <p:extLst>
      <p:ext uri="{BB962C8B-B14F-4D97-AF65-F5344CB8AC3E}">
        <p14:creationId xmlns:p14="http://schemas.microsoft.com/office/powerpoint/2010/main" val="1784642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370858" y="866687"/>
            <a:ext cx="1777099" cy="3665551"/>
          </a:xfrm>
          <a:ln>
            <a:noFill/>
          </a:ln>
        </p:spPr>
        <p:txBody>
          <a:bodyPr vert="eaVert"/>
          <a:lstStyle/>
          <a:p>
            <a:r>
              <a:rPr lang="fr-FR" smtClean="0"/>
              <a:t>Modifiez le style du titre</a:t>
            </a:r>
            <a:endParaRPr lang="fr-FR" dirty="0"/>
          </a:p>
        </p:txBody>
      </p:sp>
      <p:sp>
        <p:nvSpPr>
          <p:cNvPr id="3" name="Espace réservé du texte vertical 2"/>
          <p:cNvSpPr>
            <a:spLocks noGrp="1"/>
          </p:cNvSpPr>
          <p:nvPr>
            <p:ph type="body" orient="vert" idx="1"/>
          </p:nvPr>
        </p:nvSpPr>
        <p:spPr>
          <a:xfrm>
            <a:off x="457200" y="154780"/>
            <a:ext cx="6810292" cy="4377457"/>
          </a:xfrm>
          <a:prstGeom prst="rect">
            <a:avLst/>
          </a:prstGeo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a:extLst>
              <a:ext uri="{FF2B5EF4-FFF2-40B4-BE49-F238E27FC236}">
                <a16:creationId xmlns:a16="http://schemas.microsoft.com/office/drawing/2014/main" xmlns="" id="{F6A4C697-5134-4613-995F-4090A4D9F69F}"/>
              </a:ext>
            </a:extLst>
          </p:cNvPr>
          <p:cNvSpPr>
            <a:spLocks noGrp="1"/>
          </p:cNvSpPr>
          <p:nvPr>
            <p:ph type="dt" sz="half" idx="10"/>
          </p:nvPr>
        </p:nvSpPr>
        <p:spPr/>
        <p:txBody>
          <a:bodyPr/>
          <a:lstStyle>
            <a:lvl1pPr>
              <a:defRPr/>
            </a:lvl1pPr>
          </a:lstStyle>
          <a:p>
            <a:pPr>
              <a:defRPr/>
            </a:pPr>
            <a:endParaRPr lang="fr-FR" altLang="fr-FR" dirty="0"/>
          </a:p>
        </p:txBody>
      </p:sp>
      <p:sp>
        <p:nvSpPr>
          <p:cNvPr id="5" name="Espace réservé du pied de page 4">
            <a:extLst>
              <a:ext uri="{FF2B5EF4-FFF2-40B4-BE49-F238E27FC236}">
                <a16:creationId xmlns:a16="http://schemas.microsoft.com/office/drawing/2014/main" xmlns="" id="{4B510C6B-B6D5-441C-B954-21B3836DE53A}"/>
              </a:ext>
            </a:extLst>
          </p:cNvPr>
          <p:cNvSpPr>
            <a:spLocks noGrp="1"/>
          </p:cNvSpPr>
          <p:nvPr>
            <p:ph type="ftr" sz="quarter" idx="11"/>
          </p:nvPr>
        </p:nvSpPr>
        <p:spPr/>
        <p:txBody>
          <a:bodyPr/>
          <a:lstStyle>
            <a:lvl1pPr>
              <a:defRPr/>
            </a:lvl1pPr>
          </a:lstStyle>
          <a:p>
            <a:pPr algn="r">
              <a:defRPr/>
            </a:pPr>
            <a:endParaRPr lang="fr-FR" dirty="0"/>
          </a:p>
        </p:txBody>
      </p:sp>
      <p:sp>
        <p:nvSpPr>
          <p:cNvPr id="6" name="Espace réservé du numéro de diapositive 5">
            <a:extLst>
              <a:ext uri="{FF2B5EF4-FFF2-40B4-BE49-F238E27FC236}">
                <a16:creationId xmlns:a16="http://schemas.microsoft.com/office/drawing/2014/main" xmlns="" id="{949BCF87-D1D1-44F5-8CCD-7F337EF4C2A6}"/>
              </a:ext>
            </a:extLst>
          </p:cNvPr>
          <p:cNvSpPr>
            <a:spLocks noGrp="1"/>
          </p:cNvSpPr>
          <p:nvPr>
            <p:ph type="sldNum" sz="quarter" idx="12"/>
          </p:nvPr>
        </p:nvSpPr>
        <p:spPr/>
        <p:txBody>
          <a:bodyPr/>
          <a:lstStyle>
            <a:lvl1pPr>
              <a:defRPr/>
            </a:lvl1pPr>
          </a:lstStyle>
          <a:p>
            <a:fld id="{4E61B3DF-C3C5-4378-A8C8-2B2DAA0891FF}" type="slidenum">
              <a:rPr lang="fr-FR" altLang="fr-FR"/>
              <a:pPr/>
              <a:t>‹N°›</a:t>
            </a:fld>
            <a:endParaRPr lang="fr-FR" altLang="fr-FR"/>
          </a:p>
        </p:txBody>
      </p:sp>
    </p:spTree>
    <p:extLst>
      <p:ext uri="{BB962C8B-B14F-4D97-AF65-F5344CB8AC3E}">
        <p14:creationId xmlns:p14="http://schemas.microsoft.com/office/powerpoint/2010/main" val="3399714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Espace réservé du titre 1">
            <a:extLst>
              <a:ext uri="{FF2B5EF4-FFF2-40B4-BE49-F238E27FC236}">
                <a16:creationId xmlns:a16="http://schemas.microsoft.com/office/drawing/2014/main" xmlns="" id="{1EAE25EB-D869-4EB5-909B-0533EDDB40A8}"/>
              </a:ext>
            </a:extLst>
          </p:cNvPr>
          <p:cNvSpPr txBox="1">
            <a:spLocks/>
          </p:cNvSpPr>
          <p:nvPr/>
        </p:nvSpPr>
        <p:spPr bwMode="auto">
          <a:xfrm rot="10800000">
            <a:off x="-6891" y="4846812"/>
            <a:ext cx="9150885" cy="296682"/>
          </a:xfrm>
          <a:prstGeom prst="rect">
            <a:avLst/>
          </a:prstGeom>
          <a:solidFill>
            <a:srgbClr val="EE7F05"/>
          </a:solidFill>
          <a:ln w="9525" cap="flat" cmpd="sng" algn="ctr">
            <a:noFill/>
            <a:prstDash val="solid"/>
          </a:ln>
          <a:effectLst/>
          <a:extLst/>
        </p:spPr>
        <p:style>
          <a:lnRef idx="1">
            <a:schemeClr val="accent1"/>
          </a:lnRef>
          <a:fillRef idx="2">
            <a:schemeClr val="accent1"/>
          </a:fillRef>
          <a:effectRef idx="1">
            <a:schemeClr val="accent1"/>
          </a:effectRef>
          <a:fontRef idx="none"/>
        </p:style>
        <p:txBody>
          <a:bodyPr vert="horz" wrap="square" lIns="91440" tIns="45720" rIns="91440" bIns="45720" numCol="1" anchor="ctr" anchorCtr="0" compatLnSpc="1">
            <a:prstTxWarp prst="textNoShape">
              <a:avLst/>
            </a:prstTxWarp>
          </a:bodyPr>
          <a:lstStyle>
            <a:lvl1pPr marL="180000" algn="l" defTabSz="457200" rtl="0" eaLnBrk="1" fontAlgn="base" hangingPunct="1">
              <a:spcBef>
                <a:spcPts val="0"/>
              </a:spcBef>
              <a:spcAft>
                <a:spcPct val="0"/>
              </a:spcAft>
              <a:defRPr sz="3600" b="1" kern="1200">
                <a:ln>
                  <a:noFill/>
                </a:ln>
                <a:solidFill>
                  <a:schemeClr val="tx2"/>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9pPr>
          </a:lstStyle>
          <a:p>
            <a:endParaRPr lang="fr-FR" altLang="fr-FR" dirty="0"/>
          </a:p>
        </p:txBody>
      </p:sp>
      <p:sp>
        <p:nvSpPr>
          <p:cNvPr id="1026" name="Espace réservé du titre 1">
            <a:extLst>
              <a:ext uri="{FF2B5EF4-FFF2-40B4-BE49-F238E27FC236}">
                <a16:creationId xmlns:a16="http://schemas.microsoft.com/office/drawing/2014/main" xmlns="" id="{1EAE25EB-D869-4EB5-909B-0533EDDB40A8}"/>
              </a:ext>
            </a:extLst>
          </p:cNvPr>
          <p:cNvSpPr>
            <a:spLocks noGrp="1"/>
          </p:cNvSpPr>
          <p:nvPr>
            <p:ph type="title"/>
          </p:nvPr>
        </p:nvSpPr>
        <p:spPr bwMode="auto">
          <a:xfrm>
            <a:off x="0" y="-351"/>
            <a:ext cx="8316000" cy="857250"/>
          </a:xfrm>
          <a:prstGeom prst="rect">
            <a:avLst/>
          </a:prstGeom>
          <a:noFill/>
          <a:ln w="3175">
            <a:noFill/>
          </a:ln>
          <a:effectLst/>
          <a:extLst/>
        </p:spPr>
        <p:style>
          <a:lnRef idx="1">
            <a:schemeClr val="accent1"/>
          </a:lnRef>
          <a:fillRef idx="2">
            <a:schemeClr val="accent1"/>
          </a:fillRef>
          <a:effectRef idx="1">
            <a:schemeClr val="accent1"/>
          </a:effectRef>
          <a:fontRef idx="none"/>
        </p:style>
        <p:txBody>
          <a:bodyPr vert="horz" wrap="square" lIns="91440" tIns="45720" rIns="91440" bIns="45720" numCol="1" anchor="ctr" anchorCtr="0" compatLnSpc="1">
            <a:prstTxWarp prst="textNoShape">
              <a:avLst/>
            </a:prstTxWarp>
          </a:bodyPr>
          <a:lstStyle/>
          <a:p>
            <a:pPr lvl="0"/>
            <a:r>
              <a:rPr lang="fr-FR" altLang="fr-FR" dirty="0"/>
              <a:t>Cliquez et modifiez le titre</a:t>
            </a:r>
          </a:p>
        </p:txBody>
      </p:sp>
      <p:sp>
        <p:nvSpPr>
          <p:cNvPr id="4" name="Espace réservé de la date 3">
            <a:extLst>
              <a:ext uri="{FF2B5EF4-FFF2-40B4-BE49-F238E27FC236}">
                <a16:creationId xmlns:a16="http://schemas.microsoft.com/office/drawing/2014/main" xmlns="" id="{8A7AEDC4-08CE-49C1-A75F-BF983EA68B77}"/>
              </a:ext>
            </a:extLst>
          </p:cNvPr>
          <p:cNvSpPr>
            <a:spLocks noGrp="1"/>
          </p:cNvSpPr>
          <p:nvPr>
            <p:ph type="dt" sz="half" idx="2"/>
          </p:nvPr>
        </p:nvSpPr>
        <p:spPr>
          <a:xfrm>
            <a:off x="15915" y="4846813"/>
            <a:ext cx="1469666" cy="274637"/>
          </a:xfrm>
          <a:prstGeom prst="rect">
            <a:avLst/>
          </a:prstGeom>
          <a:solidFill>
            <a:srgbClr val="EE7F05"/>
          </a:solidFill>
        </p:spPr>
        <p:txBody>
          <a:bodyPr vert="horz" wrap="square" lIns="91440" tIns="45720" rIns="91440" bIns="45720" numCol="1" anchor="ctr" anchorCtr="0" compatLnSpc="1">
            <a:prstTxWarp prst="textNoShape">
              <a:avLst/>
            </a:prstTxWarp>
          </a:bodyPr>
          <a:lstStyle>
            <a:lvl1pPr algn="l">
              <a:defRPr sz="1400">
                <a:solidFill>
                  <a:schemeClr val="bg1"/>
                </a:solidFill>
                <a:latin typeface="Calibri" panose="020F0502020204030204" pitchFamily="34" charset="0"/>
              </a:defRPr>
            </a:lvl1pPr>
          </a:lstStyle>
          <a:p>
            <a:pPr>
              <a:defRPr/>
            </a:pPr>
            <a:r>
              <a:rPr lang="fr-FR" altLang="fr-FR" dirty="0" smtClean="0"/>
              <a:t>08/09/2020</a:t>
            </a:r>
            <a:endParaRPr lang="fr-FR" altLang="fr-FR" dirty="0"/>
          </a:p>
        </p:txBody>
      </p:sp>
      <p:sp>
        <p:nvSpPr>
          <p:cNvPr id="5" name="Espace réservé du pied de page 4">
            <a:extLst>
              <a:ext uri="{FF2B5EF4-FFF2-40B4-BE49-F238E27FC236}">
                <a16:creationId xmlns:a16="http://schemas.microsoft.com/office/drawing/2014/main" xmlns="" id="{599134C9-B746-49A6-835B-37C5F4B358D1}"/>
              </a:ext>
            </a:extLst>
          </p:cNvPr>
          <p:cNvSpPr>
            <a:spLocks noGrp="1"/>
          </p:cNvSpPr>
          <p:nvPr>
            <p:ph type="ftr" sz="quarter" idx="3"/>
          </p:nvPr>
        </p:nvSpPr>
        <p:spPr>
          <a:xfrm>
            <a:off x="5930708" y="4846813"/>
            <a:ext cx="3180967" cy="274637"/>
          </a:xfrm>
          <a:prstGeom prst="rect">
            <a:avLst/>
          </a:prstGeom>
        </p:spPr>
        <p:txBody>
          <a:bodyPr vert="horz" lIns="91440" tIns="45720" rIns="91440" bIns="45720" rtlCol="0" anchor="ctr"/>
          <a:lstStyle>
            <a:lvl1pPr algn="l" fontAlgn="auto">
              <a:spcBef>
                <a:spcPts val="0"/>
              </a:spcBef>
              <a:spcAft>
                <a:spcPts val="0"/>
              </a:spcAft>
              <a:defRPr sz="1400">
                <a:solidFill>
                  <a:schemeClr val="bg1"/>
                </a:solidFill>
                <a:latin typeface="Calibri" panose="020F0502020204030204" pitchFamily="34" charset="0"/>
                <a:ea typeface="+mn-ea"/>
                <a:cs typeface="+mn-cs"/>
              </a:defRPr>
            </a:lvl1pPr>
          </a:lstStyle>
          <a:p>
            <a:pPr algn="r">
              <a:defRPr/>
            </a:pPr>
            <a:endParaRPr lang="fr-FR" dirty="0"/>
          </a:p>
        </p:txBody>
      </p:sp>
      <p:sp>
        <p:nvSpPr>
          <p:cNvPr id="6" name="Espace réservé du numéro de diapositive 5">
            <a:extLst>
              <a:ext uri="{FF2B5EF4-FFF2-40B4-BE49-F238E27FC236}">
                <a16:creationId xmlns:a16="http://schemas.microsoft.com/office/drawing/2014/main" xmlns="" id="{4EA2E6BF-FC9C-4700-9980-8A65FE08F6AE}"/>
              </a:ext>
            </a:extLst>
          </p:cNvPr>
          <p:cNvSpPr>
            <a:spLocks noGrp="1"/>
          </p:cNvSpPr>
          <p:nvPr>
            <p:ph type="sldNum" sz="quarter" idx="4"/>
          </p:nvPr>
        </p:nvSpPr>
        <p:spPr>
          <a:xfrm>
            <a:off x="3638167" y="4846813"/>
            <a:ext cx="1912689" cy="274637"/>
          </a:xfrm>
          <a:prstGeom prst="rect">
            <a:avLst/>
          </a:prstGeom>
        </p:spPr>
        <p:txBody>
          <a:bodyPr vert="horz" wrap="square" lIns="91440" tIns="45720" rIns="91440" bIns="45720" numCol="1" anchor="ctr" anchorCtr="0" compatLnSpc="1">
            <a:prstTxWarp prst="textNoShape">
              <a:avLst/>
            </a:prstTxWarp>
          </a:bodyPr>
          <a:lstStyle>
            <a:lvl1pPr algn="ctr">
              <a:defRPr sz="1400" b="1">
                <a:solidFill>
                  <a:schemeClr val="bg1"/>
                </a:solidFill>
                <a:latin typeface="Calibri" panose="020F0502020204030204" pitchFamily="34" charset="0"/>
              </a:defRPr>
            </a:lvl1pPr>
          </a:lstStyle>
          <a:p>
            <a:fld id="{CC44E9C3-91D0-4763-B487-70AB6116909C}" type="slidenum">
              <a:rPr lang="fr-FR" altLang="fr-FR" smtClean="0"/>
              <a:pPr/>
              <a:t>‹N°›</a:t>
            </a:fld>
            <a:endParaRPr lang="fr-FR" altLang="fr-FR" dirty="0"/>
          </a:p>
        </p:txBody>
      </p:sp>
      <p:sp>
        <p:nvSpPr>
          <p:cNvPr id="3" name="Espace réservé du texte 2">
            <a:extLst>
              <a:ext uri="{FF2B5EF4-FFF2-40B4-BE49-F238E27FC236}">
                <a16:creationId xmlns:a16="http://schemas.microsoft.com/office/drawing/2014/main" xmlns="" id="{3D53A593-0531-4610-A225-0CA456AAFE33}"/>
              </a:ext>
            </a:extLst>
          </p:cNvPr>
          <p:cNvSpPr>
            <a:spLocks noGrp="1"/>
          </p:cNvSpPr>
          <p:nvPr>
            <p:ph type="body" idx="1"/>
          </p:nvPr>
        </p:nvSpPr>
        <p:spPr>
          <a:xfrm>
            <a:off x="350019" y="1089326"/>
            <a:ext cx="8387959" cy="3538331"/>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3" name="Picture 2" descr="C:\Users\pierre.vercauteren\Documents\Travail\0. Pilotage\DSI\modele\Signature-DSI.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01705" y="66843"/>
            <a:ext cx="573025" cy="58431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8501705" y="13650"/>
            <a:ext cx="642295" cy="7603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hdr="0"/>
  <p:txStyles>
    <p:titleStyle>
      <a:lvl1pPr marL="180000" algn="l" defTabSz="457200" rtl="0" eaLnBrk="1" fontAlgn="base" hangingPunct="1">
        <a:spcBef>
          <a:spcPts val="0"/>
        </a:spcBef>
        <a:spcAft>
          <a:spcPct val="0"/>
        </a:spcAft>
        <a:defRPr sz="3600" b="1" kern="1200">
          <a:ln>
            <a:noFill/>
          </a:ln>
          <a:solidFill>
            <a:srgbClr val="EE7F05"/>
          </a:solidFill>
          <a:latin typeface="Arial" panose="020B0604020202020204" pitchFamily="34" charset="0"/>
          <a:ea typeface="MS PGothic" pitchFamily="34" charset="-128"/>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9pPr>
    </p:titleStyle>
    <p:bodyStyle>
      <a:lvl1pPr marL="360363" indent="-360363" algn="l" defTabSz="457200" rtl="0" eaLnBrk="1" fontAlgn="base" hangingPunct="1">
        <a:spcBef>
          <a:spcPct val="20000"/>
        </a:spcBef>
        <a:spcAft>
          <a:spcPct val="0"/>
        </a:spcAft>
        <a:buFontTx/>
        <a:buBlip>
          <a:blip r:embed="rId16"/>
        </a:buBlip>
        <a:defRPr lang="fr-FR" sz="2800" b="1" kern="1200" dirty="0" smtClean="0">
          <a:solidFill>
            <a:schemeClr val="tx2"/>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Tx/>
        <a:buBlip>
          <a:blip r:embed="rId17"/>
        </a:buBlip>
        <a:defRPr sz="2800" kern="1200">
          <a:solidFill>
            <a:schemeClr val="tx1">
              <a:lumMod val="65000"/>
              <a:lumOff val="35000"/>
            </a:schemeClr>
          </a:solidFill>
          <a:latin typeface="+mn-lt"/>
          <a:ea typeface="MS PGothic" pitchFamily="34" charset="-128"/>
          <a:cs typeface="MS PGothic" charset="0"/>
        </a:defRPr>
      </a:lvl2pPr>
      <a:lvl3pPr marL="1163638" indent="-249238" algn="l" defTabSz="457200" rtl="0" eaLnBrk="1" fontAlgn="base" hangingPunct="1">
        <a:spcBef>
          <a:spcPct val="20000"/>
        </a:spcBef>
        <a:spcAft>
          <a:spcPct val="0"/>
        </a:spcAft>
        <a:buFontTx/>
        <a:buBlip>
          <a:blip r:embed="rId18"/>
        </a:buBlip>
        <a:defRPr sz="2400" kern="1200">
          <a:solidFill>
            <a:schemeClr val="tx1">
              <a:lumMod val="50000"/>
              <a:lumOff val="50000"/>
            </a:schemeClr>
          </a:solidFill>
          <a:latin typeface="+mn-lt"/>
          <a:ea typeface="MS PGothic" pitchFamily="34" charset="-128"/>
          <a:cs typeface="MS PGothic" charset="0"/>
        </a:defRPr>
      </a:lvl3pPr>
      <a:lvl4pPr marL="1617663" indent="-246063" algn="l" defTabSz="457200" rtl="0" eaLnBrk="1" fontAlgn="base" hangingPunct="1">
        <a:spcBef>
          <a:spcPct val="20000"/>
        </a:spcBef>
        <a:spcAft>
          <a:spcPct val="0"/>
        </a:spcAft>
        <a:buFontTx/>
        <a:buBlip>
          <a:blip r:embed="rId19"/>
        </a:buBlip>
        <a:defRPr sz="2000" kern="1200">
          <a:solidFill>
            <a:schemeClr val="tx1">
              <a:lumMod val="50000"/>
              <a:lumOff val="50000"/>
            </a:schemeClr>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Tx/>
        <a:buBlip>
          <a:blip r:embed="rId16"/>
        </a:buBlip>
        <a:defRPr sz="2000" kern="1200">
          <a:solidFill>
            <a:schemeClr val="tx1">
              <a:lumMod val="50000"/>
              <a:lumOff val="50000"/>
            </a:schemeClr>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894312" y="2019880"/>
            <a:ext cx="7200317" cy="1924335"/>
            <a:chOff x="880664" y="1569496"/>
            <a:chExt cx="7200317" cy="1924335"/>
          </a:xfrm>
        </p:grpSpPr>
        <p:sp>
          <p:nvSpPr>
            <p:cNvPr id="10" name="Titre 2"/>
            <p:cNvSpPr txBox="1">
              <a:spLocks/>
            </p:cNvSpPr>
            <p:nvPr/>
          </p:nvSpPr>
          <p:spPr>
            <a:xfrm>
              <a:off x="880664" y="1579504"/>
              <a:ext cx="7200317" cy="1790902"/>
            </a:xfrm>
            <a:prstGeom prst="rect">
              <a:avLst/>
            </a:prstGeom>
          </p:spPr>
          <p:txBody>
            <a:bodyPr/>
            <a:lstStyle>
              <a:lvl1pPr marL="180000" algn="l" defTabSz="457200" rtl="0" eaLnBrk="1" fontAlgn="base" hangingPunct="1">
                <a:spcBef>
                  <a:spcPts val="0"/>
                </a:spcBef>
                <a:spcAft>
                  <a:spcPct val="0"/>
                </a:spcAft>
                <a:defRPr sz="3600" b="1" kern="1200">
                  <a:ln>
                    <a:noFill/>
                  </a:ln>
                  <a:solidFill>
                    <a:srgbClr val="EE7F05"/>
                  </a:solidFill>
                  <a:latin typeface="Arial" panose="020B0604020202020204" pitchFamily="34" charset="0"/>
                  <a:ea typeface="MS PGothic" pitchFamily="34" charset="-128"/>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9pPr>
            </a:lstStyle>
            <a:p>
              <a:pPr algn="ctr"/>
              <a:r>
                <a:rPr lang="fr-FR" sz="2000" dirty="0">
                  <a:solidFill>
                    <a:schemeClr val="tx2"/>
                  </a:solidFill>
                </a:rPr>
                <a:t>Campagne de vaccination COVID en EHPAD</a:t>
              </a:r>
              <a:br>
                <a:rPr lang="fr-FR" sz="2000" dirty="0">
                  <a:solidFill>
                    <a:schemeClr val="tx2"/>
                  </a:solidFill>
                </a:rPr>
              </a:br>
              <a:r>
                <a:rPr lang="fr-FR" sz="1100" dirty="0" smtClean="0">
                  <a:solidFill>
                    <a:schemeClr val="tx2"/>
                  </a:solidFill>
                </a:rPr>
                <a:t/>
              </a:r>
              <a:br>
                <a:rPr lang="fr-FR" sz="1100" dirty="0" smtClean="0">
                  <a:solidFill>
                    <a:schemeClr val="tx2"/>
                  </a:solidFill>
                </a:rPr>
              </a:br>
              <a:r>
                <a:rPr lang="fr-FR" sz="1800" i="1" dirty="0" smtClean="0">
                  <a:solidFill>
                    <a:schemeClr val="tx2"/>
                  </a:solidFill>
                </a:rPr>
                <a:t>Formulaire mis en place sur le portail </a:t>
              </a:r>
              <a:br>
                <a:rPr lang="fr-FR" sz="1800" i="1" dirty="0" smtClean="0">
                  <a:solidFill>
                    <a:schemeClr val="tx2"/>
                  </a:solidFill>
                </a:rPr>
              </a:br>
              <a:r>
                <a:rPr lang="fr-FR" sz="1800" i="1" dirty="0" smtClean="0">
                  <a:solidFill>
                    <a:schemeClr val="tx2"/>
                  </a:solidFill>
                </a:rPr>
                <a:t>de télé-déclaration des pharmacies </a:t>
              </a:r>
              <a:br>
                <a:rPr lang="fr-FR" sz="1800" i="1" dirty="0" smtClean="0">
                  <a:solidFill>
                    <a:schemeClr val="tx2"/>
                  </a:solidFill>
                </a:rPr>
              </a:br>
              <a:r>
                <a:rPr lang="fr-FR" sz="1800" i="1" dirty="0" smtClean="0">
                  <a:solidFill>
                    <a:schemeClr val="tx2"/>
                  </a:solidFill>
                </a:rPr>
                <a:t>pour le rattachement des PS aux officines pour la dispensation du vaccin COVID AZ </a:t>
              </a:r>
            </a:p>
          </p:txBody>
        </p:sp>
        <p:sp>
          <p:nvSpPr>
            <p:cNvPr id="4" name="Rectangle 3"/>
            <p:cNvSpPr/>
            <p:nvPr/>
          </p:nvSpPr>
          <p:spPr>
            <a:xfrm>
              <a:off x="1451019" y="1569496"/>
              <a:ext cx="6059606" cy="1924335"/>
            </a:xfrm>
            <a:prstGeom prst="rect">
              <a:avLst/>
            </a:prstGeom>
            <a:noFill/>
            <a:ln w="28575"/>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pic>
        <p:nvPicPr>
          <p:cNvPr id="13" name="Image 12" descr="cid:image001.png@01D64096.1C2001A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024" y="252752"/>
            <a:ext cx="4089654" cy="1028843"/>
          </a:xfrm>
          <a:prstGeom prst="rect">
            <a:avLst/>
          </a:prstGeom>
          <a:noFill/>
          <a:ln>
            <a:noFill/>
          </a:ln>
        </p:spPr>
      </p:pic>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2054" y="4093915"/>
            <a:ext cx="1138763" cy="657431"/>
          </a:xfrm>
          <a:prstGeom prst="rect">
            <a:avLst/>
          </a:prstGeom>
        </p:spPr>
      </p:pic>
    </p:spTree>
    <p:extLst>
      <p:ext uri="{BB962C8B-B14F-4D97-AF65-F5344CB8AC3E}">
        <p14:creationId xmlns:p14="http://schemas.microsoft.com/office/powerpoint/2010/main" val="3857785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6982" b="13459"/>
          <a:stretch/>
        </p:blipFill>
        <p:spPr bwMode="auto">
          <a:xfrm>
            <a:off x="1390650" y="657225"/>
            <a:ext cx="6480000" cy="4124325"/>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2</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smtClean="0"/>
              <a:t>Page d’accueil du portail</a:t>
            </a:r>
            <a:endParaRPr lang="fr-FR" sz="2000" dirty="0"/>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llipse 7"/>
          <p:cNvSpPr/>
          <p:nvPr/>
        </p:nvSpPr>
        <p:spPr>
          <a:xfrm>
            <a:off x="4535400" y="2588367"/>
            <a:ext cx="1891423" cy="672012"/>
          </a:xfrm>
          <a:prstGeom prst="ellipse">
            <a:avLst/>
          </a:prstGeom>
          <a:noFill/>
          <a:ln w="38100">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87376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3</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smtClean="0"/>
              <a:t>Pop-up d’accès au formulaire</a:t>
            </a:r>
            <a:endParaRPr lang="fr-FR"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852488"/>
            <a:ext cx="4762500"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8489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4</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smtClean="0"/>
              <a:t>Etape 1 du formulaire : identification de la pharmacie</a:t>
            </a:r>
            <a:endParaRPr lang="fr-FR"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1225" y="656986"/>
            <a:ext cx="4680000" cy="403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7984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5</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a:t>Etape </a:t>
            </a:r>
            <a:r>
              <a:rPr lang="fr-FR" sz="2000" dirty="0" smtClean="0"/>
              <a:t>2 </a:t>
            </a:r>
            <a:r>
              <a:rPr lang="fr-FR" sz="2000" dirty="0"/>
              <a:t>du </a:t>
            </a:r>
            <a:r>
              <a:rPr lang="fr-FR" sz="2000" dirty="0" smtClean="0"/>
              <a:t>formulaire : enregistrement des commandes (1/2)</a:t>
            </a:r>
            <a:endParaRPr lang="fr-FR"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1706" y="685800"/>
            <a:ext cx="5256000" cy="4082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54084"/>
            <a:ext cx="3741571" cy="2214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79843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6</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a:t>Etape </a:t>
            </a:r>
            <a:r>
              <a:rPr lang="fr-FR" sz="2000" dirty="0" smtClean="0"/>
              <a:t>2 </a:t>
            </a:r>
            <a:r>
              <a:rPr lang="fr-FR" sz="2000" dirty="0"/>
              <a:t>du </a:t>
            </a:r>
            <a:r>
              <a:rPr lang="fr-FR" sz="2000" dirty="0" smtClean="0"/>
              <a:t>formulaire : enregistrement des commandes (2/2)</a:t>
            </a:r>
            <a:endParaRPr lang="fr-FR"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1406" y="523872"/>
            <a:ext cx="4572000" cy="4284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8235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7</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a:t>Etape </a:t>
            </a:r>
            <a:r>
              <a:rPr lang="fr-FR" sz="2000" dirty="0" smtClean="0"/>
              <a:t>3 </a:t>
            </a:r>
            <a:r>
              <a:rPr lang="fr-FR" sz="2000" dirty="0"/>
              <a:t>du </a:t>
            </a:r>
            <a:r>
              <a:rPr lang="fr-FR" sz="2000" dirty="0" smtClean="0"/>
              <a:t>formulaire : validation de la saisie</a:t>
            </a:r>
            <a:endParaRPr lang="fr-FR"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1762" y="552959"/>
            <a:ext cx="3240000" cy="4511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1307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a:xfrm>
            <a:off x="209167" y="4846813"/>
            <a:ext cx="1912689" cy="274637"/>
          </a:xfrm>
        </p:spPr>
        <p:txBody>
          <a:bodyPr/>
          <a:lstStyle/>
          <a:p>
            <a:pPr algn="l"/>
            <a:r>
              <a:rPr lang="fr-FR" altLang="fr-FR" sz="1050" b="0" dirty="0" smtClean="0"/>
              <a:t>Page </a:t>
            </a:r>
            <a:fld id="{CC44E9C3-91D0-4763-B487-70AB6116909C}" type="slidenum">
              <a:rPr lang="fr-FR" altLang="fr-FR" sz="1050" b="0" smtClean="0"/>
              <a:pPr algn="l"/>
              <a:t>8</a:t>
            </a:fld>
            <a:endParaRPr lang="fr-FR" altLang="fr-FR" sz="1050" b="0" dirty="0"/>
          </a:p>
        </p:txBody>
      </p:sp>
      <p:sp>
        <p:nvSpPr>
          <p:cNvPr id="2" name="Titre 1"/>
          <p:cNvSpPr>
            <a:spLocks noGrp="1"/>
          </p:cNvSpPr>
          <p:nvPr>
            <p:ph type="title" idx="4294967295"/>
          </p:nvPr>
        </p:nvSpPr>
        <p:spPr>
          <a:xfrm>
            <a:off x="0" y="0"/>
            <a:ext cx="8348663" cy="685800"/>
          </a:xfrm>
        </p:spPr>
        <p:txBody>
          <a:bodyPr/>
          <a:lstStyle/>
          <a:p>
            <a:r>
              <a:rPr lang="fr-FR" sz="2000" dirty="0" smtClean="0"/>
              <a:t>Ecran final</a:t>
            </a:r>
            <a:endParaRPr lang="fr-FR"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1" y="4846813"/>
            <a:ext cx="1546860" cy="3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4425" y="636763"/>
            <a:ext cx="6781800"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831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r>
              <a:rPr lang="fr-FR" altLang="fr-FR" smtClean="0"/>
              <a:t>08/09/2020</a:t>
            </a:r>
            <a:endParaRPr lang="fr-FR" altLang="fr-FR" dirty="0" smtClean="0"/>
          </a:p>
        </p:txBody>
      </p:sp>
      <p:sp>
        <p:nvSpPr>
          <p:cNvPr id="3" name="Espace réservé du pied de page 2"/>
          <p:cNvSpPr>
            <a:spLocks noGrp="1"/>
          </p:cNvSpPr>
          <p:nvPr>
            <p:ph type="ftr" sz="quarter" idx="11"/>
          </p:nvPr>
        </p:nvSpPr>
        <p:spPr/>
        <p:txBody>
          <a:bodyPr/>
          <a:lstStyle/>
          <a:p>
            <a:pPr algn="r">
              <a:defRPr/>
            </a:pPr>
            <a:endParaRPr lang="fr-FR" dirty="0"/>
          </a:p>
        </p:txBody>
      </p:sp>
      <p:sp>
        <p:nvSpPr>
          <p:cNvPr id="4" name="Espace réservé du numéro de diapositive 3"/>
          <p:cNvSpPr>
            <a:spLocks noGrp="1"/>
          </p:cNvSpPr>
          <p:nvPr>
            <p:ph type="sldNum" sz="quarter" idx="12"/>
          </p:nvPr>
        </p:nvSpPr>
        <p:spPr/>
        <p:txBody>
          <a:bodyPr/>
          <a:lstStyle/>
          <a:p>
            <a:fld id="{37EE3614-3C5D-416C-9DC5-E3A4583BE8DA}" type="slidenum">
              <a:rPr lang="fr-FR" altLang="fr-FR" smtClean="0"/>
              <a:pPr/>
              <a:t>9</a:t>
            </a:fld>
            <a:endParaRPr lang="fr-FR" altLang="fr-FR"/>
          </a:p>
        </p:txBody>
      </p:sp>
      <p:sp>
        <p:nvSpPr>
          <p:cNvPr id="5" name="Titre 1"/>
          <p:cNvSpPr txBox="1">
            <a:spLocks/>
          </p:cNvSpPr>
          <p:nvPr/>
        </p:nvSpPr>
        <p:spPr bwMode="auto">
          <a:xfrm>
            <a:off x="0" y="0"/>
            <a:ext cx="8348663" cy="685800"/>
          </a:xfrm>
          <a:prstGeom prst="rect">
            <a:avLst/>
          </a:prstGeom>
          <a:noFill/>
          <a:ln w="3175" cap="flat" cmpd="sng" algn="ctr">
            <a:noFill/>
            <a:prstDash val="solid"/>
          </a:ln>
          <a:effectLst/>
          <a:extLst/>
        </p:spPr>
        <p:txBody>
          <a:bodyPr vert="horz" wrap="square" lIns="91440" tIns="45720" rIns="91440" bIns="45720" numCol="1" anchor="ctr" anchorCtr="0" compatLnSpc="1">
            <a:prstTxWarp prst="textNoShape">
              <a:avLst/>
            </a:prstTxWarp>
          </a:bodyPr>
          <a:lstStyle>
            <a:lvl1pPr marL="180000" algn="l" defTabSz="457200" rtl="0" eaLnBrk="1" fontAlgn="base" hangingPunct="1">
              <a:spcBef>
                <a:spcPts val="0"/>
              </a:spcBef>
              <a:spcAft>
                <a:spcPct val="0"/>
              </a:spcAft>
              <a:defRPr sz="3600" b="1" kern="1200">
                <a:ln>
                  <a:noFill/>
                </a:ln>
                <a:solidFill>
                  <a:srgbClr val="EE7F05"/>
                </a:solidFill>
                <a:latin typeface="Arial" panose="020B0604020202020204" pitchFamily="34" charset="0"/>
                <a:ea typeface="MS PGothic" pitchFamily="34" charset="-128"/>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MS PGothic" pitchFamily="34" charset="-128"/>
              </a:defRPr>
            </a:lvl9pPr>
          </a:lstStyle>
          <a:p>
            <a:r>
              <a:rPr lang="fr-FR" sz="2000" dirty="0" smtClean="0"/>
              <a:t>Copie PDF de la saisie</a:t>
            </a:r>
            <a:endParaRPr lang="fr-FR" sz="20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3006" y="133350"/>
            <a:ext cx="3450088" cy="4495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5967616"/>
      </p:ext>
    </p:extLst>
  </p:cSld>
  <p:clrMapOvr>
    <a:masterClrMapping/>
  </p:clrMapOvr>
</p:sld>
</file>

<file path=ppt/theme/theme1.xml><?xml version="1.0" encoding="utf-8"?>
<a:theme xmlns:a="http://schemas.openxmlformats.org/drawingml/2006/main" name="Modele_PPT_DSI.pptx">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Modele_PPT_DSI.potx [Lecture seule]" id="{49BE2B98-C873-4341-8BE2-B58BBEF17F11}" vid="{7AF54B08-B386-4D9C-ABD3-758AEC39A72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22A1263E35AA8543BED332B2617A0900" ma:contentTypeVersion="1" ma:contentTypeDescription="Crée un document." ma:contentTypeScope="" ma:versionID="f530194a51bef2b5bdd5115e57e8a7b5">
  <xsd:schema xmlns:xsd="http://www.w3.org/2001/XMLSchema" xmlns:xs="http://www.w3.org/2001/XMLSchema" xmlns:p="http://schemas.microsoft.com/office/2006/metadata/properties" xmlns:ns1="http://schemas.microsoft.com/sharepoint/v3" xmlns:ns2="7b4e5cf4-0fc5-48ee-950b-8270790171f4" xmlns:ns3="36f3d8a3-20fc-4109-b087-854e44ef3e37" targetNamespace="http://schemas.microsoft.com/office/2006/metadata/properties" ma:root="true" ma:fieldsID="883eed513793ae5696ed8ab63934107d" ns1:_="" ns2:_="" ns3:_="">
    <xsd:import namespace="http://schemas.microsoft.com/sharepoint/v3"/>
    <xsd:import namespace="7b4e5cf4-0fc5-48ee-950b-8270790171f4"/>
    <xsd:import namespace="36f3d8a3-20fc-4109-b087-854e44ef3e37"/>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6f3d8a3-20fc-4109-b087-854e44ef3e37"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7b4e5cf4-0fc5-48ee-950b-8270790171f4">
      <Value>1</Value>
    </TaxCatchAll>
    <PACo_NiveauDeConfidentialiteTaxHTField0 xmlns="36f3d8a3-20fc-4109-b087-854e44ef3e37">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ExpirationDate xmlns="http://schemas.microsoft.com/sharepoint/v3" xsi:nil="true"/>
    <PublishingStartDate xmlns="http://schemas.microsoft.com/sharepoint/v3" xsi:nil="true"/>
    <_dlc_DocId xmlns="7b4e5cf4-0fc5-48ee-950b-8270790171f4">CXYRD2YVEM74-2812-20</_dlc_DocId>
    <_dlc_DocIdUrl xmlns="7b4e5cf4-0fc5-48ee-950b-8270790171f4">
      <Url>https://paco.intranet.social.gouv.fr/servicescommuns/DSI/privee/outils/_layouts/15/DocIdRedir.aspx?ID=CXYRD2YVEM74-2812-20</Url>
      <Description>CXYRD2YVEM74-2812-20</Description>
    </_dlc_DocIdUrl>
  </documentManagement>
</p:properties>
</file>

<file path=customXml/itemProps1.xml><?xml version="1.0" encoding="utf-8"?>
<ds:datastoreItem xmlns:ds="http://schemas.openxmlformats.org/officeDocument/2006/customXml" ds:itemID="{9D8AEC78-7AB0-462B-A214-341C07823122}">
  <ds:schemaRefs>
    <ds:schemaRef ds:uri="http://schemas.microsoft.com/office/2006/metadata/longProperties"/>
  </ds:schemaRefs>
</ds:datastoreItem>
</file>

<file path=customXml/itemProps2.xml><?xml version="1.0" encoding="utf-8"?>
<ds:datastoreItem xmlns:ds="http://schemas.openxmlformats.org/officeDocument/2006/customXml" ds:itemID="{78034532-54CF-453F-8E4F-34675DC00C2E}">
  <ds:schemaRefs>
    <ds:schemaRef ds:uri="http://schemas.microsoft.com/sharepoint/events"/>
  </ds:schemaRefs>
</ds:datastoreItem>
</file>

<file path=customXml/itemProps3.xml><?xml version="1.0" encoding="utf-8"?>
<ds:datastoreItem xmlns:ds="http://schemas.openxmlformats.org/officeDocument/2006/customXml" ds:itemID="{8C1DA9DE-5EE8-4759-B2FC-12F8C0986A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36f3d8a3-20fc-4109-b087-854e44ef3e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A3909E6-029B-4388-8AC3-E40C02E684E1}">
  <ds:schemaRefs>
    <ds:schemaRef ds:uri="http://schemas.microsoft.com/sharepoint/v3/contenttype/forms"/>
  </ds:schemaRefs>
</ds:datastoreItem>
</file>

<file path=customXml/itemProps5.xml><?xml version="1.0" encoding="utf-8"?>
<ds:datastoreItem xmlns:ds="http://schemas.openxmlformats.org/officeDocument/2006/customXml" ds:itemID="{0A324385-3F21-498B-BA6A-0BF99F0CFD2F}">
  <ds:schemaRefs>
    <ds:schemaRef ds:uri="http://schemas.microsoft.com/office/2006/documentManagement/types"/>
    <ds:schemaRef ds:uri="7b4e5cf4-0fc5-48ee-950b-8270790171f4"/>
    <ds:schemaRef ds:uri="http://www.w3.org/XML/1998/namespace"/>
    <ds:schemaRef ds:uri="http://purl.org/dc/elements/1.1/"/>
    <ds:schemaRef ds:uri="http://purl.org/dc/terms/"/>
    <ds:schemaRef ds:uri="http://purl.org/dc/dcmitype/"/>
    <ds:schemaRef ds:uri="http://schemas.microsoft.com/office/infopath/2007/PartnerControls"/>
    <ds:schemaRef ds:uri="http://schemas.microsoft.com/sharepoint/v3"/>
    <ds:schemaRef ds:uri="http://schemas.openxmlformats.org/package/2006/metadata/core-properties"/>
    <ds:schemaRef ds:uri="36f3d8a3-20fc-4109-b087-854e44ef3e3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21754</TotalTime>
  <Words>85</Words>
  <Application>Microsoft Office PowerPoint</Application>
  <PresentationFormat>Affichage à l'écran (16:9)</PresentationFormat>
  <Paragraphs>26</Paragraphs>
  <Slides>9</Slides>
  <Notes>8</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Modele_PPT_DSI.pptx</vt:lpstr>
      <vt:lpstr>Présentation PowerPoint</vt:lpstr>
      <vt:lpstr>Page d’accueil du portail</vt:lpstr>
      <vt:lpstr>Pop-up d’accès au formulaire</vt:lpstr>
      <vt:lpstr>Etape 1 du formulaire : identification de la pharmacie</vt:lpstr>
      <vt:lpstr>Etape 2 du formulaire : enregistrement des commandes (1/2)</vt:lpstr>
      <vt:lpstr>Etape 2 du formulaire : enregistrement des commandes (2/2)</vt:lpstr>
      <vt:lpstr>Etape 3 du formulaire : validation de la saisie</vt:lpstr>
      <vt:lpstr>Ecran final</vt:lpstr>
      <vt:lpstr>Présentation PowerPoint</vt:lpstr>
    </vt:vector>
  </TitlesOfParts>
  <Company>Ministères Chargés des Affaires Sociales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ADEBLE MENARD Daisy</dc:creator>
  <cp:lastModifiedBy>POUCHARD, Muriel (DSSIS)</cp:lastModifiedBy>
  <cp:revision>858</cp:revision>
  <cp:lastPrinted>2020-02-17T10:12:33Z</cp:lastPrinted>
  <dcterms:created xsi:type="dcterms:W3CDTF">2017-08-18T16:20:16Z</dcterms:created>
  <dcterms:modified xsi:type="dcterms:W3CDTF">2021-02-15T09:28:10Z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Co_NiveauDeConfidentialite">
    <vt:lpwstr>1;#Public|43a73bf0-6fa9-439e-9f01-0c858cc75030</vt:lpwstr>
  </property>
  <property fmtid="{D5CDD505-2E9C-101B-9397-08002B2CF9AE}" pid="3" name="_dlc_DocId">
    <vt:lpwstr>CXYRD2YVEM74-2812-13</vt:lpwstr>
  </property>
  <property fmtid="{D5CDD505-2E9C-101B-9397-08002B2CF9AE}" pid="4" name="_dlc_DocIdItemGuid">
    <vt:lpwstr>09273e16-ce12-4bd4-94fa-b386f15adcfc</vt:lpwstr>
  </property>
  <property fmtid="{D5CDD505-2E9C-101B-9397-08002B2CF9AE}" pid="5" name="_dlc_DocIdUrl">
    <vt:lpwstr>https://paco.intranet.social.gouv.fr/servicescommuns/DSI/privee/outils/_layouts/15/DocIdRedir.aspx?ID=CXYRD2YVEM74-2812-13, CXYRD2YVEM74-2812-13</vt:lpwstr>
  </property>
  <property fmtid="{D5CDD505-2E9C-101B-9397-08002B2CF9AE}" pid="6" name="ContentTypeId">
    <vt:lpwstr>0x01010022A1263E35AA8543BED332B2617A0900</vt:lpwstr>
  </property>
</Properties>
</file>