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notesSlides/notesSlide1.xml" ContentType="application/vnd.openxmlformats-officedocument.presentationml.notesSlide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notesSlides/notesSlide2.xml" ContentType="application/vnd.openxmlformats-officedocument.presentationml.notesSlide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notesSlides/notesSlide3.xml" ContentType="application/vnd.openxmlformats-officedocument.presentationml.notesSlide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charts/chart14.xml" ContentType="application/vnd.openxmlformats-officedocument.drawingml.chart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notesSlides/notesSlide8.xml" ContentType="application/vnd.openxmlformats-officedocument.presentationml.notesSlide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notesSlides/notesSlide9.xml" ContentType="application/vnd.openxmlformats-officedocument.presentationml.notesSlide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notesSlides/notesSlide10.xml" ContentType="application/vnd.openxmlformats-officedocument.presentationml.notesSlide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864" r:id="rId2"/>
    <p:sldMasterId id="2147483896" r:id="rId3"/>
    <p:sldMasterId id="2147483911" r:id="rId4"/>
  </p:sldMasterIdLst>
  <p:notesMasterIdLst>
    <p:notesMasterId r:id="rId17"/>
  </p:notesMasterIdLst>
  <p:handoutMasterIdLst>
    <p:handoutMasterId r:id="rId18"/>
  </p:handoutMasterIdLst>
  <p:sldIdLst>
    <p:sldId id="2147374459" r:id="rId5"/>
    <p:sldId id="2147374460" r:id="rId6"/>
    <p:sldId id="2147374497" r:id="rId7"/>
    <p:sldId id="2147374494" r:id="rId8"/>
    <p:sldId id="2147374495" r:id="rId9"/>
    <p:sldId id="2147374496" r:id="rId10"/>
    <p:sldId id="2147374491" r:id="rId11"/>
    <p:sldId id="2147374487" r:id="rId12"/>
    <p:sldId id="2147374468" r:id="rId13"/>
    <p:sldId id="2147374481" r:id="rId14"/>
    <p:sldId id="2147374493" r:id="rId15"/>
    <p:sldId id="2147374401" r:id="rId16"/>
  </p:sldIdLst>
  <p:sldSz cx="12192000" cy="6858000"/>
  <p:notesSz cx="6797675" cy="9928225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132102-E4CB-4333-84CF-AD903BD37754}">
          <p14:sldIdLst>
            <p14:sldId id="2147374459"/>
            <p14:sldId id="2147374460"/>
            <p14:sldId id="2147374497"/>
            <p14:sldId id="2147374494"/>
            <p14:sldId id="2147374495"/>
            <p14:sldId id="2147374496"/>
            <p14:sldId id="2147374491"/>
            <p14:sldId id="2147374487"/>
            <p14:sldId id="2147374468"/>
            <p14:sldId id="2147374481"/>
            <p14:sldId id="2147374493"/>
            <p14:sldId id="21473744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1" name="Auteur" initials="A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AA082"/>
    <a:srgbClr val="E6E6E6"/>
    <a:srgbClr val="000000"/>
    <a:srgbClr val="842831"/>
    <a:srgbClr val="F2F2F2"/>
    <a:srgbClr val="000091"/>
    <a:srgbClr val="7F7F7F"/>
    <a:srgbClr val="FFFFFF"/>
    <a:srgbClr val="E6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2518" autoAdjust="0"/>
  </p:normalViewPr>
  <p:slideViewPr>
    <p:cSldViewPr snapToGrid="0" snapToObjects="1">
      <p:cViewPr varScale="1">
        <p:scale>
          <a:sx n="71" d="100"/>
          <a:sy n="71" d="100"/>
        </p:scale>
        <p:origin x="54" y="72"/>
      </p:cViewPr>
      <p:guideLst/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-3976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7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8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9.xlsb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10.xlsb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11.xlsb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12.xlsb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13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741440377804011E-3"/>
          <c:y val="2.173004596740493E-2"/>
          <c:w val="0.98465171192443923"/>
          <c:h val="0.95653990806519018"/>
        </c:manualLayout>
      </c:layout>
      <c:scatterChart>
        <c:scatterStyle val="lineMarker"/>
        <c:varyColors val="0"/>
        <c:ser>
          <c:idx val="0"/>
          <c:order val="0"/>
          <c:spPr>
            <a:ln w="25400" algn="ctr">
              <a:solidFill>
                <a:schemeClr val="accent3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accent3"/>
              </a:solidFill>
              <a:ln w="9525" algn="ctr">
                <a:solidFill>
                  <a:schemeClr val="accent3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72EC-4AA4-BCE8-76B7A81B29F1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72EC-4AA4-BCE8-76B7A81B29F1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72EC-4AA4-BCE8-76B7A81B29F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72EC-4AA4-BCE8-76B7A81B29F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72EC-4AA4-BCE8-76B7A81B29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72EC-4AA4-BCE8-76B7A81B29F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72EC-4AA4-BCE8-76B7A81B29F1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72EC-4AA4-BCE8-76B7A81B29F1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72EC-4AA4-BCE8-76B7A81B29F1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72EC-4AA4-BCE8-76B7A81B29F1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72EC-4AA4-BCE8-76B7A81B29F1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72EC-4AA4-BCE8-76B7A81B29F1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72EC-4AA4-BCE8-76B7A81B29F1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72EC-4AA4-BCE8-76B7A81B29F1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E-72EC-4AA4-BCE8-76B7A81B29F1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F-72EC-4AA4-BCE8-76B7A81B29F1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0-72EC-4AA4-BCE8-76B7A81B29F1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72EC-4AA4-BCE8-76B7A81B29F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72EC-4AA4-BCE8-76B7A81B29F1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3-72EC-4AA4-BCE8-76B7A81B29F1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4-72EC-4AA4-BCE8-76B7A81B29F1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72EC-4AA4-BCE8-76B7A81B29F1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72EC-4AA4-BCE8-76B7A81B29F1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7-72EC-4AA4-BCE8-76B7A81B29F1}"/>
              </c:ext>
            </c:extLst>
          </c:dPt>
          <c:dPt>
            <c:idx val="2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8-72EC-4AA4-BCE8-76B7A81B29F1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9-72EC-4AA4-BCE8-76B7A81B29F1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A-72EC-4AA4-BCE8-76B7A81B29F1}"/>
              </c:ext>
            </c:extLst>
          </c:dPt>
          <c:dPt>
            <c:idx val="2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B-72EC-4AA4-BCE8-76B7A81B29F1}"/>
              </c:ext>
            </c:extLst>
          </c:dPt>
          <c:dPt>
            <c:idx val="2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72EC-4AA4-BCE8-76B7A81B29F1}"/>
              </c:ext>
            </c:extLst>
          </c:dPt>
          <c:dPt>
            <c:idx val="2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D-72EC-4AA4-BCE8-76B7A81B29F1}"/>
              </c:ext>
            </c:extLst>
          </c:dPt>
          <c:dPt>
            <c:idx val="3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E-72EC-4AA4-BCE8-76B7A81B29F1}"/>
              </c:ext>
            </c:extLst>
          </c:dPt>
          <c:dPt>
            <c:idx val="3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F-72EC-4AA4-BCE8-76B7A81B29F1}"/>
              </c:ext>
            </c:extLst>
          </c:dPt>
          <c:dPt>
            <c:idx val="3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0-72EC-4AA4-BCE8-76B7A81B29F1}"/>
              </c:ext>
            </c:extLst>
          </c:dPt>
          <c:dPt>
            <c:idx val="3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1-72EC-4AA4-BCE8-76B7A81B29F1}"/>
              </c:ext>
            </c:extLst>
          </c:dPt>
          <c:dPt>
            <c:idx val="3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2-72EC-4AA4-BCE8-76B7A81B29F1}"/>
              </c:ext>
            </c:extLst>
          </c:dPt>
          <c:dPt>
            <c:idx val="3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3-72EC-4AA4-BCE8-76B7A81B29F1}"/>
              </c:ext>
            </c:extLst>
          </c:dPt>
          <c:dPt>
            <c:idx val="3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4-72EC-4AA4-BCE8-76B7A81B29F1}"/>
              </c:ext>
            </c:extLst>
          </c:dPt>
          <c:dPt>
            <c:idx val="3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72EC-4AA4-BCE8-76B7A81B29F1}"/>
              </c:ext>
            </c:extLst>
          </c:dPt>
          <c:dPt>
            <c:idx val="3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6-72EC-4AA4-BCE8-76B7A81B29F1}"/>
              </c:ext>
            </c:extLst>
          </c:dPt>
          <c:dPt>
            <c:idx val="3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7-72EC-4AA4-BCE8-76B7A81B29F1}"/>
              </c:ext>
            </c:extLst>
          </c:dPt>
          <c:dPt>
            <c:idx val="4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8-72EC-4AA4-BCE8-76B7A81B29F1}"/>
              </c:ext>
            </c:extLst>
          </c:dPt>
          <c:dPt>
            <c:idx val="4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72EC-4AA4-BCE8-76B7A81B29F1}"/>
              </c:ext>
            </c:extLst>
          </c:dPt>
          <c:dPt>
            <c:idx val="4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A-72EC-4AA4-BCE8-76B7A81B29F1}"/>
              </c:ext>
            </c:extLst>
          </c:dPt>
          <c:dPt>
            <c:idx val="4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B-72EC-4AA4-BCE8-76B7A81B29F1}"/>
              </c:ext>
            </c:extLst>
          </c:dPt>
          <c:dPt>
            <c:idx val="4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C-72EC-4AA4-BCE8-76B7A81B29F1}"/>
              </c:ext>
            </c:extLst>
          </c:dPt>
          <c:dPt>
            <c:idx val="4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D-72EC-4AA4-BCE8-76B7A81B29F1}"/>
              </c:ext>
            </c:extLst>
          </c:dPt>
          <c:dPt>
            <c:idx val="4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E-72EC-4AA4-BCE8-76B7A81B29F1}"/>
              </c:ext>
            </c:extLst>
          </c:dPt>
          <c:dPt>
            <c:idx val="4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F-72EC-4AA4-BCE8-76B7A81B29F1}"/>
              </c:ext>
            </c:extLst>
          </c:dPt>
          <c:dPt>
            <c:idx val="4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0-72EC-4AA4-BCE8-76B7A81B29F1}"/>
              </c:ext>
            </c:extLst>
          </c:dPt>
          <c:dPt>
            <c:idx val="4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1-72EC-4AA4-BCE8-76B7A81B29F1}"/>
              </c:ext>
            </c:extLst>
          </c:dPt>
          <c:dPt>
            <c:idx val="5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2-72EC-4AA4-BCE8-76B7A81B29F1}"/>
              </c:ext>
            </c:extLst>
          </c:dPt>
          <c:dPt>
            <c:idx val="5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3-72EC-4AA4-BCE8-76B7A81B29F1}"/>
              </c:ext>
            </c:extLst>
          </c:dPt>
          <c:dPt>
            <c:idx val="5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4-72EC-4AA4-BCE8-76B7A81B29F1}"/>
              </c:ext>
            </c:extLst>
          </c:dPt>
          <c:dPt>
            <c:idx val="5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5-72EC-4AA4-BCE8-76B7A81B29F1}"/>
              </c:ext>
            </c:extLst>
          </c:dPt>
          <c:dPt>
            <c:idx val="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6-72EC-4AA4-BCE8-76B7A81B29F1}"/>
              </c:ext>
            </c:extLst>
          </c:dPt>
          <c:dPt>
            <c:idx val="5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7-72EC-4AA4-BCE8-76B7A81B29F1}"/>
              </c:ext>
            </c:extLst>
          </c:dPt>
          <c:dPt>
            <c:idx val="5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8-72EC-4AA4-BCE8-76B7A81B29F1}"/>
              </c:ext>
            </c:extLst>
          </c:dPt>
          <c:dPt>
            <c:idx val="5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9-72EC-4AA4-BCE8-76B7A81B29F1}"/>
              </c:ext>
            </c:extLst>
          </c:dPt>
          <c:dPt>
            <c:idx val="5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A-72EC-4AA4-BCE8-76B7A81B29F1}"/>
              </c:ext>
            </c:extLst>
          </c:dPt>
          <c:dPt>
            <c:idx val="5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B-72EC-4AA4-BCE8-76B7A81B29F1}"/>
              </c:ext>
            </c:extLst>
          </c:dPt>
          <c:dPt>
            <c:idx val="6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C-72EC-4AA4-BCE8-76B7A81B29F1}"/>
              </c:ext>
            </c:extLst>
          </c:dPt>
          <c:dPt>
            <c:idx val="6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D-72EC-4AA4-BCE8-76B7A81B29F1}"/>
              </c:ext>
            </c:extLst>
          </c:dPt>
          <c:dPt>
            <c:idx val="6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E-72EC-4AA4-BCE8-76B7A81B29F1}"/>
              </c:ext>
            </c:extLst>
          </c:dPt>
          <c:dPt>
            <c:idx val="6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3F-72EC-4AA4-BCE8-76B7A81B29F1}"/>
              </c:ext>
            </c:extLst>
          </c:dPt>
          <c:dPt>
            <c:idx val="6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0-72EC-4AA4-BCE8-76B7A81B29F1}"/>
              </c:ext>
            </c:extLst>
          </c:dPt>
          <c:dPt>
            <c:idx val="6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1-72EC-4AA4-BCE8-76B7A81B29F1}"/>
              </c:ext>
            </c:extLst>
          </c:dPt>
          <c:dPt>
            <c:idx val="6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2-72EC-4AA4-BCE8-76B7A81B29F1}"/>
              </c:ext>
            </c:extLst>
          </c:dPt>
          <c:dPt>
            <c:idx val="6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3-72EC-4AA4-BCE8-76B7A81B29F1}"/>
              </c:ext>
            </c:extLst>
          </c:dPt>
          <c:dPt>
            <c:idx val="6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4-72EC-4AA4-BCE8-76B7A81B29F1}"/>
              </c:ext>
            </c:extLst>
          </c:dPt>
          <c:dPt>
            <c:idx val="6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5-72EC-4AA4-BCE8-76B7A81B29F1}"/>
              </c:ext>
            </c:extLst>
          </c:dPt>
          <c:dPt>
            <c:idx val="7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6-72EC-4AA4-BCE8-76B7A81B29F1}"/>
              </c:ext>
            </c:extLst>
          </c:dPt>
          <c:dPt>
            <c:idx val="7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7-72EC-4AA4-BCE8-76B7A81B29F1}"/>
              </c:ext>
            </c:extLst>
          </c:dPt>
          <c:dPt>
            <c:idx val="7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8-72EC-4AA4-BCE8-76B7A81B29F1}"/>
              </c:ext>
            </c:extLst>
          </c:dPt>
          <c:dPt>
            <c:idx val="7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9-72EC-4AA4-BCE8-76B7A81B29F1}"/>
              </c:ext>
            </c:extLst>
          </c:dPt>
          <c:dPt>
            <c:idx val="7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A-72EC-4AA4-BCE8-76B7A81B29F1}"/>
              </c:ext>
            </c:extLst>
          </c:dPt>
          <c:dPt>
            <c:idx val="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B-72EC-4AA4-BCE8-76B7A81B29F1}"/>
              </c:ext>
            </c:extLst>
          </c:dPt>
          <c:dPt>
            <c:idx val="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C-72EC-4AA4-BCE8-76B7A81B29F1}"/>
              </c:ext>
            </c:extLst>
          </c:dPt>
          <c:dPt>
            <c:idx val="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D-72EC-4AA4-BCE8-76B7A81B29F1}"/>
              </c:ext>
            </c:extLst>
          </c:dPt>
          <c:dPt>
            <c:idx val="7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E-72EC-4AA4-BCE8-76B7A81B29F1}"/>
              </c:ext>
            </c:extLst>
          </c:dPt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4F-72EC-4AA4-BCE8-76B7A81B29F1}"/>
              </c:ext>
            </c:extLst>
          </c:dPt>
          <c:dPt>
            <c:idx val="8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0-72EC-4AA4-BCE8-76B7A81B29F1}"/>
              </c:ext>
            </c:extLst>
          </c:dPt>
          <c:dPt>
            <c:idx val="8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1-72EC-4AA4-BCE8-76B7A81B29F1}"/>
              </c:ext>
            </c:extLst>
          </c:dPt>
          <c:dPt>
            <c:idx val="8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2-72EC-4AA4-BCE8-76B7A81B29F1}"/>
              </c:ext>
            </c:extLst>
          </c:dPt>
          <c:dPt>
            <c:idx val="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3-72EC-4AA4-BCE8-76B7A81B29F1}"/>
              </c:ext>
            </c:extLst>
          </c:dPt>
          <c:dPt>
            <c:idx val="8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4-72EC-4AA4-BCE8-76B7A81B29F1}"/>
              </c:ext>
            </c:extLst>
          </c:dPt>
          <c:dPt>
            <c:idx val="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5-72EC-4AA4-BCE8-76B7A81B29F1}"/>
              </c:ext>
            </c:extLst>
          </c:dPt>
          <c:dPt>
            <c:idx val="8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6-72EC-4AA4-BCE8-76B7A81B29F1}"/>
              </c:ext>
            </c:extLst>
          </c:dPt>
          <c:dPt>
            <c:idx val="8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7-72EC-4AA4-BCE8-76B7A81B29F1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8-72EC-4AA4-BCE8-76B7A81B29F1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9-72EC-4AA4-BCE8-76B7A81B29F1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A-72EC-4AA4-BCE8-76B7A81B29F1}"/>
              </c:ext>
            </c:extLst>
          </c:dPt>
          <c:dPt>
            <c:idx val="9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B-72EC-4AA4-BCE8-76B7A81B29F1}"/>
              </c:ext>
            </c:extLst>
          </c:dPt>
          <c:dPt>
            <c:idx val="9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C-72EC-4AA4-BCE8-76B7A81B29F1}"/>
              </c:ext>
            </c:extLst>
          </c:dPt>
          <c:dPt>
            <c:idx val="9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D-72EC-4AA4-BCE8-76B7A81B29F1}"/>
              </c:ext>
            </c:extLst>
          </c:dPt>
          <c:dPt>
            <c:idx val="9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E-72EC-4AA4-BCE8-76B7A81B29F1}"/>
              </c:ext>
            </c:extLst>
          </c:dPt>
          <c:dPt>
            <c:idx val="9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5F-72EC-4AA4-BCE8-76B7A81B29F1}"/>
              </c:ext>
            </c:extLst>
          </c:dPt>
          <c:dPt>
            <c:idx val="9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0-72EC-4AA4-BCE8-76B7A81B29F1}"/>
              </c:ext>
            </c:extLst>
          </c:dPt>
          <c:dPt>
            <c:idx val="9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1-72EC-4AA4-BCE8-76B7A81B29F1}"/>
              </c:ext>
            </c:extLst>
          </c:dPt>
          <c:dPt>
            <c:idx val="9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2-72EC-4AA4-BCE8-76B7A81B29F1}"/>
              </c:ext>
            </c:extLst>
          </c:dPt>
          <c:dPt>
            <c:idx val="9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3-72EC-4AA4-BCE8-76B7A81B29F1}"/>
              </c:ext>
            </c:extLst>
          </c:dPt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4-72EC-4AA4-BCE8-76B7A81B29F1}"/>
              </c:ext>
            </c:extLst>
          </c:dPt>
          <c:dPt>
            <c:idx val="10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5-72EC-4AA4-BCE8-76B7A81B29F1}"/>
              </c:ext>
            </c:extLst>
          </c:dPt>
          <c:dPt>
            <c:idx val="10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6-72EC-4AA4-BCE8-76B7A81B29F1}"/>
              </c:ext>
            </c:extLst>
          </c:dPt>
          <c:dPt>
            <c:idx val="10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7-72EC-4AA4-BCE8-76B7A81B29F1}"/>
              </c:ext>
            </c:extLst>
          </c:dPt>
          <c:dPt>
            <c:idx val="10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8-72EC-4AA4-BCE8-76B7A81B29F1}"/>
              </c:ext>
            </c:extLst>
          </c:dPt>
          <c:dPt>
            <c:idx val="10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9-72EC-4AA4-BCE8-76B7A81B29F1}"/>
              </c:ext>
            </c:extLst>
          </c:dPt>
          <c:dPt>
            <c:idx val="10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A-72EC-4AA4-BCE8-76B7A81B29F1}"/>
              </c:ext>
            </c:extLst>
          </c:dPt>
          <c:dPt>
            <c:idx val="10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B-72EC-4AA4-BCE8-76B7A81B29F1}"/>
              </c:ext>
            </c:extLst>
          </c:dPt>
          <c:dPt>
            <c:idx val="10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C-72EC-4AA4-BCE8-76B7A81B29F1}"/>
              </c:ext>
            </c:extLst>
          </c:dPt>
          <c:dPt>
            <c:idx val="10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D-72EC-4AA4-BCE8-76B7A81B29F1}"/>
              </c:ext>
            </c:extLst>
          </c:dPt>
          <c:dPt>
            <c:idx val="1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E-72EC-4AA4-BCE8-76B7A81B29F1}"/>
              </c:ext>
            </c:extLst>
          </c:dPt>
          <c:dPt>
            <c:idx val="1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6F-72EC-4AA4-BCE8-76B7A81B29F1}"/>
              </c:ext>
            </c:extLst>
          </c:dPt>
          <c:dPt>
            <c:idx val="1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0-72EC-4AA4-BCE8-76B7A81B29F1}"/>
              </c:ext>
            </c:extLst>
          </c:dPt>
          <c:dPt>
            <c:idx val="1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1-72EC-4AA4-BCE8-76B7A81B29F1}"/>
              </c:ext>
            </c:extLst>
          </c:dPt>
          <c:dPt>
            <c:idx val="1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2-72EC-4AA4-BCE8-76B7A81B29F1}"/>
              </c:ext>
            </c:extLst>
          </c:dPt>
          <c:dPt>
            <c:idx val="1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3-72EC-4AA4-BCE8-76B7A81B29F1}"/>
              </c:ext>
            </c:extLst>
          </c:dPt>
          <c:dPt>
            <c:idx val="1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4-72EC-4AA4-BCE8-76B7A81B29F1}"/>
              </c:ext>
            </c:extLst>
          </c:dPt>
          <c:dPt>
            <c:idx val="1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5-72EC-4AA4-BCE8-76B7A81B29F1}"/>
              </c:ext>
            </c:extLst>
          </c:dPt>
          <c:dPt>
            <c:idx val="1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6-72EC-4AA4-BCE8-76B7A81B29F1}"/>
              </c:ext>
            </c:extLst>
          </c:dPt>
          <c:dPt>
            <c:idx val="1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7-72EC-4AA4-BCE8-76B7A81B29F1}"/>
              </c:ext>
            </c:extLst>
          </c:dPt>
          <c:xVal>
            <c:numRef>
              <c:f>Sheet1!$A$1:$DP$1</c:f>
              <c:numCache>
                <c:formatCode>General</c:formatCode>
                <c:ptCount val="120"/>
                <c:pt idx="0">
                  <c:v>18666</c:v>
                </c:pt>
                <c:pt idx="1">
                  <c:v>18667</c:v>
                </c:pt>
                <c:pt idx="2">
                  <c:v>18668</c:v>
                </c:pt>
                <c:pt idx="3">
                  <c:v>18669</c:v>
                </c:pt>
                <c:pt idx="4">
                  <c:v>18670</c:v>
                </c:pt>
                <c:pt idx="5">
                  <c:v>18671</c:v>
                </c:pt>
                <c:pt idx="6">
                  <c:v>18672</c:v>
                </c:pt>
                <c:pt idx="7">
                  <c:v>18673</c:v>
                </c:pt>
                <c:pt idx="8">
                  <c:v>18674</c:v>
                </c:pt>
                <c:pt idx="9">
                  <c:v>18675</c:v>
                </c:pt>
                <c:pt idx="10">
                  <c:v>18676</c:v>
                </c:pt>
                <c:pt idx="11">
                  <c:v>18677</c:v>
                </c:pt>
                <c:pt idx="12">
                  <c:v>18678</c:v>
                </c:pt>
                <c:pt idx="13">
                  <c:v>18679</c:v>
                </c:pt>
                <c:pt idx="14">
                  <c:v>18680</c:v>
                </c:pt>
                <c:pt idx="15">
                  <c:v>18681</c:v>
                </c:pt>
                <c:pt idx="16">
                  <c:v>18682</c:v>
                </c:pt>
                <c:pt idx="17">
                  <c:v>18683</c:v>
                </c:pt>
                <c:pt idx="18">
                  <c:v>18684</c:v>
                </c:pt>
                <c:pt idx="19">
                  <c:v>18685</c:v>
                </c:pt>
                <c:pt idx="20">
                  <c:v>18686</c:v>
                </c:pt>
                <c:pt idx="21">
                  <c:v>18687</c:v>
                </c:pt>
                <c:pt idx="22">
                  <c:v>18688</c:v>
                </c:pt>
                <c:pt idx="23">
                  <c:v>18689</c:v>
                </c:pt>
                <c:pt idx="24">
                  <c:v>18690</c:v>
                </c:pt>
                <c:pt idx="25">
                  <c:v>18691</c:v>
                </c:pt>
                <c:pt idx="26">
                  <c:v>18692</c:v>
                </c:pt>
                <c:pt idx="27">
                  <c:v>18693</c:v>
                </c:pt>
                <c:pt idx="28">
                  <c:v>18694</c:v>
                </c:pt>
                <c:pt idx="29">
                  <c:v>18695</c:v>
                </c:pt>
                <c:pt idx="30">
                  <c:v>18696</c:v>
                </c:pt>
                <c:pt idx="31">
                  <c:v>18697</c:v>
                </c:pt>
                <c:pt idx="32">
                  <c:v>18698</c:v>
                </c:pt>
                <c:pt idx="33">
                  <c:v>18699</c:v>
                </c:pt>
                <c:pt idx="34">
                  <c:v>18700</c:v>
                </c:pt>
                <c:pt idx="35">
                  <c:v>18701</c:v>
                </c:pt>
                <c:pt idx="36">
                  <c:v>18702</c:v>
                </c:pt>
                <c:pt idx="37">
                  <c:v>18703</c:v>
                </c:pt>
                <c:pt idx="38">
                  <c:v>18704</c:v>
                </c:pt>
                <c:pt idx="39">
                  <c:v>18705</c:v>
                </c:pt>
                <c:pt idx="40">
                  <c:v>18706</c:v>
                </c:pt>
                <c:pt idx="41">
                  <c:v>18707</c:v>
                </c:pt>
                <c:pt idx="42">
                  <c:v>18708</c:v>
                </c:pt>
                <c:pt idx="43">
                  <c:v>18709</c:v>
                </c:pt>
                <c:pt idx="44">
                  <c:v>18710</c:v>
                </c:pt>
                <c:pt idx="45">
                  <c:v>18711</c:v>
                </c:pt>
                <c:pt idx="46">
                  <c:v>18712</c:v>
                </c:pt>
                <c:pt idx="47">
                  <c:v>18713</c:v>
                </c:pt>
                <c:pt idx="48">
                  <c:v>18714</c:v>
                </c:pt>
                <c:pt idx="49">
                  <c:v>18715</c:v>
                </c:pt>
                <c:pt idx="50">
                  <c:v>18716</c:v>
                </c:pt>
                <c:pt idx="51">
                  <c:v>18717</c:v>
                </c:pt>
                <c:pt idx="52">
                  <c:v>18718</c:v>
                </c:pt>
                <c:pt idx="53">
                  <c:v>18719</c:v>
                </c:pt>
                <c:pt idx="54">
                  <c:v>18720</c:v>
                </c:pt>
                <c:pt idx="55">
                  <c:v>18721</c:v>
                </c:pt>
                <c:pt idx="56">
                  <c:v>18722</c:v>
                </c:pt>
                <c:pt idx="57">
                  <c:v>18723</c:v>
                </c:pt>
                <c:pt idx="58">
                  <c:v>18724</c:v>
                </c:pt>
                <c:pt idx="59">
                  <c:v>18725</c:v>
                </c:pt>
                <c:pt idx="60">
                  <c:v>18726</c:v>
                </c:pt>
                <c:pt idx="61">
                  <c:v>18727</c:v>
                </c:pt>
                <c:pt idx="62">
                  <c:v>18728</c:v>
                </c:pt>
                <c:pt idx="63">
                  <c:v>18729</c:v>
                </c:pt>
                <c:pt idx="64">
                  <c:v>18730</c:v>
                </c:pt>
                <c:pt idx="65">
                  <c:v>18731</c:v>
                </c:pt>
                <c:pt idx="66">
                  <c:v>18732</c:v>
                </c:pt>
                <c:pt idx="67">
                  <c:v>18733</c:v>
                </c:pt>
                <c:pt idx="68">
                  <c:v>18734</c:v>
                </c:pt>
                <c:pt idx="69">
                  <c:v>18735</c:v>
                </c:pt>
                <c:pt idx="70">
                  <c:v>18736</c:v>
                </c:pt>
                <c:pt idx="71">
                  <c:v>18737</c:v>
                </c:pt>
                <c:pt idx="72">
                  <c:v>18738</c:v>
                </c:pt>
                <c:pt idx="73">
                  <c:v>18739</c:v>
                </c:pt>
                <c:pt idx="74">
                  <c:v>18740</c:v>
                </c:pt>
                <c:pt idx="75">
                  <c:v>18741</c:v>
                </c:pt>
                <c:pt idx="76">
                  <c:v>18742</c:v>
                </c:pt>
                <c:pt idx="77">
                  <c:v>18743</c:v>
                </c:pt>
                <c:pt idx="78">
                  <c:v>18744</c:v>
                </c:pt>
                <c:pt idx="79">
                  <c:v>18745</c:v>
                </c:pt>
                <c:pt idx="80">
                  <c:v>18746</c:v>
                </c:pt>
                <c:pt idx="81">
                  <c:v>18747</c:v>
                </c:pt>
                <c:pt idx="82">
                  <c:v>18748</c:v>
                </c:pt>
                <c:pt idx="83">
                  <c:v>18749</c:v>
                </c:pt>
                <c:pt idx="84">
                  <c:v>18750</c:v>
                </c:pt>
                <c:pt idx="85">
                  <c:v>18751</c:v>
                </c:pt>
                <c:pt idx="86">
                  <c:v>18752</c:v>
                </c:pt>
                <c:pt idx="87">
                  <c:v>18753</c:v>
                </c:pt>
                <c:pt idx="88">
                  <c:v>18754</c:v>
                </c:pt>
                <c:pt idx="89">
                  <c:v>18755</c:v>
                </c:pt>
                <c:pt idx="90">
                  <c:v>18756</c:v>
                </c:pt>
                <c:pt idx="91">
                  <c:v>18757</c:v>
                </c:pt>
                <c:pt idx="92">
                  <c:v>18758</c:v>
                </c:pt>
                <c:pt idx="93">
                  <c:v>18759</c:v>
                </c:pt>
                <c:pt idx="94">
                  <c:v>18760</c:v>
                </c:pt>
                <c:pt idx="95">
                  <c:v>18761</c:v>
                </c:pt>
                <c:pt idx="96">
                  <c:v>18762</c:v>
                </c:pt>
                <c:pt idx="97">
                  <c:v>18763</c:v>
                </c:pt>
                <c:pt idx="98">
                  <c:v>18764</c:v>
                </c:pt>
                <c:pt idx="99">
                  <c:v>18765</c:v>
                </c:pt>
                <c:pt idx="100">
                  <c:v>18766</c:v>
                </c:pt>
                <c:pt idx="101">
                  <c:v>18767</c:v>
                </c:pt>
                <c:pt idx="102">
                  <c:v>18768</c:v>
                </c:pt>
                <c:pt idx="103">
                  <c:v>18769</c:v>
                </c:pt>
                <c:pt idx="104">
                  <c:v>18770</c:v>
                </c:pt>
                <c:pt idx="105">
                  <c:v>18771</c:v>
                </c:pt>
                <c:pt idx="106">
                  <c:v>18772</c:v>
                </c:pt>
                <c:pt idx="107">
                  <c:v>18773</c:v>
                </c:pt>
                <c:pt idx="108">
                  <c:v>18774</c:v>
                </c:pt>
                <c:pt idx="109">
                  <c:v>18775</c:v>
                </c:pt>
                <c:pt idx="110">
                  <c:v>18776</c:v>
                </c:pt>
                <c:pt idx="111">
                  <c:v>18777</c:v>
                </c:pt>
                <c:pt idx="112">
                  <c:v>18778</c:v>
                </c:pt>
                <c:pt idx="113">
                  <c:v>18779</c:v>
                </c:pt>
                <c:pt idx="114">
                  <c:v>18780</c:v>
                </c:pt>
                <c:pt idx="115">
                  <c:v>18781</c:v>
                </c:pt>
                <c:pt idx="116">
                  <c:v>18782</c:v>
                </c:pt>
                <c:pt idx="117">
                  <c:v>18783</c:v>
                </c:pt>
                <c:pt idx="118">
                  <c:v>18784</c:v>
                </c:pt>
                <c:pt idx="119">
                  <c:v>18785</c:v>
                </c:pt>
              </c:numCache>
            </c:numRef>
          </c:xVal>
          <c:yVal>
            <c:numRef>
              <c:f>Sheet1!$A$2:$DP$2</c:f>
              <c:numCache>
                <c:formatCode>General</c:formatCode>
                <c:ptCount val="120"/>
                <c:pt idx="0">
                  <c:v>0.17361744904302739</c:v>
                </c:pt>
                <c:pt idx="1">
                  <c:v>0.25946438255473608</c:v>
                </c:pt>
                <c:pt idx="2">
                  <c:v>0.27575247391921331</c:v>
                </c:pt>
                <c:pt idx="3">
                  <c:v>0.34914336354755388</c:v>
                </c:pt>
                <c:pt idx="4">
                  <c:v>0.28716925443245828</c:v>
                </c:pt>
                <c:pt idx="5">
                  <c:v>7.7763354061913634E-2</c:v>
                </c:pt>
                <c:pt idx="6">
                  <c:v>2.2245904829929275E-2</c:v>
                </c:pt>
                <c:pt idx="7">
                  <c:v>0.21455686754682826</c:v>
                </c:pt>
                <c:pt idx="8">
                  <c:v>0.28332586953276612</c:v>
                </c:pt>
                <c:pt idx="9">
                  <c:v>0.28772100880350554</c:v>
                </c:pt>
                <c:pt idx="10">
                  <c:v>0.35238019655304692</c:v>
                </c:pt>
                <c:pt idx="11">
                  <c:v>0.29191963281880351</c:v>
                </c:pt>
                <c:pt idx="12">
                  <c:v>8.765525177572317E-2</c:v>
                </c:pt>
                <c:pt idx="13">
                  <c:v>1.7444508059959826E-2</c:v>
                </c:pt>
                <c:pt idx="14">
                  <c:v>0.20711007310745416</c:v>
                </c:pt>
                <c:pt idx="15">
                  <c:v>0.25824938919657381</c:v>
                </c:pt>
                <c:pt idx="16">
                  <c:v>0.26290339952496217</c:v>
                </c:pt>
                <c:pt idx="17">
                  <c:v>0.35893322449411486</c:v>
                </c:pt>
                <c:pt idx="18">
                  <c:v>0.34520361058990484</c:v>
                </c:pt>
                <c:pt idx="19">
                  <c:v>0.1381313288777278</c:v>
                </c:pt>
                <c:pt idx="20">
                  <c:v>1.9063869347588244E-2</c:v>
                </c:pt>
                <c:pt idx="21">
                  <c:v>0.21993269352501132</c:v>
                </c:pt>
                <c:pt idx="22">
                  <c:v>0.3128825197790715</c:v>
                </c:pt>
                <c:pt idx="23">
                  <c:v>0.33848430050961692</c:v>
                </c:pt>
                <c:pt idx="24">
                  <c:v>0.43310828557445757</c:v>
                </c:pt>
                <c:pt idx="25">
                  <c:v>0.49360286156445043</c:v>
                </c:pt>
                <c:pt idx="26">
                  <c:v>0.42075616802810167</c:v>
                </c:pt>
                <c:pt idx="27">
                  <c:v>0.23656846572603885</c:v>
                </c:pt>
                <c:pt idx="28">
                  <c:v>0.2940378405240911</c:v>
                </c:pt>
                <c:pt idx="29">
                  <c:v>0.42773623873580224</c:v>
                </c:pt>
                <c:pt idx="30">
                  <c:v>0.43995608639868788</c:v>
                </c:pt>
                <c:pt idx="31">
                  <c:v>0.57157595787015258</c:v>
                </c:pt>
                <c:pt idx="32">
                  <c:v>0.65085096774315443</c:v>
                </c:pt>
                <c:pt idx="33">
                  <c:v>0.4601366914767176</c:v>
                </c:pt>
                <c:pt idx="34">
                  <c:v>0.12387641457916448</c:v>
                </c:pt>
                <c:pt idx="35">
                  <c:v>0.35604596189493615</c:v>
                </c:pt>
                <c:pt idx="36">
                  <c:v>0.33782861980155737</c:v>
                </c:pt>
                <c:pt idx="37">
                  <c:v>0.35302076070299554</c:v>
                </c:pt>
                <c:pt idx="38">
                  <c:v>0.39614263228405522</c:v>
                </c:pt>
                <c:pt idx="39">
                  <c:v>0.49884452808939933</c:v>
                </c:pt>
                <c:pt idx="40">
                  <c:v>0.33302344389206029</c:v>
                </c:pt>
                <c:pt idx="41">
                  <c:v>9.7038855223054277E-2</c:v>
                </c:pt>
                <c:pt idx="42">
                  <c:v>0.38044219711613869</c:v>
                </c:pt>
                <c:pt idx="43">
                  <c:v>0.5460044102558288</c:v>
                </c:pt>
                <c:pt idx="44">
                  <c:v>0.56119088244797544</c:v>
                </c:pt>
                <c:pt idx="45">
                  <c:v>0.72193280312005759</c:v>
                </c:pt>
                <c:pt idx="46">
                  <c:v>0.7490367918128723</c:v>
                </c:pt>
                <c:pt idx="47">
                  <c:v>0.39590076735428109</c:v>
                </c:pt>
                <c:pt idx="48">
                  <c:v>0.11724969341730583</c:v>
                </c:pt>
                <c:pt idx="49">
                  <c:v>0.48109202015793023</c:v>
                </c:pt>
                <c:pt idx="50">
                  <c:v>0.66409307264828887</c:v>
                </c:pt>
                <c:pt idx="51">
                  <c:v>0.62784923500768097</c:v>
                </c:pt>
                <c:pt idx="52">
                  <c:v>0.7515896005638476</c:v>
                </c:pt>
                <c:pt idx="53">
                  <c:v>0.69850969632724325</c:v>
                </c:pt>
                <c:pt idx="54">
                  <c:v>0.37968636921059451</c:v>
                </c:pt>
                <c:pt idx="55">
                  <c:v>0.12004058795852772</c:v>
                </c:pt>
                <c:pt idx="56">
                  <c:v>0.13183906156407246</c:v>
                </c:pt>
                <c:pt idx="57">
                  <c:v>0.60681643396615026</c:v>
                </c:pt>
                <c:pt idx="58">
                  <c:v>0.70223781747133995</c:v>
                </c:pt>
                <c:pt idx="59">
                  <c:v>0.85787601021123516</c:v>
                </c:pt>
                <c:pt idx="60">
                  <c:v>0.98449796965728886</c:v>
                </c:pt>
                <c:pt idx="61">
                  <c:v>0.55318666492826263</c:v>
                </c:pt>
                <c:pt idx="62">
                  <c:v>0.16922986805134335</c:v>
                </c:pt>
                <c:pt idx="63">
                  <c:v>0.65929167587831938</c:v>
                </c:pt>
                <c:pt idx="64">
                  <c:v>0.85009665149342151</c:v>
                </c:pt>
                <c:pt idx="65">
                  <c:v>0.81010012830178679</c:v>
                </c:pt>
                <c:pt idx="66">
                  <c:v>0.90574637060887608</c:v>
                </c:pt>
                <c:pt idx="67">
                  <c:v>0.90757925327982059</c:v>
                </c:pt>
                <c:pt idx="68">
                  <c:v>0.52198608898739851</c:v>
                </c:pt>
                <c:pt idx="69">
                  <c:v>0.16220633723907404</c:v>
                </c:pt>
                <c:pt idx="70">
                  <c:v>0.64405985401184018</c:v>
                </c:pt>
                <c:pt idx="71">
                  <c:v>0.79570727541046182</c:v>
                </c:pt>
                <c:pt idx="72">
                  <c:v>0.78944524121302839</c:v>
                </c:pt>
                <c:pt idx="73">
                  <c:v>0.8899382299644194</c:v>
                </c:pt>
                <c:pt idx="74">
                  <c:v>0.89498716037345438</c:v>
                </c:pt>
                <c:pt idx="75">
                  <c:v>0.5660546350201523</c:v>
                </c:pt>
                <c:pt idx="76">
                  <c:v>0.20268847986002067</c:v>
                </c:pt>
                <c:pt idx="77">
                  <c:v>0.70639109181230531</c:v>
                </c:pt>
                <c:pt idx="78">
                  <c:v>0.88410701767314603</c:v>
                </c:pt>
                <c:pt idx="79">
                  <c:v>0.90278919392843449</c:v>
                </c:pt>
                <c:pt idx="80">
                  <c:v>1.0354936784443549</c:v>
                </c:pt>
                <c:pt idx="81">
                  <c:v>1.0421166204666861</c:v>
                </c:pt>
                <c:pt idx="82">
                  <c:v>0.4076349955878546</c:v>
                </c:pt>
                <c:pt idx="83">
                  <c:v>0.24127538400781523</c:v>
                </c:pt>
                <c:pt idx="84">
                  <c:v>0.85456737355471535</c:v>
                </c:pt>
                <c:pt idx="85">
                  <c:v>1.0078473832293127</c:v>
                </c:pt>
                <c:pt idx="86">
                  <c:v>1.0265295594846011</c:v>
                </c:pt>
                <c:pt idx="87">
                  <c:v>1.1550221929968767</c:v>
                </c:pt>
                <c:pt idx="88">
                  <c:v>1.1780314840114054</c:v>
                </c:pt>
                <c:pt idx="89">
                  <c:v>0.52179146330172088</c:v>
                </c:pt>
                <c:pt idx="90">
                  <c:v>0.32925753135268632</c:v>
                </c:pt>
                <c:pt idx="91">
                  <c:v>1.0067854450220228</c:v>
                </c:pt>
                <c:pt idx="92">
                  <c:v>1.2360412757619217</c:v>
                </c:pt>
                <c:pt idx="93">
                  <c:v>1.2380839006766551</c:v>
                </c:pt>
                <c:pt idx="94">
                  <c:v>0.73313417268022241</c:v>
                </c:pt>
                <c:pt idx="95">
                  <c:v>1.1532138747328622</c:v>
                </c:pt>
                <c:pt idx="96">
                  <c:v>0.86903769880635873</c:v>
                </c:pt>
                <c:pt idx="97">
                  <c:v>0.41599067308364551</c:v>
                </c:pt>
                <c:pt idx="98">
                  <c:v>0.97784668408850006</c:v>
                </c:pt>
                <c:pt idx="99">
                  <c:v>1.1335226682236721</c:v>
                </c:pt>
                <c:pt idx="100">
                  <c:v>1.1364628387762392</c:v>
                </c:pt>
                <c:pt idx="101">
                  <c:v>1.23761150823569</c:v>
                </c:pt>
                <c:pt idx="102">
                  <c:v>1.2304065787260898</c:v>
                </c:pt>
                <c:pt idx="103">
                  <c:v>0.79539549639942497</c:v>
                </c:pt>
                <c:pt idx="104">
                  <c:v>0.32673684528769642</c:v>
                </c:pt>
                <c:pt idx="105">
                  <c:v>0.54792421313591111</c:v>
                </c:pt>
                <c:pt idx="106">
                  <c:v>1.0957444999348098</c:v>
                </c:pt>
                <c:pt idx="107">
                  <c:v>1.1072765442036503</c:v>
                </c:pt>
                <c:pt idx="108">
                  <c:v>1.2418857150415421</c:v>
                </c:pt>
                <c:pt idx="109">
                  <c:v>1.2807069258400554</c:v>
                </c:pt>
                <c:pt idx="110">
                  <c:v>0.83737795741287657</c:v>
                </c:pt>
                <c:pt idx="111">
                  <c:v>0.25890506990463341</c:v>
                </c:pt>
                <c:pt idx="112">
                  <c:v>1.0459618949361422</c:v>
                </c:pt>
                <c:pt idx="113">
                  <c:v>1.2525334406608957</c:v>
                </c:pt>
                <c:pt idx="114">
                  <c:v>1.1877438725976481</c:v>
                </c:pt>
                <c:pt idx="115">
                  <c:v>1.3361431235721939</c:v>
                </c:pt>
                <c:pt idx="116">
                  <c:v>1.4045115367681931</c:v>
                </c:pt>
                <c:pt idx="117">
                  <c:v>0.9171026848896775</c:v>
                </c:pt>
                <c:pt idx="118">
                  <c:v>0.33545909931767637</c:v>
                </c:pt>
                <c:pt idx="119">
                  <c:v>1.1091812305256217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78-72EC-4AA4-BCE8-76B7A81B29F1}"/>
            </c:ext>
          </c:extLst>
        </c:ser>
        <c:ser>
          <c:idx val="1"/>
          <c:order val="1"/>
          <c:spPr>
            <a:ln w="25400" algn="ctr">
              <a:solidFill>
                <a:schemeClr val="accent5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accent5"/>
              </a:solidFill>
              <a:ln w="9525" algn="ctr">
                <a:solidFill>
                  <a:schemeClr val="accent5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9-72EC-4AA4-BCE8-76B7A81B29F1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A-72EC-4AA4-BCE8-76B7A81B29F1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B-72EC-4AA4-BCE8-76B7A81B29F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C-72EC-4AA4-BCE8-76B7A81B29F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D-72EC-4AA4-BCE8-76B7A81B29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E-72EC-4AA4-BCE8-76B7A81B29F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7F-72EC-4AA4-BCE8-76B7A81B29F1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0-72EC-4AA4-BCE8-76B7A81B29F1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1-72EC-4AA4-BCE8-76B7A81B29F1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2-72EC-4AA4-BCE8-76B7A81B29F1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3-72EC-4AA4-BCE8-76B7A81B29F1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4-72EC-4AA4-BCE8-76B7A81B29F1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5-72EC-4AA4-BCE8-76B7A81B29F1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6-72EC-4AA4-BCE8-76B7A81B29F1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7-72EC-4AA4-BCE8-76B7A81B29F1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8-72EC-4AA4-BCE8-76B7A81B29F1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9-72EC-4AA4-BCE8-76B7A81B29F1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A-72EC-4AA4-BCE8-76B7A81B29F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B-72EC-4AA4-BCE8-76B7A81B29F1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C-72EC-4AA4-BCE8-76B7A81B29F1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D-72EC-4AA4-BCE8-76B7A81B29F1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E-72EC-4AA4-BCE8-76B7A81B29F1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8F-72EC-4AA4-BCE8-76B7A81B29F1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0-72EC-4AA4-BCE8-76B7A81B29F1}"/>
              </c:ext>
            </c:extLst>
          </c:dPt>
          <c:dPt>
            <c:idx val="2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1-72EC-4AA4-BCE8-76B7A81B29F1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2-72EC-4AA4-BCE8-76B7A81B29F1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3-72EC-4AA4-BCE8-76B7A81B29F1}"/>
              </c:ext>
            </c:extLst>
          </c:dPt>
          <c:dPt>
            <c:idx val="2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4-72EC-4AA4-BCE8-76B7A81B29F1}"/>
              </c:ext>
            </c:extLst>
          </c:dPt>
          <c:dPt>
            <c:idx val="2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5-72EC-4AA4-BCE8-76B7A81B29F1}"/>
              </c:ext>
            </c:extLst>
          </c:dPt>
          <c:dPt>
            <c:idx val="2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6-72EC-4AA4-BCE8-76B7A81B29F1}"/>
              </c:ext>
            </c:extLst>
          </c:dPt>
          <c:dPt>
            <c:idx val="3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7-72EC-4AA4-BCE8-76B7A81B29F1}"/>
              </c:ext>
            </c:extLst>
          </c:dPt>
          <c:dPt>
            <c:idx val="3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8-72EC-4AA4-BCE8-76B7A81B29F1}"/>
              </c:ext>
            </c:extLst>
          </c:dPt>
          <c:dPt>
            <c:idx val="3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9-72EC-4AA4-BCE8-76B7A81B29F1}"/>
              </c:ext>
            </c:extLst>
          </c:dPt>
          <c:dPt>
            <c:idx val="3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A-72EC-4AA4-BCE8-76B7A81B29F1}"/>
              </c:ext>
            </c:extLst>
          </c:dPt>
          <c:dPt>
            <c:idx val="3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B-72EC-4AA4-BCE8-76B7A81B29F1}"/>
              </c:ext>
            </c:extLst>
          </c:dPt>
          <c:dPt>
            <c:idx val="3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C-72EC-4AA4-BCE8-76B7A81B29F1}"/>
              </c:ext>
            </c:extLst>
          </c:dPt>
          <c:dPt>
            <c:idx val="3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D-72EC-4AA4-BCE8-76B7A81B29F1}"/>
              </c:ext>
            </c:extLst>
          </c:dPt>
          <c:dPt>
            <c:idx val="3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E-72EC-4AA4-BCE8-76B7A81B29F1}"/>
              </c:ext>
            </c:extLst>
          </c:dPt>
          <c:dPt>
            <c:idx val="3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9F-72EC-4AA4-BCE8-76B7A81B29F1}"/>
              </c:ext>
            </c:extLst>
          </c:dPt>
          <c:dPt>
            <c:idx val="3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0-72EC-4AA4-BCE8-76B7A81B29F1}"/>
              </c:ext>
            </c:extLst>
          </c:dPt>
          <c:dPt>
            <c:idx val="4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1-72EC-4AA4-BCE8-76B7A81B29F1}"/>
              </c:ext>
            </c:extLst>
          </c:dPt>
          <c:dPt>
            <c:idx val="4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2-72EC-4AA4-BCE8-76B7A81B29F1}"/>
              </c:ext>
            </c:extLst>
          </c:dPt>
          <c:dPt>
            <c:idx val="4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3-72EC-4AA4-BCE8-76B7A81B29F1}"/>
              </c:ext>
            </c:extLst>
          </c:dPt>
          <c:dPt>
            <c:idx val="4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4-72EC-4AA4-BCE8-76B7A81B29F1}"/>
              </c:ext>
            </c:extLst>
          </c:dPt>
          <c:dPt>
            <c:idx val="4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5-72EC-4AA4-BCE8-76B7A81B29F1}"/>
              </c:ext>
            </c:extLst>
          </c:dPt>
          <c:dPt>
            <c:idx val="4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6-72EC-4AA4-BCE8-76B7A81B29F1}"/>
              </c:ext>
            </c:extLst>
          </c:dPt>
          <c:dPt>
            <c:idx val="4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7-72EC-4AA4-BCE8-76B7A81B29F1}"/>
              </c:ext>
            </c:extLst>
          </c:dPt>
          <c:dPt>
            <c:idx val="4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8-72EC-4AA4-BCE8-76B7A81B29F1}"/>
              </c:ext>
            </c:extLst>
          </c:dPt>
          <c:dPt>
            <c:idx val="4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9-72EC-4AA4-BCE8-76B7A81B29F1}"/>
              </c:ext>
            </c:extLst>
          </c:dPt>
          <c:dPt>
            <c:idx val="4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A-72EC-4AA4-BCE8-76B7A81B29F1}"/>
              </c:ext>
            </c:extLst>
          </c:dPt>
          <c:dPt>
            <c:idx val="5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B-72EC-4AA4-BCE8-76B7A81B29F1}"/>
              </c:ext>
            </c:extLst>
          </c:dPt>
          <c:dPt>
            <c:idx val="5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C-72EC-4AA4-BCE8-76B7A81B29F1}"/>
              </c:ext>
            </c:extLst>
          </c:dPt>
          <c:dPt>
            <c:idx val="5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D-72EC-4AA4-BCE8-76B7A81B29F1}"/>
              </c:ext>
            </c:extLst>
          </c:dPt>
          <c:dPt>
            <c:idx val="5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E-72EC-4AA4-BCE8-76B7A81B29F1}"/>
              </c:ext>
            </c:extLst>
          </c:dPt>
          <c:dPt>
            <c:idx val="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AF-72EC-4AA4-BCE8-76B7A81B29F1}"/>
              </c:ext>
            </c:extLst>
          </c:dPt>
          <c:dPt>
            <c:idx val="5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0-72EC-4AA4-BCE8-76B7A81B29F1}"/>
              </c:ext>
            </c:extLst>
          </c:dPt>
          <c:dPt>
            <c:idx val="5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1-72EC-4AA4-BCE8-76B7A81B29F1}"/>
              </c:ext>
            </c:extLst>
          </c:dPt>
          <c:dPt>
            <c:idx val="5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2-72EC-4AA4-BCE8-76B7A81B29F1}"/>
              </c:ext>
            </c:extLst>
          </c:dPt>
          <c:dPt>
            <c:idx val="5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3-72EC-4AA4-BCE8-76B7A81B29F1}"/>
              </c:ext>
            </c:extLst>
          </c:dPt>
          <c:dPt>
            <c:idx val="5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4-72EC-4AA4-BCE8-76B7A81B29F1}"/>
              </c:ext>
            </c:extLst>
          </c:dPt>
          <c:dPt>
            <c:idx val="6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5-72EC-4AA4-BCE8-76B7A81B29F1}"/>
              </c:ext>
            </c:extLst>
          </c:dPt>
          <c:dPt>
            <c:idx val="6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6-72EC-4AA4-BCE8-76B7A81B29F1}"/>
              </c:ext>
            </c:extLst>
          </c:dPt>
          <c:dPt>
            <c:idx val="6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7-72EC-4AA4-BCE8-76B7A81B29F1}"/>
              </c:ext>
            </c:extLst>
          </c:dPt>
          <c:dPt>
            <c:idx val="6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8-72EC-4AA4-BCE8-76B7A81B29F1}"/>
              </c:ext>
            </c:extLst>
          </c:dPt>
          <c:dPt>
            <c:idx val="6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9-72EC-4AA4-BCE8-76B7A81B29F1}"/>
              </c:ext>
            </c:extLst>
          </c:dPt>
          <c:dPt>
            <c:idx val="6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A-72EC-4AA4-BCE8-76B7A81B29F1}"/>
              </c:ext>
            </c:extLst>
          </c:dPt>
          <c:dPt>
            <c:idx val="6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B-72EC-4AA4-BCE8-76B7A81B29F1}"/>
              </c:ext>
            </c:extLst>
          </c:dPt>
          <c:dPt>
            <c:idx val="6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C-72EC-4AA4-BCE8-76B7A81B29F1}"/>
              </c:ext>
            </c:extLst>
          </c:dPt>
          <c:dPt>
            <c:idx val="6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D-72EC-4AA4-BCE8-76B7A81B29F1}"/>
              </c:ext>
            </c:extLst>
          </c:dPt>
          <c:dPt>
            <c:idx val="6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E-72EC-4AA4-BCE8-76B7A81B29F1}"/>
              </c:ext>
            </c:extLst>
          </c:dPt>
          <c:dPt>
            <c:idx val="7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BF-72EC-4AA4-BCE8-76B7A81B29F1}"/>
              </c:ext>
            </c:extLst>
          </c:dPt>
          <c:dPt>
            <c:idx val="7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0-72EC-4AA4-BCE8-76B7A81B29F1}"/>
              </c:ext>
            </c:extLst>
          </c:dPt>
          <c:dPt>
            <c:idx val="7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1-72EC-4AA4-BCE8-76B7A81B29F1}"/>
              </c:ext>
            </c:extLst>
          </c:dPt>
          <c:dPt>
            <c:idx val="7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2-72EC-4AA4-BCE8-76B7A81B29F1}"/>
              </c:ext>
            </c:extLst>
          </c:dPt>
          <c:dPt>
            <c:idx val="7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3-72EC-4AA4-BCE8-76B7A81B29F1}"/>
              </c:ext>
            </c:extLst>
          </c:dPt>
          <c:dPt>
            <c:idx val="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4-72EC-4AA4-BCE8-76B7A81B29F1}"/>
              </c:ext>
            </c:extLst>
          </c:dPt>
          <c:dPt>
            <c:idx val="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5-72EC-4AA4-BCE8-76B7A81B29F1}"/>
              </c:ext>
            </c:extLst>
          </c:dPt>
          <c:dPt>
            <c:idx val="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6-72EC-4AA4-BCE8-76B7A81B29F1}"/>
              </c:ext>
            </c:extLst>
          </c:dPt>
          <c:dPt>
            <c:idx val="7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7-72EC-4AA4-BCE8-76B7A81B29F1}"/>
              </c:ext>
            </c:extLst>
          </c:dPt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8-72EC-4AA4-BCE8-76B7A81B29F1}"/>
              </c:ext>
            </c:extLst>
          </c:dPt>
          <c:dPt>
            <c:idx val="8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9-72EC-4AA4-BCE8-76B7A81B29F1}"/>
              </c:ext>
            </c:extLst>
          </c:dPt>
          <c:dPt>
            <c:idx val="8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A-72EC-4AA4-BCE8-76B7A81B29F1}"/>
              </c:ext>
            </c:extLst>
          </c:dPt>
          <c:dPt>
            <c:idx val="8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B-72EC-4AA4-BCE8-76B7A81B29F1}"/>
              </c:ext>
            </c:extLst>
          </c:dPt>
          <c:dPt>
            <c:idx val="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C-72EC-4AA4-BCE8-76B7A81B29F1}"/>
              </c:ext>
            </c:extLst>
          </c:dPt>
          <c:dPt>
            <c:idx val="8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D-72EC-4AA4-BCE8-76B7A81B29F1}"/>
              </c:ext>
            </c:extLst>
          </c:dPt>
          <c:dPt>
            <c:idx val="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E-72EC-4AA4-BCE8-76B7A81B29F1}"/>
              </c:ext>
            </c:extLst>
          </c:dPt>
          <c:dPt>
            <c:idx val="8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CF-72EC-4AA4-BCE8-76B7A81B29F1}"/>
              </c:ext>
            </c:extLst>
          </c:dPt>
          <c:dPt>
            <c:idx val="8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0-72EC-4AA4-BCE8-76B7A81B29F1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1-72EC-4AA4-BCE8-76B7A81B29F1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2-72EC-4AA4-BCE8-76B7A81B29F1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3-72EC-4AA4-BCE8-76B7A81B29F1}"/>
              </c:ext>
            </c:extLst>
          </c:dPt>
          <c:dPt>
            <c:idx val="9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4-72EC-4AA4-BCE8-76B7A81B29F1}"/>
              </c:ext>
            </c:extLst>
          </c:dPt>
          <c:dPt>
            <c:idx val="9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5-72EC-4AA4-BCE8-76B7A81B29F1}"/>
              </c:ext>
            </c:extLst>
          </c:dPt>
          <c:dPt>
            <c:idx val="9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6-72EC-4AA4-BCE8-76B7A81B29F1}"/>
              </c:ext>
            </c:extLst>
          </c:dPt>
          <c:dPt>
            <c:idx val="9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7-72EC-4AA4-BCE8-76B7A81B29F1}"/>
              </c:ext>
            </c:extLst>
          </c:dPt>
          <c:dPt>
            <c:idx val="9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8-72EC-4AA4-BCE8-76B7A81B29F1}"/>
              </c:ext>
            </c:extLst>
          </c:dPt>
          <c:dPt>
            <c:idx val="9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9-72EC-4AA4-BCE8-76B7A81B29F1}"/>
              </c:ext>
            </c:extLst>
          </c:dPt>
          <c:dPt>
            <c:idx val="9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A-72EC-4AA4-BCE8-76B7A81B29F1}"/>
              </c:ext>
            </c:extLst>
          </c:dPt>
          <c:dPt>
            <c:idx val="9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B-72EC-4AA4-BCE8-76B7A81B29F1}"/>
              </c:ext>
            </c:extLst>
          </c:dPt>
          <c:dPt>
            <c:idx val="9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C-72EC-4AA4-BCE8-76B7A81B29F1}"/>
              </c:ext>
            </c:extLst>
          </c:dPt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D-72EC-4AA4-BCE8-76B7A81B29F1}"/>
              </c:ext>
            </c:extLst>
          </c:dPt>
          <c:dPt>
            <c:idx val="10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E-72EC-4AA4-BCE8-76B7A81B29F1}"/>
              </c:ext>
            </c:extLst>
          </c:dPt>
          <c:dPt>
            <c:idx val="10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DF-72EC-4AA4-BCE8-76B7A81B29F1}"/>
              </c:ext>
            </c:extLst>
          </c:dPt>
          <c:dPt>
            <c:idx val="10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0-72EC-4AA4-BCE8-76B7A81B29F1}"/>
              </c:ext>
            </c:extLst>
          </c:dPt>
          <c:dPt>
            <c:idx val="10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1-72EC-4AA4-BCE8-76B7A81B29F1}"/>
              </c:ext>
            </c:extLst>
          </c:dPt>
          <c:dPt>
            <c:idx val="10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2-72EC-4AA4-BCE8-76B7A81B29F1}"/>
              </c:ext>
            </c:extLst>
          </c:dPt>
          <c:dPt>
            <c:idx val="10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3-72EC-4AA4-BCE8-76B7A81B29F1}"/>
              </c:ext>
            </c:extLst>
          </c:dPt>
          <c:dPt>
            <c:idx val="10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4-72EC-4AA4-BCE8-76B7A81B29F1}"/>
              </c:ext>
            </c:extLst>
          </c:dPt>
          <c:dPt>
            <c:idx val="10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5-72EC-4AA4-BCE8-76B7A81B29F1}"/>
              </c:ext>
            </c:extLst>
          </c:dPt>
          <c:dPt>
            <c:idx val="10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6-72EC-4AA4-BCE8-76B7A81B29F1}"/>
              </c:ext>
            </c:extLst>
          </c:dPt>
          <c:dPt>
            <c:idx val="1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7-72EC-4AA4-BCE8-76B7A81B29F1}"/>
              </c:ext>
            </c:extLst>
          </c:dPt>
          <c:dPt>
            <c:idx val="1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8-72EC-4AA4-BCE8-76B7A81B29F1}"/>
              </c:ext>
            </c:extLst>
          </c:dPt>
          <c:dPt>
            <c:idx val="1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9-72EC-4AA4-BCE8-76B7A81B29F1}"/>
              </c:ext>
            </c:extLst>
          </c:dPt>
          <c:dPt>
            <c:idx val="1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A-72EC-4AA4-BCE8-76B7A81B29F1}"/>
              </c:ext>
            </c:extLst>
          </c:dPt>
          <c:dPt>
            <c:idx val="1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B-72EC-4AA4-BCE8-76B7A81B29F1}"/>
              </c:ext>
            </c:extLst>
          </c:dPt>
          <c:dPt>
            <c:idx val="1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C-72EC-4AA4-BCE8-76B7A81B29F1}"/>
              </c:ext>
            </c:extLst>
          </c:dPt>
          <c:dPt>
            <c:idx val="1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D-72EC-4AA4-BCE8-76B7A81B29F1}"/>
              </c:ext>
            </c:extLst>
          </c:dPt>
          <c:dPt>
            <c:idx val="1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E-72EC-4AA4-BCE8-76B7A81B29F1}"/>
              </c:ext>
            </c:extLst>
          </c:dPt>
          <c:dPt>
            <c:idx val="1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EF-72EC-4AA4-BCE8-76B7A81B29F1}"/>
              </c:ext>
            </c:extLst>
          </c:dPt>
          <c:dPt>
            <c:idx val="1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0-72EC-4AA4-BCE8-76B7A81B29F1}"/>
              </c:ext>
            </c:extLst>
          </c:dPt>
          <c:xVal>
            <c:numRef>
              <c:f>Sheet1!$A$1:$DP$1</c:f>
              <c:numCache>
                <c:formatCode>General</c:formatCode>
                <c:ptCount val="120"/>
                <c:pt idx="0">
                  <c:v>18666</c:v>
                </c:pt>
                <c:pt idx="1">
                  <c:v>18667</c:v>
                </c:pt>
                <c:pt idx="2">
                  <c:v>18668</c:v>
                </c:pt>
                <c:pt idx="3">
                  <c:v>18669</c:v>
                </c:pt>
                <c:pt idx="4">
                  <c:v>18670</c:v>
                </c:pt>
                <c:pt idx="5">
                  <c:v>18671</c:v>
                </c:pt>
                <c:pt idx="6">
                  <c:v>18672</c:v>
                </c:pt>
                <c:pt idx="7">
                  <c:v>18673</c:v>
                </c:pt>
                <c:pt idx="8">
                  <c:v>18674</c:v>
                </c:pt>
                <c:pt idx="9">
                  <c:v>18675</c:v>
                </c:pt>
                <c:pt idx="10">
                  <c:v>18676</c:v>
                </c:pt>
                <c:pt idx="11">
                  <c:v>18677</c:v>
                </c:pt>
                <c:pt idx="12">
                  <c:v>18678</c:v>
                </c:pt>
                <c:pt idx="13">
                  <c:v>18679</c:v>
                </c:pt>
                <c:pt idx="14">
                  <c:v>18680</c:v>
                </c:pt>
                <c:pt idx="15">
                  <c:v>18681</c:v>
                </c:pt>
                <c:pt idx="16">
                  <c:v>18682</c:v>
                </c:pt>
                <c:pt idx="17">
                  <c:v>18683</c:v>
                </c:pt>
                <c:pt idx="18">
                  <c:v>18684</c:v>
                </c:pt>
                <c:pt idx="19">
                  <c:v>18685</c:v>
                </c:pt>
                <c:pt idx="20">
                  <c:v>18686</c:v>
                </c:pt>
                <c:pt idx="21">
                  <c:v>18687</c:v>
                </c:pt>
                <c:pt idx="22">
                  <c:v>18688</c:v>
                </c:pt>
                <c:pt idx="23">
                  <c:v>18689</c:v>
                </c:pt>
                <c:pt idx="24">
                  <c:v>18690</c:v>
                </c:pt>
                <c:pt idx="25">
                  <c:v>18691</c:v>
                </c:pt>
                <c:pt idx="26">
                  <c:v>18692</c:v>
                </c:pt>
                <c:pt idx="27">
                  <c:v>18693</c:v>
                </c:pt>
                <c:pt idx="28">
                  <c:v>18694</c:v>
                </c:pt>
                <c:pt idx="29">
                  <c:v>18695</c:v>
                </c:pt>
                <c:pt idx="30">
                  <c:v>18696</c:v>
                </c:pt>
                <c:pt idx="31">
                  <c:v>18697</c:v>
                </c:pt>
                <c:pt idx="32">
                  <c:v>18698</c:v>
                </c:pt>
                <c:pt idx="33">
                  <c:v>18699</c:v>
                </c:pt>
                <c:pt idx="34">
                  <c:v>18700</c:v>
                </c:pt>
                <c:pt idx="35">
                  <c:v>18701</c:v>
                </c:pt>
                <c:pt idx="36">
                  <c:v>18702</c:v>
                </c:pt>
                <c:pt idx="37">
                  <c:v>18703</c:v>
                </c:pt>
                <c:pt idx="38">
                  <c:v>18704</c:v>
                </c:pt>
                <c:pt idx="39">
                  <c:v>18705</c:v>
                </c:pt>
                <c:pt idx="40">
                  <c:v>18706</c:v>
                </c:pt>
                <c:pt idx="41">
                  <c:v>18707</c:v>
                </c:pt>
                <c:pt idx="42">
                  <c:v>18708</c:v>
                </c:pt>
                <c:pt idx="43">
                  <c:v>18709</c:v>
                </c:pt>
                <c:pt idx="44">
                  <c:v>18710</c:v>
                </c:pt>
                <c:pt idx="45">
                  <c:v>18711</c:v>
                </c:pt>
                <c:pt idx="46">
                  <c:v>18712</c:v>
                </c:pt>
                <c:pt idx="47">
                  <c:v>18713</c:v>
                </c:pt>
                <c:pt idx="48">
                  <c:v>18714</c:v>
                </c:pt>
                <c:pt idx="49">
                  <c:v>18715</c:v>
                </c:pt>
                <c:pt idx="50">
                  <c:v>18716</c:v>
                </c:pt>
                <c:pt idx="51">
                  <c:v>18717</c:v>
                </c:pt>
                <c:pt idx="52">
                  <c:v>18718</c:v>
                </c:pt>
                <c:pt idx="53">
                  <c:v>18719</c:v>
                </c:pt>
                <c:pt idx="54">
                  <c:v>18720</c:v>
                </c:pt>
                <c:pt idx="55">
                  <c:v>18721</c:v>
                </c:pt>
                <c:pt idx="56">
                  <c:v>18722</c:v>
                </c:pt>
                <c:pt idx="57">
                  <c:v>18723</c:v>
                </c:pt>
                <c:pt idx="58">
                  <c:v>18724</c:v>
                </c:pt>
                <c:pt idx="59">
                  <c:v>18725</c:v>
                </c:pt>
                <c:pt idx="60">
                  <c:v>18726</c:v>
                </c:pt>
                <c:pt idx="61">
                  <c:v>18727</c:v>
                </c:pt>
                <c:pt idx="62">
                  <c:v>18728</c:v>
                </c:pt>
                <c:pt idx="63">
                  <c:v>18729</c:v>
                </c:pt>
                <c:pt idx="64">
                  <c:v>18730</c:v>
                </c:pt>
                <c:pt idx="65">
                  <c:v>18731</c:v>
                </c:pt>
                <c:pt idx="66">
                  <c:v>18732</c:v>
                </c:pt>
                <c:pt idx="67">
                  <c:v>18733</c:v>
                </c:pt>
                <c:pt idx="68">
                  <c:v>18734</c:v>
                </c:pt>
                <c:pt idx="69">
                  <c:v>18735</c:v>
                </c:pt>
                <c:pt idx="70">
                  <c:v>18736</c:v>
                </c:pt>
                <c:pt idx="71">
                  <c:v>18737</c:v>
                </c:pt>
                <c:pt idx="72">
                  <c:v>18738</c:v>
                </c:pt>
                <c:pt idx="73">
                  <c:v>18739</c:v>
                </c:pt>
                <c:pt idx="74">
                  <c:v>18740</c:v>
                </c:pt>
                <c:pt idx="75">
                  <c:v>18741</c:v>
                </c:pt>
                <c:pt idx="76">
                  <c:v>18742</c:v>
                </c:pt>
                <c:pt idx="77">
                  <c:v>18743</c:v>
                </c:pt>
                <c:pt idx="78">
                  <c:v>18744</c:v>
                </c:pt>
                <c:pt idx="79">
                  <c:v>18745</c:v>
                </c:pt>
                <c:pt idx="80">
                  <c:v>18746</c:v>
                </c:pt>
                <c:pt idx="81">
                  <c:v>18747</c:v>
                </c:pt>
                <c:pt idx="82">
                  <c:v>18748</c:v>
                </c:pt>
                <c:pt idx="83">
                  <c:v>18749</c:v>
                </c:pt>
                <c:pt idx="84">
                  <c:v>18750</c:v>
                </c:pt>
                <c:pt idx="85">
                  <c:v>18751</c:v>
                </c:pt>
                <c:pt idx="86">
                  <c:v>18752</c:v>
                </c:pt>
                <c:pt idx="87">
                  <c:v>18753</c:v>
                </c:pt>
                <c:pt idx="88">
                  <c:v>18754</c:v>
                </c:pt>
                <c:pt idx="89">
                  <c:v>18755</c:v>
                </c:pt>
                <c:pt idx="90">
                  <c:v>18756</c:v>
                </c:pt>
                <c:pt idx="91">
                  <c:v>18757</c:v>
                </c:pt>
                <c:pt idx="92">
                  <c:v>18758</c:v>
                </c:pt>
                <c:pt idx="93">
                  <c:v>18759</c:v>
                </c:pt>
                <c:pt idx="94">
                  <c:v>18760</c:v>
                </c:pt>
                <c:pt idx="95">
                  <c:v>18761</c:v>
                </c:pt>
                <c:pt idx="96">
                  <c:v>18762</c:v>
                </c:pt>
                <c:pt idx="97">
                  <c:v>18763</c:v>
                </c:pt>
                <c:pt idx="98">
                  <c:v>18764</c:v>
                </c:pt>
                <c:pt idx="99">
                  <c:v>18765</c:v>
                </c:pt>
                <c:pt idx="100">
                  <c:v>18766</c:v>
                </c:pt>
                <c:pt idx="101">
                  <c:v>18767</c:v>
                </c:pt>
                <c:pt idx="102">
                  <c:v>18768</c:v>
                </c:pt>
                <c:pt idx="103">
                  <c:v>18769</c:v>
                </c:pt>
                <c:pt idx="104">
                  <c:v>18770</c:v>
                </c:pt>
                <c:pt idx="105">
                  <c:v>18771</c:v>
                </c:pt>
                <c:pt idx="106">
                  <c:v>18772</c:v>
                </c:pt>
                <c:pt idx="107">
                  <c:v>18773</c:v>
                </c:pt>
                <c:pt idx="108">
                  <c:v>18774</c:v>
                </c:pt>
                <c:pt idx="109">
                  <c:v>18775</c:v>
                </c:pt>
                <c:pt idx="110">
                  <c:v>18776</c:v>
                </c:pt>
                <c:pt idx="111">
                  <c:v>18777</c:v>
                </c:pt>
                <c:pt idx="112">
                  <c:v>18778</c:v>
                </c:pt>
                <c:pt idx="113">
                  <c:v>18779</c:v>
                </c:pt>
                <c:pt idx="114">
                  <c:v>18780</c:v>
                </c:pt>
                <c:pt idx="115">
                  <c:v>18781</c:v>
                </c:pt>
                <c:pt idx="116">
                  <c:v>18782</c:v>
                </c:pt>
                <c:pt idx="117">
                  <c:v>18783</c:v>
                </c:pt>
                <c:pt idx="118">
                  <c:v>18784</c:v>
                </c:pt>
                <c:pt idx="119">
                  <c:v>18785</c:v>
                </c:pt>
              </c:numCache>
            </c:numRef>
          </c:xVal>
          <c:yVal>
            <c:numRef>
              <c:f>Sheet1!$A$3:$DP$3</c:f>
              <c:numCache>
                <c:formatCode>General</c:formatCode>
                <c:ptCount val="120"/>
                <c:pt idx="0">
                  <c:v>0.45965113115435802</c:v>
                </c:pt>
                <c:pt idx="1">
                  <c:v>7.7095021854930335E-2</c:v>
                </c:pt>
                <c:pt idx="2">
                  <c:v>9.2329159745778697E-2</c:v>
                </c:pt>
                <c:pt idx="3">
                  <c:v>0.22396702275655789</c:v>
                </c:pt>
                <c:pt idx="4">
                  <c:v>0.26318653395003111</c:v>
                </c:pt>
                <c:pt idx="5">
                  <c:v>0.12877710896975592</c:v>
                </c:pt>
                <c:pt idx="6">
                  <c:v>7.8275247437218184E-2</c:v>
                </c:pt>
                <c:pt idx="7">
                  <c:v>0.14860033531432112</c:v>
                </c:pt>
                <c:pt idx="8">
                  <c:v>0.16145707670905216</c:v>
                </c:pt>
                <c:pt idx="9">
                  <c:v>0.16926247811869458</c:v>
                </c:pt>
                <c:pt idx="10">
                  <c:v>0.23689303443000825</c:v>
                </c:pt>
                <c:pt idx="11">
                  <c:v>0.39337580402564676</c:v>
                </c:pt>
                <c:pt idx="12">
                  <c:v>0.18935911032101108</c:v>
                </c:pt>
                <c:pt idx="13">
                  <c:v>0.1441146985650438</c:v>
                </c:pt>
                <c:pt idx="14">
                  <c:v>0.25476752457732504</c:v>
                </c:pt>
                <c:pt idx="15">
                  <c:v>0.30668990405593466</c:v>
                </c:pt>
                <c:pt idx="16">
                  <c:v>0.38880703897823893</c:v>
                </c:pt>
                <c:pt idx="17">
                  <c:v>0.43500033367385216</c:v>
                </c:pt>
                <c:pt idx="18">
                  <c:v>0.24311172840575923</c:v>
                </c:pt>
                <c:pt idx="19">
                  <c:v>0.18632097258691857</c:v>
                </c:pt>
                <c:pt idx="20">
                  <c:v>0.14507667010911232</c:v>
                </c:pt>
                <c:pt idx="21">
                  <c:v>0.20346148120389601</c:v>
                </c:pt>
                <c:pt idx="22">
                  <c:v>0.38651238956678891</c:v>
                </c:pt>
                <c:pt idx="23">
                  <c:v>0.43575751664518997</c:v>
                </c:pt>
                <c:pt idx="24">
                  <c:v>0.62239156883178404</c:v>
                </c:pt>
                <c:pt idx="25">
                  <c:v>0.26291813499926692</c:v>
                </c:pt>
                <c:pt idx="26">
                  <c:v>0.20702471224732261</c:v>
                </c:pt>
                <c:pt idx="27">
                  <c:v>0.14764638484154027</c:v>
                </c:pt>
                <c:pt idx="28">
                  <c:v>0.35024717532250871</c:v>
                </c:pt>
                <c:pt idx="29">
                  <c:v>0.36154075184419021</c:v>
                </c:pt>
                <c:pt idx="30">
                  <c:v>0.46868599237170383</c:v>
                </c:pt>
                <c:pt idx="31">
                  <c:v>0.463706551814414</c:v>
                </c:pt>
                <c:pt idx="32">
                  <c:v>0.1610863415311663</c:v>
                </c:pt>
                <c:pt idx="33">
                  <c:v>0.29436250220324567</c:v>
                </c:pt>
                <c:pt idx="34">
                  <c:v>0.29436250220323718</c:v>
                </c:pt>
                <c:pt idx="35">
                  <c:v>0.24980107904990251</c:v>
                </c:pt>
                <c:pt idx="36">
                  <c:v>0.29483164870816903</c:v>
                </c:pt>
                <c:pt idx="37">
                  <c:v>0.34978773209583258</c:v>
                </c:pt>
                <c:pt idx="38">
                  <c:v>0.20551995635244391</c:v>
                </c:pt>
                <c:pt idx="39">
                  <c:v>0.22539038882854243</c:v>
                </c:pt>
                <c:pt idx="40">
                  <c:v>0.20618665676356343</c:v>
                </c:pt>
                <c:pt idx="41">
                  <c:v>0.2061866567635677</c:v>
                </c:pt>
                <c:pt idx="42">
                  <c:v>0.22404402441465848</c:v>
                </c:pt>
                <c:pt idx="43">
                  <c:v>0.54131395629385903</c:v>
                </c:pt>
                <c:pt idx="44">
                  <c:v>0.56376250635263669</c:v>
                </c:pt>
                <c:pt idx="45">
                  <c:v>0.5842757480711086</c:v>
                </c:pt>
                <c:pt idx="46">
                  <c:v>0.46906612290739763</c:v>
                </c:pt>
                <c:pt idx="47">
                  <c:v>0.56454818292413733</c:v>
                </c:pt>
                <c:pt idx="48">
                  <c:v>0.26018808737999988</c:v>
                </c:pt>
                <c:pt idx="49">
                  <c:v>0.42395059573615979</c:v>
                </c:pt>
                <c:pt idx="50">
                  <c:v>0.76629226749349422</c:v>
                </c:pt>
                <c:pt idx="51">
                  <c:v>0.78797080097124883</c:v>
                </c:pt>
                <c:pt idx="52">
                  <c:v>0.26494088839379404</c:v>
                </c:pt>
                <c:pt idx="53">
                  <c:v>0.26494088839379826</c:v>
                </c:pt>
                <c:pt idx="54">
                  <c:v>0.25037859148567398</c:v>
                </c:pt>
                <c:pt idx="55">
                  <c:v>0.25037859148566549</c:v>
                </c:pt>
                <c:pt idx="56">
                  <c:v>0.71176996011314275</c:v>
                </c:pt>
                <c:pt idx="57">
                  <c:v>0.8645900175050405</c:v>
                </c:pt>
                <c:pt idx="58">
                  <c:v>1.1644755417066639</c:v>
                </c:pt>
                <c:pt idx="59">
                  <c:v>1.0787829631264794</c:v>
                </c:pt>
                <c:pt idx="60">
                  <c:v>0.64685248837824927</c:v>
                </c:pt>
                <c:pt idx="61">
                  <c:v>0.38649310940762094</c:v>
                </c:pt>
                <c:pt idx="62">
                  <c:v>0.38649310940762094</c:v>
                </c:pt>
                <c:pt idx="63">
                  <c:v>0.74093562148037972</c:v>
                </c:pt>
                <c:pt idx="64">
                  <c:v>0.93019543020826578</c:v>
                </c:pt>
                <c:pt idx="65">
                  <c:v>1.1524889502620621</c:v>
                </c:pt>
                <c:pt idx="66">
                  <c:v>1.1439109655494597</c:v>
                </c:pt>
                <c:pt idx="67">
                  <c:v>0.6569656254399604</c:v>
                </c:pt>
                <c:pt idx="68">
                  <c:v>0.41019461346845049</c:v>
                </c:pt>
                <c:pt idx="69">
                  <c:v>0.27483492538745929</c:v>
                </c:pt>
                <c:pt idx="70">
                  <c:v>0.48108839277005738</c:v>
                </c:pt>
                <c:pt idx="71">
                  <c:v>1.1724195461008906</c:v>
                </c:pt>
                <c:pt idx="72">
                  <c:v>1.0578872798394297</c:v>
                </c:pt>
                <c:pt idx="73">
                  <c:v>0.91448965867731569</c:v>
                </c:pt>
                <c:pt idx="74">
                  <c:v>0.5319318585445274</c:v>
                </c:pt>
                <c:pt idx="75">
                  <c:v>0.31113583098563702</c:v>
                </c:pt>
                <c:pt idx="76">
                  <c:v>0.31113583098564124</c:v>
                </c:pt>
                <c:pt idx="77">
                  <c:v>0.71543780576075444</c:v>
                </c:pt>
                <c:pt idx="78">
                  <c:v>0.9835550125512641</c:v>
                </c:pt>
                <c:pt idx="79">
                  <c:v>1.2349474592019576</c:v>
                </c:pt>
                <c:pt idx="80">
                  <c:v>1.2961945780565785</c:v>
                </c:pt>
                <c:pt idx="81">
                  <c:v>0.80481504631379408</c:v>
                </c:pt>
                <c:pt idx="82">
                  <c:v>0.80481504631378553</c:v>
                </c:pt>
                <c:pt idx="83">
                  <c:v>0.35801381063781074</c:v>
                </c:pt>
                <c:pt idx="84">
                  <c:v>0.77104840324228374</c:v>
                </c:pt>
                <c:pt idx="85">
                  <c:v>1.2474268612584118</c:v>
                </c:pt>
                <c:pt idx="86">
                  <c:v>1.451481255229689</c:v>
                </c:pt>
                <c:pt idx="87">
                  <c:v>1.4514812552296972</c:v>
                </c:pt>
                <c:pt idx="88">
                  <c:v>1.098750312973513</c:v>
                </c:pt>
                <c:pt idx="89">
                  <c:v>0.45421312078081355</c:v>
                </c:pt>
                <c:pt idx="90">
                  <c:v>0.45421312078081355</c:v>
                </c:pt>
                <c:pt idx="91">
                  <c:v>0.85215168299957478</c:v>
                </c:pt>
                <c:pt idx="92">
                  <c:v>1.5071363571633591</c:v>
                </c:pt>
                <c:pt idx="93">
                  <c:v>1.847242349266595</c:v>
                </c:pt>
                <c:pt idx="94">
                  <c:v>0.55217208129701056</c:v>
                </c:pt>
                <c:pt idx="95">
                  <c:v>0.81055144930832113</c:v>
                </c:pt>
                <c:pt idx="96">
                  <c:v>0.41688662536050458</c:v>
                </c:pt>
                <c:pt idx="97">
                  <c:v>0.38703002354422067</c:v>
                </c:pt>
                <c:pt idx="98">
                  <c:v>0.70328181066832285</c:v>
                </c:pt>
                <c:pt idx="99">
                  <c:v>0.99332138952058802</c:v>
                </c:pt>
                <c:pt idx="100">
                  <c:v>1.3577959045384791</c:v>
                </c:pt>
                <c:pt idx="101">
                  <c:v>1.0375033996327583</c:v>
                </c:pt>
                <c:pt idx="102">
                  <c:v>0.92587328701403238</c:v>
                </c:pt>
                <c:pt idx="103">
                  <c:v>0.40055510998480814</c:v>
                </c:pt>
                <c:pt idx="104">
                  <c:v>0.2823585201532201</c:v>
                </c:pt>
                <c:pt idx="105">
                  <c:v>0.87781890236703408</c:v>
                </c:pt>
                <c:pt idx="106">
                  <c:v>1.0395223843820114</c:v>
                </c:pt>
                <c:pt idx="107">
                  <c:v>1.1909589786500066</c:v>
                </c:pt>
                <c:pt idx="108">
                  <c:v>0.9984548333940747</c:v>
                </c:pt>
                <c:pt idx="109">
                  <c:v>0.88936915108238779</c:v>
                </c:pt>
                <c:pt idx="110">
                  <c:v>0.59291276738826415</c:v>
                </c:pt>
                <c:pt idx="111">
                  <c:v>0.29645638369412358</c:v>
                </c:pt>
                <c:pt idx="112">
                  <c:v>0.75204952746648956</c:v>
                </c:pt>
                <c:pt idx="113">
                  <c:v>1.2499935831951636</c:v>
                </c:pt>
                <c:pt idx="114">
                  <c:v>1.4758651136287766</c:v>
                </c:pt>
                <c:pt idx="115">
                  <c:v>1.463031503945051</c:v>
                </c:pt>
                <c:pt idx="116">
                  <c:v>1.6119013762763028</c:v>
                </c:pt>
                <c:pt idx="117">
                  <c:v>1.0746009175175466</c:v>
                </c:pt>
                <c:pt idx="118">
                  <c:v>0.53730045875875632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F1-72EC-4AA4-BCE8-76B7A81B29F1}"/>
            </c:ext>
          </c:extLst>
        </c:ser>
        <c:ser>
          <c:idx val="2"/>
          <c:order val="2"/>
          <c:spPr>
            <a:ln w="25400" algn="ctr">
              <a:solidFill>
                <a:srgbClr val="209F66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209F66"/>
              </a:solidFill>
              <a:ln w="9525" algn="ctr">
                <a:solidFill>
                  <a:srgbClr val="209F66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2-72EC-4AA4-BCE8-76B7A81B29F1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3-72EC-4AA4-BCE8-76B7A81B29F1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4-72EC-4AA4-BCE8-76B7A81B29F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5-72EC-4AA4-BCE8-76B7A81B29F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6-72EC-4AA4-BCE8-76B7A81B29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7-72EC-4AA4-BCE8-76B7A81B29F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8-72EC-4AA4-BCE8-76B7A81B29F1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9-72EC-4AA4-BCE8-76B7A81B29F1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A-72EC-4AA4-BCE8-76B7A81B29F1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B-72EC-4AA4-BCE8-76B7A81B29F1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C-72EC-4AA4-BCE8-76B7A81B29F1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D-72EC-4AA4-BCE8-76B7A81B29F1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E-72EC-4AA4-BCE8-76B7A81B29F1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FF-72EC-4AA4-BCE8-76B7A81B29F1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0-72EC-4AA4-BCE8-76B7A81B29F1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1-72EC-4AA4-BCE8-76B7A81B29F1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2-72EC-4AA4-BCE8-76B7A81B29F1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3-72EC-4AA4-BCE8-76B7A81B29F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4-72EC-4AA4-BCE8-76B7A81B29F1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5-72EC-4AA4-BCE8-76B7A81B29F1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6-72EC-4AA4-BCE8-76B7A81B29F1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7-72EC-4AA4-BCE8-76B7A81B29F1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8-72EC-4AA4-BCE8-76B7A81B29F1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9-72EC-4AA4-BCE8-76B7A81B29F1}"/>
              </c:ext>
            </c:extLst>
          </c:dPt>
          <c:dPt>
            <c:idx val="2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A-72EC-4AA4-BCE8-76B7A81B29F1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B-72EC-4AA4-BCE8-76B7A81B29F1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C-72EC-4AA4-BCE8-76B7A81B29F1}"/>
              </c:ext>
            </c:extLst>
          </c:dPt>
          <c:dPt>
            <c:idx val="2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D-72EC-4AA4-BCE8-76B7A81B29F1}"/>
              </c:ext>
            </c:extLst>
          </c:dPt>
          <c:dPt>
            <c:idx val="2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E-72EC-4AA4-BCE8-76B7A81B29F1}"/>
              </c:ext>
            </c:extLst>
          </c:dPt>
          <c:dPt>
            <c:idx val="2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0F-72EC-4AA4-BCE8-76B7A81B29F1}"/>
              </c:ext>
            </c:extLst>
          </c:dPt>
          <c:dPt>
            <c:idx val="3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0-72EC-4AA4-BCE8-76B7A81B29F1}"/>
              </c:ext>
            </c:extLst>
          </c:dPt>
          <c:dPt>
            <c:idx val="3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1-72EC-4AA4-BCE8-76B7A81B29F1}"/>
              </c:ext>
            </c:extLst>
          </c:dPt>
          <c:dPt>
            <c:idx val="3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2-72EC-4AA4-BCE8-76B7A81B29F1}"/>
              </c:ext>
            </c:extLst>
          </c:dPt>
          <c:dPt>
            <c:idx val="3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3-72EC-4AA4-BCE8-76B7A81B29F1}"/>
              </c:ext>
            </c:extLst>
          </c:dPt>
          <c:dPt>
            <c:idx val="3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4-72EC-4AA4-BCE8-76B7A81B29F1}"/>
              </c:ext>
            </c:extLst>
          </c:dPt>
          <c:dPt>
            <c:idx val="3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5-72EC-4AA4-BCE8-76B7A81B29F1}"/>
              </c:ext>
            </c:extLst>
          </c:dPt>
          <c:dPt>
            <c:idx val="3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6-72EC-4AA4-BCE8-76B7A81B29F1}"/>
              </c:ext>
            </c:extLst>
          </c:dPt>
          <c:dPt>
            <c:idx val="3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7-72EC-4AA4-BCE8-76B7A81B29F1}"/>
              </c:ext>
            </c:extLst>
          </c:dPt>
          <c:dPt>
            <c:idx val="3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8-72EC-4AA4-BCE8-76B7A81B29F1}"/>
              </c:ext>
            </c:extLst>
          </c:dPt>
          <c:dPt>
            <c:idx val="3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9-72EC-4AA4-BCE8-76B7A81B29F1}"/>
              </c:ext>
            </c:extLst>
          </c:dPt>
          <c:dPt>
            <c:idx val="4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A-72EC-4AA4-BCE8-76B7A81B29F1}"/>
              </c:ext>
            </c:extLst>
          </c:dPt>
          <c:dPt>
            <c:idx val="4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B-72EC-4AA4-BCE8-76B7A81B29F1}"/>
              </c:ext>
            </c:extLst>
          </c:dPt>
          <c:dPt>
            <c:idx val="4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C-72EC-4AA4-BCE8-76B7A81B29F1}"/>
              </c:ext>
            </c:extLst>
          </c:dPt>
          <c:dPt>
            <c:idx val="4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D-72EC-4AA4-BCE8-76B7A81B29F1}"/>
              </c:ext>
            </c:extLst>
          </c:dPt>
          <c:dPt>
            <c:idx val="4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E-72EC-4AA4-BCE8-76B7A81B29F1}"/>
              </c:ext>
            </c:extLst>
          </c:dPt>
          <c:dPt>
            <c:idx val="4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1F-72EC-4AA4-BCE8-76B7A81B29F1}"/>
              </c:ext>
            </c:extLst>
          </c:dPt>
          <c:dPt>
            <c:idx val="4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0-72EC-4AA4-BCE8-76B7A81B29F1}"/>
              </c:ext>
            </c:extLst>
          </c:dPt>
          <c:dPt>
            <c:idx val="4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1-72EC-4AA4-BCE8-76B7A81B29F1}"/>
              </c:ext>
            </c:extLst>
          </c:dPt>
          <c:dPt>
            <c:idx val="4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2-72EC-4AA4-BCE8-76B7A81B29F1}"/>
              </c:ext>
            </c:extLst>
          </c:dPt>
          <c:dPt>
            <c:idx val="4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3-72EC-4AA4-BCE8-76B7A81B29F1}"/>
              </c:ext>
            </c:extLst>
          </c:dPt>
          <c:dPt>
            <c:idx val="5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4-72EC-4AA4-BCE8-76B7A81B29F1}"/>
              </c:ext>
            </c:extLst>
          </c:dPt>
          <c:dPt>
            <c:idx val="5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5-72EC-4AA4-BCE8-76B7A81B29F1}"/>
              </c:ext>
            </c:extLst>
          </c:dPt>
          <c:dPt>
            <c:idx val="5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6-72EC-4AA4-BCE8-76B7A81B29F1}"/>
              </c:ext>
            </c:extLst>
          </c:dPt>
          <c:dPt>
            <c:idx val="5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7-72EC-4AA4-BCE8-76B7A81B29F1}"/>
              </c:ext>
            </c:extLst>
          </c:dPt>
          <c:dPt>
            <c:idx val="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8-72EC-4AA4-BCE8-76B7A81B29F1}"/>
              </c:ext>
            </c:extLst>
          </c:dPt>
          <c:dPt>
            <c:idx val="5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9-72EC-4AA4-BCE8-76B7A81B29F1}"/>
              </c:ext>
            </c:extLst>
          </c:dPt>
          <c:dPt>
            <c:idx val="5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A-72EC-4AA4-BCE8-76B7A81B29F1}"/>
              </c:ext>
            </c:extLst>
          </c:dPt>
          <c:dPt>
            <c:idx val="5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B-72EC-4AA4-BCE8-76B7A81B29F1}"/>
              </c:ext>
            </c:extLst>
          </c:dPt>
          <c:dPt>
            <c:idx val="5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C-72EC-4AA4-BCE8-76B7A81B29F1}"/>
              </c:ext>
            </c:extLst>
          </c:dPt>
          <c:dPt>
            <c:idx val="5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D-72EC-4AA4-BCE8-76B7A81B29F1}"/>
              </c:ext>
            </c:extLst>
          </c:dPt>
          <c:dPt>
            <c:idx val="6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E-72EC-4AA4-BCE8-76B7A81B29F1}"/>
              </c:ext>
            </c:extLst>
          </c:dPt>
          <c:dPt>
            <c:idx val="6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2F-72EC-4AA4-BCE8-76B7A81B29F1}"/>
              </c:ext>
            </c:extLst>
          </c:dPt>
          <c:dPt>
            <c:idx val="6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0-72EC-4AA4-BCE8-76B7A81B29F1}"/>
              </c:ext>
            </c:extLst>
          </c:dPt>
          <c:dPt>
            <c:idx val="6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1-72EC-4AA4-BCE8-76B7A81B29F1}"/>
              </c:ext>
            </c:extLst>
          </c:dPt>
          <c:dPt>
            <c:idx val="6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2-72EC-4AA4-BCE8-76B7A81B29F1}"/>
              </c:ext>
            </c:extLst>
          </c:dPt>
          <c:dPt>
            <c:idx val="6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3-72EC-4AA4-BCE8-76B7A81B29F1}"/>
              </c:ext>
            </c:extLst>
          </c:dPt>
          <c:dPt>
            <c:idx val="6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4-72EC-4AA4-BCE8-76B7A81B29F1}"/>
              </c:ext>
            </c:extLst>
          </c:dPt>
          <c:dPt>
            <c:idx val="6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5-72EC-4AA4-BCE8-76B7A81B29F1}"/>
              </c:ext>
            </c:extLst>
          </c:dPt>
          <c:dPt>
            <c:idx val="6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6-72EC-4AA4-BCE8-76B7A81B29F1}"/>
              </c:ext>
            </c:extLst>
          </c:dPt>
          <c:dPt>
            <c:idx val="6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7-72EC-4AA4-BCE8-76B7A81B29F1}"/>
              </c:ext>
            </c:extLst>
          </c:dPt>
          <c:dPt>
            <c:idx val="7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8-72EC-4AA4-BCE8-76B7A81B29F1}"/>
              </c:ext>
            </c:extLst>
          </c:dPt>
          <c:dPt>
            <c:idx val="7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9-72EC-4AA4-BCE8-76B7A81B29F1}"/>
              </c:ext>
            </c:extLst>
          </c:dPt>
          <c:dPt>
            <c:idx val="7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A-72EC-4AA4-BCE8-76B7A81B29F1}"/>
              </c:ext>
            </c:extLst>
          </c:dPt>
          <c:dPt>
            <c:idx val="7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B-72EC-4AA4-BCE8-76B7A81B29F1}"/>
              </c:ext>
            </c:extLst>
          </c:dPt>
          <c:dPt>
            <c:idx val="7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C-72EC-4AA4-BCE8-76B7A81B29F1}"/>
              </c:ext>
            </c:extLst>
          </c:dPt>
          <c:dPt>
            <c:idx val="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D-72EC-4AA4-BCE8-76B7A81B29F1}"/>
              </c:ext>
            </c:extLst>
          </c:dPt>
          <c:dPt>
            <c:idx val="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E-72EC-4AA4-BCE8-76B7A81B29F1}"/>
              </c:ext>
            </c:extLst>
          </c:dPt>
          <c:dPt>
            <c:idx val="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3F-72EC-4AA4-BCE8-76B7A81B29F1}"/>
              </c:ext>
            </c:extLst>
          </c:dPt>
          <c:dPt>
            <c:idx val="7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0-72EC-4AA4-BCE8-76B7A81B29F1}"/>
              </c:ext>
            </c:extLst>
          </c:dPt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1-72EC-4AA4-BCE8-76B7A81B29F1}"/>
              </c:ext>
            </c:extLst>
          </c:dPt>
          <c:dPt>
            <c:idx val="8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2-72EC-4AA4-BCE8-76B7A81B29F1}"/>
              </c:ext>
            </c:extLst>
          </c:dPt>
          <c:dPt>
            <c:idx val="8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3-72EC-4AA4-BCE8-76B7A81B29F1}"/>
              </c:ext>
            </c:extLst>
          </c:dPt>
          <c:dPt>
            <c:idx val="8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4-72EC-4AA4-BCE8-76B7A81B29F1}"/>
              </c:ext>
            </c:extLst>
          </c:dPt>
          <c:dPt>
            <c:idx val="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5-72EC-4AA4-BCE8-76B7A81B29F1}"/>
              </c:ext>
            </c:extLst>
          </c:dPt>
          <c:dPt>
            <c:idx val="8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6-72EC-4AA4-BCE8-76B7A81B29F1}"/>
              </c:ext>
            </c:extLst>
          </c:dPt>
          <c:dPt>
            <c:idx val="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7-72EC-4AA4-BCE8-76B7A81B29F1}"/>
              </c:ext>
            </c:extLst>
          </c:dPt>
          <c:dPt>
            <c:idx val="8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8-72EC-4AA4-BCE8-76B7A81B29F1}"/>
              </c:ext>
            </c:extLst>
          </c:dPt>
          <c:dPt>
            <c:idx val="8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9-72EC-4AA4-BCE8-76B7A81B29F1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A-72EC-4AA4-BCE8-76B7A81B29F1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B-72EC-4AA4-BCE8-76B7A81B29F1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C-72EC-4AA4-BCE8-76B7A81B29F1}"/>
              </c:ext>
            </c:extLst>
          </c:dPt>
          <c:dPt>
            <c:idx val="9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D-72EC-4AA4-BCE8-76B7A81B29F1}"/>
              </c:ext>
            </c:extLst>
          </c:dPt>
          <c:dPt>
            <c:idx val="9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E-72EC-4AA4-BCE8-76B7A81B29F1}"/>
              </c:ext>
            </c:extLst>
          </c:dPt>
          <c:dPt>
            <c:idx val="9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4F-72EC-4AA4-BCE8-76B7A81B29F1}"/>
              </c:ext>
            </c:extLst>
          </c:dPt>
          <c:dPt>
            <c:idx val="9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0-72EC-4AA4-BCE8-76B7A81B29F1}"/>
              </c:ext>
            </c:extLst>
          </c:dPt>
          <c:dPt>
            <c:idx val="9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1-72EC-4AA4-BCE8-76B7A81B29F1}"/>
              </c:ext>
            </c:extLst>
          </c:dPt>
          <c:dPt>
            <c:idx val="9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2-72EC-4AA4-BCE8-76B7A81B29F1}"/>
              </c:ext>
            </c:extLst>
          </c:dPt>
          <c:dPt>
            <c:idx val="9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3-72EC-4AA4-BCE8-76B7A81B29F1}"/>
              </c:ext>
            </c:extLst>
          </c:dPt>
          <c:dPt>
            <c:idx val="9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4-72EC-4AA4-BCE8-76B7A81B29F1}"/>
              </c:ext>
            </c:extLst>
          </c:dPt>
          <c:dPt>
            <c:idx val="9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5-72EC-4AA4-BCE8-76B7A81B29F1}"/>
              </c:ext>
            </c:extLst>
          </c:dPt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6-72EC-4AA4-BCE8-76B7A81B29F1}"/>
              </c:ext>
            </c:extLst>
          </c:dPt>
          <c:dPt>
            <c:idx val="10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7-72EC-4AA4-BCE8-76B7A81B29F1}"/>
              </c:ext>
            </c:extLst>
          </c:dPt>
          <c:dPt>
            <c:idx val="10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8-72EC-4AA4-BCE8-76B7A81B29F1}"/>
              </c:ext>
            </c:extLst>
          </c:dPt>
          <c:dPt>
            <c:idx val="10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9-72EC-4AA4-BCE8-76B7A81B29F1}"/>
              </c:ext>
            </c:extLst>
          </c:dPt>
          <c:dPt>
            <c:idx val="10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A-72EC-4AA4-BCE8-76B7A81B29F1}"/>
              </c:ext>
            </c:extLst>
          </c:dPt>
          <c:dPt>
            <c:idx val="10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B-72EC-4AA4-BCE8-76B7A81B29F1}"/>
              </c:ext>
            </c:extLst>
          </c:dPt>
          <c:dPt>
            <c:idx val="10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C-72EC-4AA4-BCE8-76B7A81B29F1}"/>
              </c:ext>
            </c:extLst>
          </c:dPt>
          <c:dPt>
            <c:idx val="10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D-72EC-4AA4-BCE8-76B7A81B29F1}"/>
              </c:ext>
            </c:extLst>
          </c:dPt>
          <c:dPt>
            <c:idx val="10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E-72EC-4AA4-BCE8-76B7A81B29F1}"/>
              </c:ext>
            </c:extLst>
          </c:dPt>
          <c:dPt>
            <c:idx val="10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5F-72EC-4AA4-BCE8-76B7A81B29F1}"/>
              </c:ext>
            </c:extLst>
          </c:dPt>
          <c:dPt>
            <c:idx val="1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0-72EC-4AA4-BCE8-76B7A81B29F1}"/>
              </c:ext>
            </c:extLst>
          </c:dPt>
          <c:dPt>
            <c:idx val="1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1-72EC-4AA4-BCE8-76B7A81B29F1}"/>
              </c:ext>
            </c:extLst>
          </c:dPt>
          <c:dPt>
            <c:idx val="1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2-72EC-4AA4-BCE8-76B7A81B29F1}"/>
              </c:ext>
            </c:extLst>
          </c:dPt>
          <c:dPt>
            <c:idx val="1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3-72EC-4AA4-BCE8-76B7A81B29F1}"/>
              </c:ext>
            </c:extLst>
          </c:dPt>
          <c:dPt>
            <c:idx val="1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4-72EC-4AA4-BCE8-76B7A81B29F1}"/>
              </c:ext>
            </c:extLst>
          </c:dPt>
          <c:dPt>
            <c:idx val="1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5-72EC-4AA4-BCE8-76B7A81B29F1}"/>
              </c:ext>
            </c:extLst>
          </c:dPt>
          <c:dPt>
            <c:idx val="1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6-72EC-4AA4-BCE8-76B7A81B29F1}"/>
              </c:ext>
            </c:extLst>
          </c:dPt>
          <c:dPt>
            <c:idx val="1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7-72EC-4AA4-BCE8-76B7A81B29F1}"/>
              </c:ext>
            </c:extLst>
          </c:dPt>
          <c:dPt>
            <c:idx val="1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8-72EC-4AA4-BCE8-76B7A81B29F1}"/>
              </c:ext>
            </c:extLst>
          </c:dPt>
          <c:dPt>
            <c:idx val="1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9-72EC-4AA4-BCE8-76B7A81B29F1}"/>
              </c:ext>
            </c:extLst>
          </c:dPt>
          <c:xVal>
            <c:numRef>
              <c:f>Sheet1!$A$1:$DP$1</c:f>
              <c:numCache>
                <c:formatCode>General</c:formatCode>
                <c:ptCount val="120"/>
                <c:pt idx="0">
                  <c:v>18666</c:v>
                </c:pt>
                <c:pt idx="1">
                  <c:v>18667</c:v>
                </c:pt>
                <c:pt idx="2">
                  <c:v>18668</c:v>
                </c:pt>
                <c:pt idx="3">
                  <c:v>18669</c:v>
                </c:pt>
                <c:pt idx="4">
                  <c:v>18670</c:v>
                </c:pt>
                <c:pt idx="5">
                  <c:v>18671</c:v>
                </c:pt>
                <c:pt idx="6">
                  <c:v>18672</c:v>
                </c:pt>
                <c:pt idx="7">
                  <c:v>18673</c:v>
                </c:pt>
                <c:pt idx="8">
                  <c:v>18674</c:v>
                </c:pt>
                <c:pt idx="9">
                  <c:v>18675</c:v>
                </c:pt>
                <c:pt idx="10">
                  <c:v>18676</c:v>
                </c:pt>
                <c:pt idx="11">
                  <c:v>18677</c:v>
                </c:pt>
                <c:pt idx="12">
                  <c:v>18678</c:v>
                </c:pt>
                <c:pt idx="13">
                  <c:v>18679</c:v>
                </c:pt>
                <c:pt idx="14">
                  <c:v>18680</c:v>
                </c:pt>
                <c:pt idx="15">
                  <c:v>18681</c:v>
                </c:pt>
                <c:pt idx="16">
                  <c:v>18682</c:v>
                </c:pt>
                <c:pt idx="17">
                  <c:v>18683</c:v>
                </c:pt>
                <c:pt idx="18">
                  <c:v>18684</c:v>
                </c:pt>
                <c:pt idx="19">
                  <c:v>18685</c:v>
                </c:pt>
                <c:pt idx="20">
                  <c:v>18686</c:v>
                </c:pt>
                <c:pt idx="21">
                  <c:v>18687</c:v>
                </c:pt>
                <c:pt idx="22">
                  <c:v>18688</c:v>
                </c:pt>
                <c:pt idx="23">
                  <c:v>18689</c:v>
                </c:pt>
                <c:pt idx="24">
                  <c:v>18690</c:v>
                </c:pt>
                <c:pt idx="25">
                  <c:v>18691</c:v>
                </c:pt>
                <c:pt idx="26">
                  <c:v>18692</c:v>
                </c:pt>
                <c:pt idx="27">
                  <c:v>18693</c:v>
                </c:pt>
                <c:pt idx="28">
                  <c:v>18694</c:v>
                </c:pt>
                <c:pt idx="29">
                  <c:v>18695</c:v>
                </c:pt>
                <c:pt idx="30">
                  <c:v>18696</c:v>
                </c:pt>
                <c:pt idx="31">
                  <c:v>18697</c:v>
                </c:pt>
                <c:pt idx="32">
                  <c:v>18698</c:v>
                </c:pt>
                <c:pt idx="33">
                  <c:v>18699</c:v>
                </c:pt>
                <c:pt idx="34">
                  <c:v>18700</c:v>
                </c:pt>
                <c:pt idx="35">
                  <c:v>18701</c:v>
                </c:pt>
                <c:pt idx="36">
                  <c:v>18702</c:v>
                </c:pt>
                <c:pt idx="37">
                  <c:v>18703</c:v>
                </c:pt>
                <c:pt idx="38">
                  <c:v>18704</c:v>
                </c:pt>
                <c:pt idx="39">
                  <c:v>18705</c:v>
                </c:pt>
                <c:pt idx="40">
                  <c:v>18706</c:v>
                </c:pt>
                <c:pt idx="41">
                  <c:v>18707</c:v>
                </c:pt>
                <c:pt idx="42">
                  <c:v>18708</c:v>
                </c:pt>
                <c:pt idx="43">
                  <c:v>18709</c:v>
                </c:pt>
                <c:pt idx="44">
                  <c:v>18710</c:v>
                </c:pt>
                <c:pt idx="45">
                  <c:v>18711</c:v>
                </c:pt>
                <c:pt idx="46">
                  <c:v>18712</c:v>
                </c:pt>
                <c:pt idx="47">
                  <c:v>18713</c:v>
                </c:pt>
                <c:pt idx="48">
                  <c:v>18714</c:v>
                </c:pt>
                <c:pt idx="49">
                  <c:v>18715</c:v>
                </c:pt>
                <c:pt idx="50">
                  <c:v>18716</c:v>
                </c:pt>
                <c:pt idx="51">
                  <c:v>18717</c:v>
                </c:pt>
                <c:pt idx="52">
                  <c:v>18718</c:v>
                </c:pt>
                <c:pt idx="53">
                  <c:v>18719</c:v>
                </c:pt>
                <c:pt idx="54">
                  <c:v>18720</c:v>
                </c:pt>
                <c:pt idx="55">
                  <c:v>18721</c:v>
                </c:pt>
                <c:pt idx="56">
                  <c:v>18722</c:v>
                </c:pt>
                <c:pt idx="57">
                  <c:v>18723</c:v>
                </c:pt>
                <c:pt idx="58">
                  <c:v>18724</c:v>
                </c:pt>
                <c:pt idx="59">
                  <c:v>18725</c:v>
                </c:pt>
                <c:pt idx="60">
                  <c:v>18726</c:v>
                </c:pt>
                <c:pt idx="61">
                  <c:v>18727</c:v>
                </c:pt>
                <c:pt idx="62">
                  <c:v>18728</c:v>
                </c:pt>
                <c:pt idx="63">
                  <c:v>18729</c:v>
                </c:pt>
                <c:pt idx="64">
                  <c:v>18730</c:v>
                </c:pt>
                <c:pt idx="65">
                  <c:v>18731</c:v>
                </c:pt>
                <c:pt idx="66">
                  <c:v>18732</c:v>
                </c:pt>
                <c:pt idx="67">
                  <c:v>18733</c:v>
                </c:pt>
                <c:pt idx="68">
                  <c:v>18734</c:v>
                </c:pt>
                <c:pt idx="69">
                  <c:v>18735</c:v>
                </c:pt>
                <c:pt idx="70">
                  <c:v>18736</c:v>
                </c:pt>
                <c:pt idx="71">
                  <c:v>18737</c:v>
                </c:pt>
                <c:pt idx="72">
                  <c:v>18738</c:v>
                </c:pt>
                <c:pt idx="73">
                  <c:v>18739</c:v>
                </c:pt>
                <c:pt idx="74">
                  <c:v>18740</c:v>
                </c:pt>
                <c:pt idx="75">
                  <c:v>18741</c:v>
                </c:pt>
                <c:pt idx="76">
                  <c:v>18742</c:v>
                </c:pt>
                <c:pt idx="77">
                  <c:v>18743</c:v>
                </c:pt>
                <c:pt idx="78">
                  <c:v>18744</c:v>
                </c:pt>
                <c:pt idx="79">
                  <c:v>18745</c:v>
                </c:pt>
                <c:pt idx="80">
                  <c:v>18746</c:v>
                </c:pt>
                <c:pt idx="81">
                  <c:v>18747</c:v>
                </c:pt>
                <c:pt idx="82">
                  <c:v>18748</c:v>
                </c:pt>
                <c:pt idx="83">
                  <c:v>18749</c:v>
                </c:pt>
                <c:pt idx="84">
                  <c:v>18750</c:v>
                </c:pt>
                <c:pt idx="85">
                  <c:v>18751</c:v>
                </c:pt>
                <c:pt idx="86">
                  <c:v>18752</c:v>
                </c:pt>
                <c:pt idx="87">
                  <c:v>18753</c:v>
                </c:pt>
                <c:pt idx="88">
                  <c:v>18754</c:v>
                </c:pt>
                <c:pt idx="89">
                  <c:v>18755</c:v>
                </c:pt>
                <c:pt idx="90">
                  <c:v>18756</c:v>
                </c:pt>
                <c:pt idx="91">
                  <c:v>18757</c:v>
                </c:pt>
                <c:pt idx="92">
                  <c:v>18758</c:v>
                </c:pt>
                <c:pt idx="93">
                  <c:v>18759</c:v>
                </c:pt>
                <c:pt idx="94">
                  <c:v>18760</c:v>
                </c:pt>
                <c:pt idx="95">
                  <c:v>18761</c:v>
                </c:pt>
                <c:pt idx="96">
                  <c:v>18762</c:v>
                </c:pt>
                <c:pt idx="97">
                  <c:v>18763</c:v>
                </c:pt>
                <c:pt idx="98">
                  <c:v>18764</c:v>
                </c:pt>
                <c:pt idx="99">
                  <c:v>18765</c:v>
                </c:pt>
                <c:pt idx="100">
                  <c:v>18766</c:v>
                </c:pt>
                <c:pt idx="101">
                  <c:v>18767</c:v>
                </c:pt>
                <c:pt idx="102">
                  <c:v>18768</c:v>
                </c:pt>
                <c:pt idx="103">
                  <c:v>18769</c:v>
                </c:pt>
                <c:pt idx="104">
                  <c:v>18770</c:v>
                </c:pt>
                <c:pt idx="105">
                  <c:v>18771</c:v>
                </c:pt>
                <c:pt idx="106">
                  <c:v>18772</c:v>
                </c:pt>
                <c:pt idx="107">
                  <c:v>18773</c:v>
                </c:pt>
                <c:pt idx="108">
                  <c:v>18774</c:v>
                </c:pt>
                <c:pt idx="109">
                  <c:v>18775</c:v>
                </c:pt>
                <c:pt idx="110">
                  <c:v>18776</c:v>
                </c:pt>
                <c:pt idx="111">
                  <c:v>18777</c:v>
                </c:pt>
                <c:pt idx="112">
                  <c:v>18778</c:v>
                </c:pt>
                <c:pt idx="113">
                  <c:v>18779</c:v>
                </c:pt>
                <c:pt idx="114">
                  <c:v>18780</c:v>
                </c:pt>
                <c:pt idx="115">
                  <c:v>18781</c:v>
                </c:pt>
                <c:pt idx="116">
                  <c:v>18782</c:v>
                </c:pt>
                <c:pt idx="117">
                  <c:v>18783</c:v>
                </c:pt>
                <c:pt idx="118">
                  <c:v>18784</c:v>
                </c:pt>
                <c:pt idx="119">
                  <c:v>18785</c:v>
                </c:pt>
              </c:numCache>
            </c:numRef>
          </c:xVal>
          <c:yVal>
            <c:numRef>
              <c:f>Sheet1!$A$4:$DP$4</c:f>
              <c:numCache>
                <c:formatCode>General</c:formatCode>
                <c:ptCount val="120"/>
                <c:pt idx="0">
                  <c:v>0.26051035059484456</c:v>
                </c:pt>
                <c:pt idx="1">
                  <c:v>6.7104318533244472E-2</c:v>
                </c:pt>
                <c:pt idx="2">
                  <c:v>6.7104318533245527E-2</c:v>
                </c:pt>
                <c:pt idx="3">
                  <c:v>0.14145681466754964</c:v>
                </c:pt>
                <c:pt idx="4">
                  <c:v>0.1308419325317936</c:v>
                </c:pt>
                <c:pt idx="5">
                  <c:v>0.12582441856795673</c:v>
                </c:pt>
                <c:pt idx="6">
                  <c:v>5.7886806147243966E-2</c:v>
                </c:pt>
                <c:pt idx="7">
                  <c:v>0.11374412256619029</c:v>
                </c:pt>
                <c:pt idx="8">
                  <c:v>0.12596050680046644</c:v>
                </c:pt>
                <c:pt idx="9">
                  <c:v>0.1444882293540346</c:v>
                </c:pt>
                <c:pt idx="10">
                  <c:v>0.19223942061914281</c:v>
                </c:pt>
                <c:pt idx="11">
                  <c:v>0.21462100413392673</c:v>
                </c:pt>
                <c:pt idx="12">
                  <c:v>0.13479638044747355</c:v>
                </c:pt>
                <c:pt idx="13">
                  <c:v>9.3634620846350353E-2</c:v>
                </c:pt>
                <c:pt idx="14">
                  <c:v>0.20685016882830004</c:v>
                </c:pt>
                <c:pt idx="15">
                  <c:v>0.18427924516393698</c:v>
                </c:pt>
                <c:pt idx="16">
                  <c:v>0.24111679131559879</c:v>
                </c:pt>
                <c:pt idx="17">
                  <c:v>0.24928602985262999</c:v>
                </c:pt>
                <c:pt idx="18">
                  <c:v>0.24426851588879417</c:v>
                </c:pt>
                <c:pt idx="19">
                  <c:v>0.41289958660734</c:v>
                </c:pt>
                <c:pt idx="20">
                  <c:v>3.706333428003334E-2</c:v>
                </c:pt>
                <c:pt idx="21">
                  <c:v>0.25918694184101959</c:v>
                </c:pt>
                <c:pt idx="22">
                  <c:v>0.30261683865063349</c:v>
                </c:pt>
                <c:pt idx="23">
                  <c:v>0.33614779576509302</c:v>
                </c:pt>
                <c:pt idx="24">
                  <c:v>0.43385322982738467</c:v>
                </c:pt>
                <c:pt idx="25">
                  <c:v>0.37208100602732624</c:v>
                </c:pt>
                <c:pt idx="26">
                  <c:v>0.3119990375209104</c:v>
                </c:pt>
                <c:pt idx="27">
                  <c:v>0.51826540755467054</c:v>
                </c:pt>
                <c:pt idx="28">
                  <c:v>0.19232127078796718</c:v>
                </c:pt>
                <c:pt idx="29">
                  <c:v>0.19232127078797354</c:v>
                </c:pt>
                <c:pt idx="30">
                  <c:v>0.43898908138470738</c:v>
                </c:pt>
                <c:pt idx="31">
                  <c:v>0.55582378743412564</c:v>
                </c:pt>
                <c:pt idx="32">
                  <c:v>0.28254481050206687</c:v>
                </c:pt>
                <c:pt idx="33">
                  <c:v>0.35517253621130318</c:v>
                </c:pt>
                <c:pt idx="34">
                  <c:v>0.20785012149326282</c:v>
                </c:pt>
                <c:pt idx="35">
                  <c:v>0.27125145949698776</c:v>
                </c:pt>
                <c:pt idx="36">
                  <c:v>0.36734947458108469</c:v>
                </c:pt>
                <c:pt idx="37">
                  <c:v>0.32511281517245749</c:v>
                </c:pt>
                <c:pt idx="38">
                  <c:v>0.31907759790463508</c:v>
                </c:pt>
                <c:pt idx="39">
                  <c:v>0.31245135010045549</c:v>
                </c:pt>
                <c:pt idx="40">
                  <c:v>0.31245135010045766</c:v>
                </c:pt>
                <c:pt idx="41">
                  <c:v>0.31245135010045344</c:v>
                </c:pt>
                <c:pt idx="42">
                  <c:v>0.37156032061598582</c:v>
                </c:pt>
                <c:pt idx="43">
                  <c:v>0.44924106156710558</c:v>
                </c:pt>
                <c:pt idx="44">
                  <c:v>0.49053299252106497</c:v>
                </c:pt>
                <c:pt idx="45">
                  <c:v>0.51044526491842357</c:v>
                </c:pt>
                <c:pt idx="46">
                  <c:v>0.49703761557638193</c:v>
                </c:pt>
                <c:pt idx="47">
                  <c:v>0.38222648237558993</c:v>
                </c:pt>
                <c:pt idx="48">
                  <c:v>0.40036171857742403</c:v>
                </c:pt>
                <c:pt idx="49">
                  <c:v>0.48329270409290442</c:v>
                </c:pt>
                <c:pt idx="50">
                  <c:v>0.53199848527880089</c:v>
                </c:pt>
                <c:pt idx="51">
                  <c:v>0.53374199248950971</c:v>
                </c:pt>
                <c:pt idx="52">
                  <c:v>0.59673309350247561</c:v>
                </c:pt>
                <c:pt idx="53">
                  <c:v>0.38115947174098502</c:v>
                </c:pt>
                <c:pt idx="54">
                  <c:v>0.38115947174098086</c:v>
                </c:pt>
                <c:pt idx="55">
                  <c:v>0.38115947174098502</c:v>
                </c:pt>
                <c:pt idx="56">
                  <c:v>0.33618526933635878</c:v>
                </c:pt>
                <c:pt idx="57">
                  <c:v>0.51050640600839514</c:v>
                </c:pt>
                <c:pt idx="58">
                  <c:v>0.4495230994982487</c:v>
                </c:pt>
                <c:pt idx="59">
                  <c:v>0.63191486004607444</c:v>
                </c:pt>
                <c:pt idx="60">
                  <c:v>0.64019060241724335</c:v>
                </c:pt>
                <c:pt idx="61">
                  <c:v>0.64019060241723913</c:v>
                </c:pt>
                <c:pt idx="62">
                  <c:v>0.64019060241724335</c:v>
                </c:pt>
                <c:pt idx="63">
                  <c:v>0.50054238063681467</c:v>
                </c:pt>
                <c:pt idx="64">
                  <c:v>0.58996221086181166</c:v>
                </c:pt>
                <c:pt idx="65">
                  <c:v>0.67401543122219199</c:v>
                </c:pt>
                <c:pt idx="66">
                  <c:v>0.65516622487298504</c:v>
                </c:pt>
                <c:pt idx="67">
                  <c:v>0.72831167755372561</c:v>
                </c:pt>
                <c:pt idx="68">
                  <c:v>0.72831167755372561</c:v>
                </c:pt>
                <c:pt idx="69">
                  <c:v>0.48439916059200183</c:v>
                </c:pt>
                <c:pt idx="70">
                  <c:v>0.62086804569408871</c:v>
                </c:pt>
                <c:pt idx="71">
                  <c:v>0.66221125627189403</c:v>
                </c:pt>
                <c:pt idx="72">
                  <c:v>0.74304174950298252</c:v>
                </c:pt>
                <c:pt idx="73">
                  <c:v>0.81444468111963131</c:v>
                </c:pt>
                <c:pt idx="74">
                  <c:v>0.77860022405250973</c:v>
                </c:pt>
                <c:pt idx="75">
                  <c:v>0.77860022405250973</c:v>
                </c:pt>
                <c:pt idx="76">
                  <c:v>0.54792080848244462</c:v>
                </c:pt>
                <c:pt idx="77">
                  <c:v>0.67026215721543603</c:v>
                </c:pt>
                <c:pt idx="78">
                  <c:v>0.81145665688409419</c:v>
                </c:pt>
                <c:pt idx="79">
                  <c:v>0.75754993846444463</c:v>
                </c:pt>
                <c:pt idx="80">
                  <c:v>1.0474356243491405</c:v>
                </c:pt>
                <c:pt idx="81">
                  <c:v>1.2169049196882238</c:v>
                </c:pt>
                <c:pt idx="82">
                  <c:v>1.2169049196882238</c:v>
                </c:pt>
                <c:pt idx="83">
                  <c:v>0.20314620215216453</c:v>
                </c:pt>
                <c:pt idx="84">
                  <c:v>0.67649657609896341</c:v>
                </c:pt>
                <c:pt idx="85">
                  <c:v>1.0196755972103833</c:v>
                </c:pt>
                <c:pt idx="86">
                  <c:v>0.98022973271482017</c:v>
                </c:pt>
                <c:pt idx="87">
                  <c:v>1.1005396194263064</c:v>
                </c:pt>
                <c:pt idx="88">
                  <c:v>1.0315093565590563</c:v>
                </c:pt>
                <c:pt idx="89">
                  <c:v>0.97036826659092723</c:v>
                </c:pt>
                <c:pt idx="90">
                  <c:v>0.72777619994319975</c:v>
                </c:pt>
                <c:pt idx="91">
                  <c:v>0.88555965792546032</c:v>
                </c:pt>
                <c:pt idx="92">
                  <c:v>0.97431285304048787</c:v>
                </c:pt>
                <c:pt idx="93">
                  <c:v>0.93486698854492478</c:v>
                </c:pt>
                <c:pt idx="94">
                  <c:v>1.0196755972103833</c:v>
                </c:pt>
                <c:pt idx="95">
                  <c:v>1.021647890435172</c:v>
                </c:pt>
                <c:pt idx="96">
                  <c:v>1.0315093565590563</c:v>
                </c:pt>
                <c:pt idx="97">
                  <c:v>0.76327747798921075</c:v>
                </c:pt>
                <c:pt idx="98">
                  <c:v>0.9920634920634932</c:v>
                </c:pt>
                <c:pt idx="99">
                  <c:v>0.91514405629713047</c:v>
                </c:pt>
                <c:pt idx="100">
                  <c:v>0.9388115749944852</c:v>
                </c:pt>
                <c:pt idx="101">
                  <c:v>1.0867335668528446</c:v>
                </c:pt>
                <c:pt idx="102">
                  <c:v>1.2865926136303838</c:v>
                </c:pt>
                <c:pt idx="103">
                  <c:v>1.0936037215858301</c:v>
                </c:pt>
                <c:pt idx="104">
                  <c:v>0.83628519885974983</c:v>
                </c:pt>
                <c:pt idx="105">
                  <c:v>0.64329630681519612</c:v>
                </c:pt>
                <c:pt idx="106">
                  <c:v>0.96050680046704284</c:v>
                </c:pt>
                <c:pt idx="107">
                  <c:v>1.013758717536051</c:v>
                </c:pt>
                <c:pt idx="108">
                  <c:v>1.1656252958439877</c:v>
                </c:pt>
                <c:pt idx="109">
                  <c:v>1.4910536779324017</c:v>
                </c:pt>
                <c:pt idx="110">
                  <c:v>0.99403578528827341</c:v>
                </c:pt>
                <c:pt idx="111">
                  <c:v>0.49701789264413671</c:v>
                </c:pt>
                <c:pt idx="112">
                  <c:v>0.94670074789358938</c:v>
                </c:pt>
                <c:pt idx="113">
                  <c:v>0.95656221401748232</c:v>
                </c:pt>
                <c:pt idx="114">
                  <c:v>0.75341601186531781</c:v>
                </c:pt>
                <c:pt idx="115">
                  <c:v>1.1340686042475285</c:v>
                </c:pt>
                <c:pt idx="116">
                  <c:v>1.7612578497270361</c:v>
                </c:pt>
                <c:pt idx="117">
                  <c:v>1.1741718998180271</c:v>
                </c:pt>
                <c:pt idx="118">
                  <c:v>0.58708594990900931</c:v>
                </c:pt>
                <c:pt idx="119">
                  <c:v>1.1478746568209737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6A-72EC-4AA4-BCE8-76B7A81B29F1}"/>
            </c:ext>
          </c:extLst>
        </c:ser>
        <c:ser>
          <c:idx val="3"/>
          <c:order val="3"/>
          <c:spPr>
            <a:ln w="25400" algn="ctr">
              <a:solidFill>
                <a:schemeClr val="tx1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tx1"/>
              </a:solidFill>
              <a:ln w="9525" algn="ctr">
                <a:solidFill>
                  <a:schemeClr val="tx1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B-72EC-4AA4-BCE8-76B7A81B29F1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C-72EC-4AA4-BCE8-76B7A81B29F1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D-72EC-4AA4-BCE8-76B7A81B29F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E-72EC-4AA4-BCE8-76B7A81B29F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6F-72EC-4AA4-BCE8-76B7A81B29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0-72EC-4AA4-BCE8-76B7A81B29F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1-72EC-4AA4-BCE8-76B7A81B29F1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2-72EC-4AA4-BCE8-76B7A81B29F1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3-72EC-4AA4-BCE8-76B7A81B29F1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4-72EC-4AA4-BCE8-76B7A81B29F1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5-72EC-4AA4-BCE8-76B7A81B29F1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6-72EC-4AA4-BCE8-76B7A81B29F1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7-72EC-4AA4-BCE8-76B7A81B29F1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8-72EC-4AA4-BCE8-76B7A81B29F1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9-72EC-4AA4-BCE8-76B7A81B29F1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A-72EC-4AA4-BCE8-76B7A81B29F1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B-72EC-4AA4-BCE8-76B7A81B29F1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C-72EC-4AA4-BCE8-76B7A81B29F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D-72EC-4AA4-BCE8-76B7A81B29F1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E-72EC-4AA4-BCE8-76B7A81B29F1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7F-72EC-4AA4-BCE8-76B7A81B29F1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0-72EC-4AA4-BCE8-76B7A81B29F1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1-72EC-4AA4-BCE8-76B7A81B29F1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2-72EC-4AA4-BCE8-76B7A81B29F1}"/>
              </c:ext>
            </c:extLst>
          </c:dPt>
          <c:dPt>
            <c:idx val="2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3-72EC-4AA4-BCE8-76B7A81B29F1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4-72EC-4AA4-BCE8-76B7A81B29F1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5-72EC-4AA4-BCE8-76B7A81B29F1}"/>
              </c:ext>
            </c:extLst>
          </c:dPt>
          <c:dPt>
            <c:idx val="2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6-72EC-4AA4-BCE8-76B7A81B29F1}"/>
              </c:ext>
            </c:extLst>
          </c:dPt>
          <c:dPt>
            <c:idx val="2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7-72EC-4AA4-BCE8-76B7A81B29F1}"/>
              </c:ext>
            </c:extLst>
          </c:dPt>
          <c:dPt>
            <c:idx val="2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8-72EC-4AA4-BCE8-76B7A81B29F1}"/>
              </c:ext>
            </c:extLst>
          </c:dPt>
          <c:dPt>
            <c:idx val="3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9-72EC-4AA4-BCE8-76B7A81B29F1}"/>
              </c:ext>
            </c:extLst>
          </c:dPt>
          <c:dPt>
            <c:idx val="3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A-72EC-4AA4-BCE8-76B7A81B29F1}"/>
              </c:ext>
            </c:extLst>
          </c:dPt>
          <c:dPt>
            <c:idx val="3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B-72EC-4AA4-BCE8-76B7A81B29F1}"/>
              </c:ext>
            </c:extLst>
          </c:dPt>
          <c:dPt>
            <c:idx val="3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C-72EC-4AA4-BCE8-76B7A81B29F1}"/>
              </c:ext>
            </c:extLst>
          </c:dPt>
          <c:dPt>
            <c:idx val="3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D-72EC-4AA4-BCE8-76B7A81B29F1}"/>
              </c:ext>
            </c:extLst>
          </c:dPt>
          <c:dPt>
            <c:idx val="3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E-72EC-4AA4-BCE8-76B7A81B29F1}"/>
              </c:ext>
            </c:extLst>
          </c:dPt>
          <c:dPt>
            <c:idx val="3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8F-72EC-4AA4-BCE8-76B7A81B29F1}"/>
              </c:ext>
            </c:extLst>
          </c:dPt>
          <c:dPt>
            <c:idx val="3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0-72EC-4AA4-BCE8-76B7A81B29F1}"/>
              </c:ext>
            </c:extLst>
          </c:dPt>
          <c:dPt>
            <c:idx val="3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1-72EC-4AA4-BCE8-76B7A81B29F1}"/>
              </c:ext>
            </c:extLst>
          </c:dPt>
          <c:dPt>
            <c:idx val="3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2-72EC-4AA4-BCE8-76B7A81B29F1}"/>
              </c:ext>
            </c:extLst>
          </c:dPt>
          <c:dPt>
            <c:idx val="4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3-72EC-4AA4-BCE8-76B7A81B29F1}"/>
              </c:ext>
            </c:extLst>
          </c:dPt>
          <c:dPt>
            <c:idx val="4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4-72EC-4AA4-BCE8-76B7A81B29F1}"/>
              </c:ext>
            </c:extLst>
          </c:dPt>
          <c:dPt>
            <c:idx val="4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5-72EC-4AA4-BCE8-76B7A81B29F1}"/>
              </c:ext>
            </c:extLst>
          </c:dPt>
          <c:dPt>
            <c:idx val="4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6-72EC-4AA4-BCE8-76B7A81B29F1}"/>
              </c:ext>
            </c:extLst>
          </c:dPt>
          <c:dPt>
            <c:idx val="4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7-72EC-4AA4-BCE8-76B7A81B29F1}"/>
              </c:ext>
            </c:extLst>
          </c:dPt>
          <c:dPt>
            <c:idx val="4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8-72EC-4AA4-BCE8-76B7A81B29F1}"/>
              </c:ext>
            </c:extLst>
          </c:dPt>
          <c:dPt>
            <c:idx val="4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9-72EC-4AA4-BCE8-76B7A81B29F1}"/>
              </c:ext>
            </c:extLst>
          </c:dPt>
          <c:dPt>
            <c:idx val="4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A-72EC-4AA4-BCE8-76B7A81B29F1}"/>
              </c:ext>
            </c:extLst>
          </c:dPt>
          <c:dPt>
            <c:idx val="4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B-72EC-4AA4-BCE8-76B7A81B29F1}"/>
              </c:ext>
            </c:extLst>
          </c:dPt>
          <c:dPt>
            <c:idx val="4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C-72EC-4AA4-BCE8-76B7A81B29F1}"/>
              </c:ext>
            </c:extLst>
          </c:dPt>
          <c:dPt>
            <c:idx val="5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D-72EC-4AA4-BCE8-76B7A81B29F1}"/>
              </c:ext>
            </c:extLst>
          </c:dPt>
          <c:dPt>
            <c:idx val="5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E-72EC-4AA4-BCE8-76B7A81B29F1}"/>
              </c:ext>
            </c:extLst>
          </c:dPt>
          <c:dPt>
            <c:idx val="5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9F-72EC-4AA4-BCE8-76B7A81B29F1}"/>
              </c:ext>
            </c:extLst>
          </c:dPt>
          <c:dPt>
            <c:idx val="5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0-72EC-4AA4-BCE8-76B7A81B29F1}"/>
              </c:ext>
            </c:extLst>
          </c:dPt>
          <c:dPt>
            <c:idx val="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1-72EC-4AA4-BCE8-76B7A81B29F1}"/>
              </c:ext>
            </c:extLst>
          </c:dPt>
          <c:dPt>
            <c:idx val="5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2-72EC-4AA4-BCE8-76B7A81B29F1}"/>
              </c:ext>
            </c:extLst>
          </c:dPt>
          <c:dPt>
            <c:idx val="5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3-72EC-4AA4-BCE8-76B7A81B29F1}"/>
              </c:ext>
            </c:extLst>
          </c:dPt>
          <c:dPt>
            <c:idx val="5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4-72EC-4AA4-BCE8-76B7A81B29F1}"/>
              </c:ext>
            </c:extLst>
          </c:dPt>
          <c:dPt>
            <c:idx val="5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5-72EC-4AA4-BCE8-76B7A81B29F1}"/>
              </c:ext>
            </c:extLst>
          </c:dPt>
          <c:dPt>
            <c:idx val="5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6-72EC-4AA4-BCE8-76B7A81B29F1}"/>
              </c:ext>
            </c:extLst>
          </c:dPt>
          <c:dPt>
            <c:idx val="6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7-72EC-4AA4-BCE8-76B7A81B29F1}"/>
              </c:ext>
            </c:extLst>
          </c:dPt>
          <c:dPt>
            <c:idx val="6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8-72EC-4AA4-BCE8-76B7A81B29F1}"/>
              </c:ext>
            </c:extLst>
          </c:dPt>
          <c:dPt>
            <c:idx val="6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9-72EC-4AA4-BCE8-76B7A81B29F1}"/>
              </c:ext>
            </c:extLst>
          </c:dPt>
          <c:dPt>
            <c:idx val="6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A-72EC-4AA4-BCE8-76B7A81B29F1}"/>
              </c:ext>
            </c:extLst>
          </c:dPt>
          <c:dPt>
            <c:idx val="6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B-72EC-4AA4-BCE8-76B7A81B29F1}"/>
              </c:ext>
            </c:extLst>
          </c:dPt>
          <c:dPt>
            <c:idx val="6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C-72EC-4AA4-BCE8-76B7A81B29F1}"/>
              </c:ext>
            </c:extLst>
          </c:dPt>
          <c:dPt>
            <c:idx val="6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D-72EC-4AA4-BCE8-76B7A81B29F1}"/>
              </c:ext>
            </c:extLst>
          </c:dPt>
          <c:dPt>
            <c:idx val="6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E-72EC-4AA4-BCE8-76B7A81B29F1}"/>
              </c:ext>
            </c:extLst>
          </c:dPt>
          <c:dPt>
            <c:idx val="6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AF-72EC-4AA4-BCE8-76B7A81B29F1}"/>
              </c:ext>
            </c:extLst>
          </c:dPt>
          <c:dPt>
            <c:idx val="6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0-72EC-4AA4-BCE8-76B7A81B29F1}"/>
              </c:ext>
            </c:extLst>
          </c:dPt>
          <c:dPt>
            <c:idx val="7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1-72EC-4AA4-BCE8-76B7A81B29F1}"/>
              </c:ext>
            </c:extLst>
          </c:dPt>
          <c:dPt>
            <c:idx val="7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2-72EC-4AA4-BCE8-76B7A81B29F1}"/>
              </c:ext>
            </c:extLst>
          </c:dPt>
          <c:dPt>
            <c:idx val="7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3-72EC-4AA4-BCE8-76B7A81B29F1}"/>
              </c:ext>
            </c:extLst>
          </c:dPt>
          <c:dPt>
            <c:idx val="7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4-72EC-4AA4-BCE8-76B7A81B29F1}"/>
              </c:ext>
            </c:extLst>
          </c:dPt>
          <c:dPt>
            <c:idx val="7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5-72EC-4AA4-BCE8-76B7A81B29F1}"/>
              </c:ext>
            </c:extLst>
          </c:dPt>
          <c:dPt>
            <c:idx val="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6-72EC-4AA4-BCE8-76B7A81B29F1}"/>
              </c:ext>
            </c:extLst>
          </c:dPt>
          <c:dPt>
            <c:idx val="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7-72EC-4AA4-BCE8-76B7A81B29F1}"/>
              </c:ext>
            </c:extLst>
          </c:dPt>
          <c:dPt>
            <c:idx val="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8-72EC-4AA4-BCE8-76B7A81B29F1}"/>
              </c:ext>
            </c:extLst>
          </c:dPt>
          <c:dPt>
            <c:idx val="7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9-72EC-4AA4-BCE8-76B7A81B29F1}"/>
              </c:ext>
            </c:extLst>
          </c:dPt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A-72EC-4AA4-BCE8-76B7A81B29F1}"/>
              </c:ext>
            </c:extLst>
          </c:dPt>
          <c:dPt>
            <c:idx val="8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B-72EC-4AA4-BCE8-76B7A81B29F1}"/>
              </c:ext>
            </c:extLst>
          </c:dPt>
          <c:dPt>
            <c:idx val="8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C-72EC-4AA4-BCE8-76B7A81B29F1}"/>
              </c:ext>
            </c:extLst>
          </c:dPt>
          <c:dPt>
            <c:idx val="8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D-72EC-4AA4-BCE8-76B7A81B29F1}"/>
              </c:ext>
            </c:extLst>
          </c:dPt>
          <c:dPt>
            <c:idx val="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E-72EC-4AA4-BCE8-76B7A81B29F1}"/>
              </c:ext>
            </c:extLst>
          </c:dPt>
          <c:dPt>
            <c:idx val="8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BF-72EC-4AA4-BCE8-76B7A81B29F1}"/>
              </c:ext>
            </c:extLst>
          </c:dPt>
          <c:dPt>
            <c:idx val="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0-72EC-4AA4-BCE8-76B7A81B29F1}"/>
              </c:ext>
            </c:extLst>
          </c:dPt>
          <c:dPt>
            <c:idx val="8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1-72EC-4AA4-BCE8-76B7A81B29F1}"/>
              </c:ext>
            </c:extLst>
          </c:dPt>
          <c:dPt>
            <c:idx val="8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2-72EC-4AA4-BCE8-76B7A81B29F1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3-72EC-4AA4-BCE8-76B7A81B29F1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4-72EC-4AA4-BCE8-76B7A81B29F1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5-72EC-4AA4-BCE8-76B7A81B29F1}"/>
              </c:ext>
            </c:extLst>
          </c:dPt>
          <c:dPt>
            <c:idx val="9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6-72EC-4AA4-BCE8-76B7A81B29F1}"/>
              </c:ext>
            </c:extLst>
          </c:dPt>
          <c:dPt>
            <c:idx val="9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7-72EC-4AA4-BCE8-76B7A81B29F1}"/>
              </c:ext>
            </c:extLst>
          </c:dPt>
          <c:dPt>
            <c:idx val="9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8-72EC-4AA4-BCE8-76B7A81B29F1}"/>
              </c:ext>
            </c:extLst>
          </c:dPt>
          <c:dPt>
            <c:idx val="9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9-72EC-4AA4-BCE8-76B7A81B29F1}"/>
              </c:ext>
            </c:extLst>
          </c:dPt>
          <c:dPt>
            <c:idx val="9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A-72EC-4AA4-BCE8-76B7A81B29F1}"/>
              </c:ext>
            </c:extLst>
          </c:dPt>
          <c:dPt>
            <c:idx val="9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B-72EC-4AA4-BCE8-76B7A81B29F1}"/>
              </c:ext>
            </c:extLst>
          </c:dPt>
          <c:dPt>
            <c:idx val="9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C-72EC-4AA4-BCE8-76B7A81B29F1}"/>
              </c:ext>
            </c:extLst>
          </c:dPt>
          <c:dPt>
            <c:idx val="9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D-72EC-4AA4-BCE8-76B7A81B29F1}"/>
              </c:ext>
            </c:extLst>
          </c:dPt>
          <c:dPt>
            <c:idx val="9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E-72EC-4AA4-BCE8-76B7A81B29F1}"/>
              </c:ext>
            </c:extLst>
          </c:dPt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CF-72EC-4AA4-BCE8-76B7A81B29F1}"/>
              </c:ext>
            </c:extLst>
          </c:dPt>
          <c:dPt>
            <c:idx val="10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0-72EC-4AA4-BCE8-76B7A81B29F1}"/>
              </c:ext>
            </c:extLst>
          </c:dPt>
          <c:dPt>
            <c:idx val="10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1-72EC-4AA4-BCE8-76B7A81B29F1}"/>
              </c:ext>
            </c:extLst>
          </c:dPt>
          <c:dPt>
            <c:idx val="10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2-72EC-4AA4-BCE8-76B7A81B29F1}"/>
              </c:ext>
            </c:extLst>
          </c:dPt>
          <c:dPt>
            <c:idx val="10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3-72EC-4AA4-BCE8-76B7A81B29F1}"/>
              </c:ext>
            </c:extLst>
          </c:dPt>
          <c:dPt>
            <c:idx val="10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4-72EC-4AA4-BCE8-76B7A81B29F1}"/>
              </c:ext>
            </c:extLst>
          </c:dPt>
          <c:dPt>
            <c:idx val="10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5-72EC-4AA4-BCE8-76B7A81B29F1}"/>
              </c:ext>
            </c:extLst>
          </c:dPt>
          <c:dPt>
            <c:idx val="10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6-72EC-4AA4-BCE8-76B7A81B29F1}"/>
              </c:ext>
            </c:extLst>
          </c:dPt>
          <c:dPt>
            <c:idx val="10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7-72EC-4AA4-BCE8-76B7A81B29F1}"/>
              </c:ext>
            </c:extLst>
          </c:dPt>
          <c:dPt>
            <c:idx val="10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8-72EC-4AA4-BCE8-76B7A81B29F1}"/>
              </c:ext>
            </c:extLst>
          </c:dPt>
          <c:dPt>
            <c:idx val="1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9-72EC-4AA4-BCE8-76B7A81B29F1}"/>
              </c:ext>
            </c:extLst>
          </c:dPt>
          <c:dPt>
            <c:idx val="1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A-72EC-4AA4-BCE8-76B7A81B29F1}"/>
              </c:ext>
            </c:extLst>
          </c:dPt>
          <c:dPt>
            <c:idx val="1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B-72EC-4AA4-BCE8-76B7A81B29F1}"/>
              </c:ext>
            </c:extLst>
          </c:dPt>
          <c:dPt>
            <c:idx val="1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C-72EC-4AA4-BCE8-76B7A81B29F1}"/>
              </c:ext>
            </c:extLst>
          </c:dPt>
          <c:dPt>
            <c:idx val="1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D-72EC-4AA4-BCE8-76B7A81B29F1}"/>
              </c:ext>
            </c:extLst>
          </c:dPt>
          <c:dPt>
            <c:idx val="1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E-72EC-4AA4-BCE8-76B7A81B29F1}"/>
              </c:ext>
            </c:extLst>
          </c:dPt>
          <c:dPt>
            <c:idx val="1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DF-72EC-4AA4-BCE8-76B7A81B29F1}"/>
              </c:ext>
            </c:extLst>
          </c:dPt>
          <c:dPt>
            <c:idx val="1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0-72EC-4AA4-BCE8-76B7A81B29F1}"/>
              </c:ext>
            </c:extLst>
          </c:dPt>
          <c:dPt>
            <c:idx val="1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1-72EC-4AA4-BCE8-76B7A81B29F1}"/>
              </c:ext>
            </c:extLst>
          </c:dPt>
          <c:dPt>
            <c:idx val="1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2-72EC-4AA4-BCE8-76B7A81B29F1}"/>
              </c:ext>
            </c:extLst>
          </c:dPt>
          <c:xVal>
            <c:numRef>
              <c:f>Sheet1!$A$1:$DP$1</c:f>
              <c:numCache>
                <c:formatCode>General</c:formatCode>
                <c:ptCount val="120"/>
                <c:pt idx="0">
                  <c:v>18666</c:v>
                </c:pt>
                <c:pt idx="1">
                  <c:v>18667</c:v>
                </c:pt>
                <c:pt idx="2">
                  <c:v>18668</c:v>
                </c:pt>
                <c:pt idx="3">
                  <c:v>18669</c:v>
                </c:pt>
                <c:pt idx="4">
                  <c:v>18670</c:v>
                </c:pt>
                <c:pt idx="5">
                  <c:v>18671</c:v>
                </c:pt>
                <c:pt idx="6">
                  <c:v>18672</c:v>
                </c:pt>
                <c:pt idx="7">
                  <c:v>18673</c:v>
                </c:pt>
                <c:pt idx="8">
                  <c:v>18674</c:v>
                </c:pt>
                <c:pt idx="9">
                  <c:v>18675</c:v>
                </c:pt>
                <c:pt idx="10">
                  <c:v>18676</c:v>
                </c:pt>
                <c:pt idx="11">
                  <c:v>18677</c:v>
                </c:pt>
                <c:pt idx="12">
                  <c:v>18678</c:v>
                </c:pt>
                <c:pt idx="13">
                  <c:v>18679</c:v>
                </c:pt>
                <c:pt idx="14">
                  <c:v>18680</c:v>
                </c:pt>
                <c:pt idx="15">
                  <c:v>18681</c:v>
                </c:pt>
                <c:pt idx="16">
                  <c:v>18682</c:v>
                </c:pt>
                <c:pt idx="17">
                  <c:v>18683</c:v>
                </c:pt>
                <c:pt idx="18">
                  <c:v>18684</c:v>
                </c:pt>
                <c:pt idx="19">
                  <c:v>18685</c:v>
                </c:pt>
                <c:pt idx="20">
                  <c:v>18686</c:v>
                </c:pt>
                <c:pt idx="21">
                  <c:v>18687</c:v>
                </c:pt>
                <c:pt idx="22">
                  <c:v>18688</c:v>
                </c:pt>
                <c:pt idx="23">
                  <c:v>18689</c:v>
                </c:pt>
                <c:pt idx="24">
                  <c:v>18690</c:v>
                </c:pt>
                <c:pt idx="25">
                  <c:v>18691</c:v>
                </c:pt>
                <c:pt idx="26">
                  <c:v>18692</c:v>
                </c:pt>
                <c:pt idx="27">
                  <c:v>18693</c:v>
                </c:pt>
                <c:pt idx="28">
                  <c:v>18694</c:v>
                </c:pt>
                <c:pt idx="29">
                  <c:v>18695</c:v>
                </c:pt>
                <c:pt idx="30">
                  <c:v>18696</c:v>
                </c:pt>
                <c:pt idx="31">
                  <c:v>18697</c:v>
                </c:pt>
                <c:pt idx="32">
                  <c:v>18698</c:v>
                </c:pt>
                <c:pt idx="33">
                  <c:v>18699</c:v>
                </c:pt>
                <c:pt idx="34">
                  <c:v>18700</c:v>
                </c:pt>
                <c:pt idx="35">
                  <c:v>18701</c:v>
                </c:pt>
                <c:pt idx="36">
                  <c:v>18702</c:v>
                </c:pt>
                <c:pt idx="37">
                  <c:v>18703</c:v>
                </c:pt>
                <c:pt idx="38">
                  <c:v>18704</c:v>
                </c:pt>
                <c:pt idx="39">
                  <c:v>18705</c:v>
                </c:pt>
                <c:pt idx="40">
                  <c:v>18706</c:v>
                </c:pt>
                <c:pt idx="41">
                  <c:v>18707</c:v>
                </c:pt>
                <c:pt idx="42">
                  <c:v>18708</c:v>
                </c:pt>
                <c:pt idx="43">
                  <c:v>18709</c:v>
                </c:pt>
                <c:pt idx="44">
                  <c:v>18710</c:v>
                </c:pt>
                <c:pt idx="45">
                  <c:v>18711</c:v>
                </c:pt>
                <c:pt idx="46">
                  <c:v>18712</c:v>
                </c:pt>
                <c:pt idx="47">
                  <c:v>18713</c:v>
                </c:pt>
                <c:pt idx="48">
                  <c:v>18714</c:v>
                </c:pt>
                <c:pt idx="49">
                  <c:v>18715</c:v>
                </c:pt>
                <c:pt idx="50">
                  <c:v>18716</c:v>
                </c:pt>
                <c:pt idx="51">
                  <c:v>18717</c:v>
                </c:pt>
                <c:pt idx="52">
                  <c:v>18718</c:v>
                </c:pt>
                <c:pt idx="53">
                  <c:v>18719</c:v>
                </c:pt>
                <c:pt idx="54">
                  <c:v>18720</c:v>
                </c:pt>
                <c:pt idx="55">
                  <c:v>18721</c:v>
                </c:pt>
                <c:pt idx="56">
                  <c:v>18722</c:v>
                </c:pt>
                <c:pt idx="57">
                  <c:v>18723</c:v>
                </c:pt>
                <c:pt idx="58">
                  <c:v>18724</c:v>
                </c:pt>
                <c:pt idx="59">
                  <c:v>18725</c:v>
                </c:pt>
                <c:pt idx="60">
                  <c:v>18726</c:v>
                </c:pt>
                <c:pt idx="61">
                  <c:v>18727</c:v>
                </c:pt>
                <c:pt idx="62">
                  <c:v>18728</c:v>
                </c:pt>
                <c:pt idx="63">
                  <c:v>18729</c:v>
                </c:pt>
                <c:pt idx="64">
                  <c:v>18730</c:v>
                </c:pt>
                <c:pt idx="65">
                  <c:v>18731</c:v>
                </c:pt>
                <c:pt idx="66">
                  <c:v>18732</c:v>
                </c:pt>
                <c:pt idx="67">
                  <c:v>18733</c:v>
                </c:pt>
                <c:pt idx="68">
                  <c:v>18734</c:v>
                </c:pt>
                <c:pt idx="69">
                  <c:v>18735</c:v>
                </c:pt>
                <c:pt idx="70">
                  <c:v>18736</c:v>
                </c:pt>
                <c:pt idx="71">
                  <c:v>18737</c:v>
                </c:pt>
                <c:pt idx="72">
                  <c:v>18738</c:v>
                </c:pt>
                <c:pt idx="73">
                  <c:v>18739</c:v>
                </c:pt>
                <c:pt idx="74">
                  <c:v>18740</c:v>
                </c:pt>
                <c:pt idx="75">
                  <c:v>18741</c:v>
                </c:pt>
                <c:pt idx="76">
                  <c:v>18742</c:v>
                </c:pt>
                <c:pt idx="77">
                  <c:v>18743</c:v>
                </c:pt>
                <c:pt idx="78">
                  <c:v>18744</c:v>
                </c:pt>
                <c:pt idx="79">
                  <c:v>18745</c:v>
                </c:pt>
                <c:pt idx="80">
                  <c:v>18746</c:v>
                </c:pt>
                <c:pt idx="81">
                  <c:v>18747</c:v>
                </c:pt>
                <c:pt idx="82">
                  <c:v>18748</c:v>
                </c:pt>
                <c:pt idx="83">
                  <c:v>18749</c:v>
                </c:pt>
                <c:pt idx="84">
                  <c:v>18750</c:v>
                </c:pt>
                <c:pt idx="85">
                  <c:v>18751</c:v>
                </c:pt>
                <c:pt idx="86">
                  <c:v>18752</c:v>
                </c:pt>
                <c:pt idx="87">
                  <c:v>18753</c:v>
                </c:pt>
                <c:pt idx="88">
                  <c:v>18754</c:v>
                </c:pt>
                <c:pt idx="89">
                  <c:v>18755</c:v>
                </c:pt>
                <c:pt idx="90">
                  <c:v>18756</c:v>
                </c:pt>
                <c:pt idx="91">
                  <c:v>18757</c:v>
                </c:pt>
                <c:pt idx="92">
                  <c:v>18758</c:v>
                </c:pt>
                <c:pt idx="93">
                  <c:v>18759</c:v>
                </c:pt>
                <c:pt idx="94">
                  <c:v>18760</c:v>
                </c:pt>
                <c:pt idx="95">
                  <c:v>18761</c:v>
                </c:pt>
                <c:pt idx="96">
                  <c:v>18762</c:v>
                </c:pt>
                <c:pt idx="97">
                  <c:v>18763</c:v>
                </c:pt>
                <c:pt idx="98">
                  <c:v>18764</c:v>
                </c:pt>
                <c:pt idx="99">
                  <c:v>18765</c:v>
                </c:pt>
                <c:pt idx="100">
                  <c:v>18766</c:v>
                </c:pt>
                <c:pt idx="101">
                  <c:v>18767</c:v>
                </c:pt>
                <c:pt idx="102">
                  <c:v>18768</c:v>
                </c:pt>
                <c:pt idx="103">
                  <c:v>18769</c:v>
                </c:pt>
                <c:pt idx="104">
                  <c:v>18770</c:v>
                </c:pt>
                <c:pt idx="105">
                  <c:v>18771</c:v>
                </c:pt>
                <c:pt idx="106">
                  <c:v>18772</c:v>
                </c:pt>
                <c:pt idx="107">
                  <c:v>18773</c:v>
                </c:pt>
                <c:pt idx="108">
                  <c:v>18774</c:v>
                </c:pt>
                <c:pt idx="109">
                  <c:v>18775</c:v>
                </c:pt>
                <c:pt idx="110">
                  <c:v>18776</c:v>
                </c:pt>
                <c:pt idx="111">
                  <c:v>18777</c:v>
                </c:pt>
                <c:pt idx="112">
                  <c:v>18778</c:v>
                </c:pt>
                <c:pt idx="113">
                  <c:v>18779</c:v>
                </c:pt>
                <c:pt idx="114">
                  <c:v>18780</c:v>
                </c:pt>
                <c:pt idx="115">
                  <c:v>18781</c:v>
                </c:pt>
                <c:pt idx="116">
                  <c:v>18782</c:v>
                </c:pt>
                <c:pt idx="117">
                  <c:v>18783</c:v>
                </c:pt>
                <c:pt idx="118">
                  <c:v>18784</c:v>
                </c:pt>
                <c:pt idx="119">
                  <c:v>18785</c:v>
                </c:pt>
              </c:numCache>
            </c:numRef>
          </c:xVal>
          <c:yVal>
            <c:numRef>
              <c:f>Sheet1!$A$5:$DP$5</c:f>
              <c:numCache>
                <c:formatCode>General</c:formatCode>
                <c:ptCount val="120"/>
                <c:pt idx="0">
                  <c:v>0.15394741370409795</c:v>
                </c:pt>
                <c:pt idx="1">
                  <c:v>0.17844523981599339</c:v>
                </c:pt>
                <c:pt idx="2">
                  <c:v>0.21370639318121895</c:v>
                </c:pt>
                <c:pt idx="3">
                  <c:v>0.20587838845487588</c:v>
                </c:pt>
                <c:pt idx="4">
                  <c:v>0.22613455162840909</c:v>
                </c:pt>
                <c:pt idx="5">
                  <c:v>0.15750507622947899</c:v>
                </c:pt>
                <c:pt idx="6">
                  <c:v>9.5737114407314625E-2</c:v>
                </c:pt>
                <c:pt idx="7">
                  <c:v>0.18175052483050541</c:v>
                </c:pt>
                <c:pt idx="8">
                  <c:v>0.19517098576361505</c:v>
                </c:pt>
                <c:pt idx="9">
                  <c:v>0.2134152986658393</c:v>
                </c:pt>
                <c:pt idx="10">
                  <c:v>0.20757763476385477</c:v>
                </c:pt>
                <c:pt idx="11">
                  <c:v>0.21476465797111538</c:v>
                </c:pt>
                <c:pt idx="12">
                  <c:v>0.1612720973718324</c:v>
                </c:pt>
                <c:pt idx="13">
                  <c:v>0.12273864014408328</c:v>
                </c:pt>
                <c:pt idx="14">
                  <c:v>0.21697869704374251</c:v>
                </c:pt>
                <c:pt idx="15">
                  <c:v>0.22764594876736549</c:v>
                </c:pt>
                <c:pt idx="16">
                  <c:v>0.24800248935999389</c:v>
                </c:pt>
                <c:pt idx="17">
                  <c:v>0.25342860584368621</c:v>
                </c:pt>
                <c:pt idx="18">
                  <c:v>0.27126280529075031</c:v>
                </c:pt>
                <c:pt idx="19">
                  <c:v>0.20789597457870226</c:v>
                </c:pt>
                <c:pt idx="20">
                  <c:v>0.16187579584953679</c:v>
                </c:pt>
                <c:pt idx="21">
                  <c:v>0.26777253903247661</c:v>
                </c:pt>
                <c:pt idx="22">
                  <c:v>0.28586628580605961</c:v>
                </c:pt>
                <c:pt idx="23">
                  <c:v>0.29911753908983629</c:v>
                </c:pt>
                <c:pt idx="24">
                  <c:v>0.38629389361140515</c:v>
                </c:pt>
                <c:pt idx="25">
                  <c:v>0.3492216448130685</c:v>
                </c:pt>
                <c:pt idx="26">
                  <c:v>0.27498107168668756</c:v>
                </c:pt>
                <c:pt idx="27">
                  <c:v>0.19611166557685333</c:v>
                </c:pt>
                <c:pt idx="28">
                  <c:v>0.34770307785846061</c:v>
                </c:pt>
                <c:pt idx="29">
                  <c:v>0.3787641532160933</c:v>
                </c:pt>
                <c:pt idx="30">
                  <c:v>0.38720732812517777</c:v>
                </c:pt>
                <c:pt idx="31">
                  <c:v>0.4092387376535781</c:v>
                </c:pt>
                <c:pt idx="32">
                  <c:v>0.21024193825928322</c:v>
                </c:pt>
                <c:pt idx="33">
                  <c:v>0.38418740177352695</c:v>
                </c:pt>
                <c:pt idx="34">
                  <c:v>0.38418740177352478</c:v>
                </c:pt>
                <c:pt idx="35">
                  <c:v>0.37968045565612352</c:v>
                </c:pt>
                <c:pt idx="36">
                  <c:v>0.27256627777586784</c:v>
                </c:pt>
                <c:pt idx="37">
                  <c:v>0.30685233621273039</c:v>
                </c:pt>
                <c:pt idx="38">
                  <c:v>0.27760092232508421</c:v>
                </c:pt>
                <c:pt idx="39">
                  <c:v>0.30444041022817475</c:v>
                </c:pt>
                <c:pt idx="40">
                  <c:v>0.27850145117068675</c:v>
                </c:pt>
                <c:pt idx="41">
                  <c:v>0.27850145117068675</c:v>
                </c:pt>
                <c:pt idx="42">
                  <c:v>0.3537443645248996</c:v>
                </c:pt>
                <c:pt idx="43">
                  <c:v>0.48549402897752669</c:v>
                </c:pt>
                <c:pt idx="44">
                  <c:v>0.42928410824700847</c:v>
                </c:pt>
                <c:pt idx="45">
                  <c:v>0.46860911312248238</c:v>
                </c:pt>
                <c:pt idx="46">
                  <c:v>0.41546357160064895</c:v>
                </c:pt>
                <c:pt idx="47">
                  <c:v>0.5000344151151167</c:v>
                </c:pt>
                <c:pt idx="48">
                  <c:v>0.23045508253891772</c:v>
                </c:pt>
                <c:pt idx="49">
                  <c:v>0.42705286161682271</c:v>
                </c:pt>
                <c:pt idx="50">
                  <c:v>0.44524411788323903</c:v>
                </c:pt>
                <c:pt idx="51">
                  <c:v>0.41797874293056492</c:v>
                </c:pt>
                <c:pt idx="52">
                  <c:v>0.6623504376455478</c:v>
                </c:pt>
                <c:pt idx="53">
                  <c:v>0.20008087552052922</c:v>
                </c:pt>
                <c:pt idx="54">
                  <c:v>0.40097624209885924</c:v>
                </c:pt>
                <c:pt idx="55">
                  <c:v>0.27127714492205018</c:v>
                </c:pt>
                <c:pt idx="56">
                  <c:v>0.33292035195191017</c:v>
                </c:pt>
                <c:pt idx="57">
                  <c:v>0.50540317307361482</c:v>
                </c:pt>
                <c:pt idx="58">
                  <c:v>1.1844893944086901</c:v>
                </c:pt>
                <c:pt idx="59">
                  <c:v>1.1215842998244836</c:v>
                </c:pt>
                <c:pt idx="60">
                  <c:v>0.78136364157805394</c:v>
                </c:pt>
                <c:pt idx="61">
                  <c:v>0.46686326301177739</c:v>
                </c:pt>
                <c:pt idx="62">
                  <c:v>0.46686326301178166</c:v>
                </c:pt>
                <c:pt idx="63">
                  <c:v>0.64976597721719476</c:v>
                </c:pt>
                <c:pt idx="64">
                  <c:v>0.80243286184625284</c:v>
                </c:pt>
                <c:pt idx="65">
                  <c:v>1.075214951073183</c:v>
                </c:pt>
                <c:pt idx="66">
                  <c:v>1.0752149510731743</c:v>
                </c:pt>
                <c:pt idx="67">
                  <c:v>0.84351016966651771</c:v>
                </c:pt>
                <c:pt idx="68">
                  <c:v>0.52666884629062394</c:v>
                </c:pt>
                <c:pt idx="69">
                  <c:v>0.35287394890502577</c:v>
                </c:pt>
                <c:pt idx="70">
                  <c:v>0.62100497871998872</c:v>
                </c:pt>
                <c:pt idx="71">
                  <c:v>0.79845361416067306</c:v>
                </c:pt>
                <c:pt idx="72">
                  <c:v>1.0343878698190909</c:v>
                </c:pt>
                <c:pt idx="73">
                  <c:v>0.90335088504204386</c:v>
                </c:pt>
                <c:pt idx="74">
                  <c:v>0.76662250060226267</c:v>
                </c:pt>
                <c:pt idx="75">
                  <c:v>0.44841030847414676</c:v>
                </c:pt>
                <c:pt idx="76">
                  <c:v>0.44841030847415103</c:v>
                </c:pt>
                <c:pt idx="77">
                  <c:v>0.63907721604661283</c:v>
                </c:pt>
                <c:pt idx="78">
                  <c:v>1.0644996615847071</c:v>
                </c:pt>
                <c:pt idx="79">
                  <c:v>1.6749248603319939</c:v>
                </c:pt>
                <c:pt idx="80">
                  <c:v>1.3923781991717421</c:v>
                </c:pt>
                <c:pt idx="81">
                  <c:v>0.80588727902627932</c:v>
                </c:pt>
                <c:pt idx="82">
                  <c:v>0.80588727902628787</c:v>
                </c:pt>
                <c:pt idx="83">
                  <c:v>0.35849078248499716</c:v>
                </c:pt>
                <c:pt idx="84">
                  <c:v>0.68113248672150484</c:v>
                </c:pt>
                <c:pt idx="85">
                  <c:v>1.2131328079292347</c:v>
                </c:pt>
                <c:pt idx="86">
                  <c:v>1.6175104105723244</c:v>
                </c:pt>
                <c:pt idx="87">
                  <c:v>1.4554725768891061</c:v>
                </c:pt>
                <c:pt idx="88">
                  <c:v>1.1672459877711594</c:v>
                </c:pt>
                <c:pt idx="89">
                  <c:v>0.48252859322481584</c:v>
                </c:pt>
                <c:pt idx="90">
                  <c:v>0.48252859322480729</c:v>
                </c:pt>
                <c:pt idx="91">
                  <c:v>0.91056658751190755</c:v>
                </c:pt>
                <c:pt idx="92">
                  <c:v>1.6203783368321989</c:v>
                </c:pt>
                <c:pt idx="93">
                  <c:v>1.9860389349669076</c:v>
                </c:pt>
                <c:pt idx="94">
                  <c:v>0.5936607357951571</c:v>
                </c:pt>
                <c:pt idx="95">
                  <c:v>1.0510949742460252</c:v>
                </c:pt>
                <c:pt idx="96">
                  <c:v>0.54060409998737868</c:v>
                </c:pt>
                <c:pt idx="97">
                  <c:v>0.50188709547899768</c:v>
                </c:pt>
                <c:pt idx="98">
                  <c:v>0.82452879971550541</c:v>
                </c:pt>
                <c:pt idx="99">
                  <c:v>1.2403781073981011</c:v>
                </c:pt>
                <c:pt idx="100">
                  <c:v>1.6175104105723244</c:v>
                </c:pt>
                <c:pt idx="101">
                  <c:v>1.3593970471831269</c:v>
                </c:pt>
                <c:pt idx="102">
                  <c:v>1.2131328079292434</c:v>
                </c:pt>
                <c:pt idx="103">
                  <c:v>0.52483050555803545</c:v>
                </c:pt>
                <c:pt idx="104">
                  <c:v>0.36996248752452027</c:v>
                </c:pt>
                <c:pt idx="105">
                  <c:v>0.59652866205503996</c:v>
                </c:pt>
                <c:pt idx="106">
                  <c:v>0.98943455965860649</c:v>
                </c:pt>
                <c:pt idx="107">
                  <c:v>1.9745672299273844</c:v>
                </c:pt>
                <c:pt idx="108">
                  <c:v>1.5873971848435837</c:v>
                </c:pt>
                <c:pt idx="109">
                  <c:v>1.1980761950648728</c:v>
                </c:pt>
                <c:pt idx="110">
                  <c:v>0.59903809753243642</c:v>
                </c:pt>
                <c:pt idx="111">
                  <c:v>0.59903809753243642</c:v>
                </c:pt>
                <c:pt idx="112">
                  <c:v>0.92347225568135927</c:v>
                </c:pt>
                <c:pt idx="113">
                  <c:v>1.5572839591148431</c:v>
                </c:pt>
                <c:pt idx="114">
                  <c:v>1.9243785203794803</c:v>
                </c:pt>
                <c:pt idx="115">
                  <c:v>0.9693590758394518</c:v>
                </c:pt>
                <c:pt idx="116">
                  <c:v>1.3092083376352228</c:v>
                </c:pt>
                <c:pt idx="117">
                  <c:v>0.50547200330383646</c:v>
                </c:pt>
                <c:pt idx="118">
                  <c:v>0.50547200330385356</c:v>
                </c:pt>
                <c:pt idx="119">
                  <c:v>0.99803833843824674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E3-72EC-4AA4-BCE8-76B7A81B29F1}"/>
            </c:ext>
          </c:extLst>
        </c:ser>
        <c:ser>
          <c:idx val="4"/>
          <c:order val="4"/>
          <c:spPr>
            <a:ln w="25400" algn="ctr">
              <a:solidFill>
                <a:schemeClr val="accent1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accent1"/>
              </a:solidFill>
              <a:ln w="9525" algn="ctr">
                <a:solidFill>
                  <a:schemeClr val="accent1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4-72EC-4AA4-BCE8-76B7A81B29F1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5-72EC-4AA4-BCE8-76B7A81B29F1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6-72EC-4AA4-BCE8-76B7A81B29F1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7-72EC-4AA4-BCE8-76B7A81B29F1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8-72EC-4AA4-BCE8-76B7A81B29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9-72EC-4AA4-BCE8-76B7A81B29F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A-72EC-4AA4-BCE8-76B7A81B29F1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B-72EC-4AA4-BCE8-76B7A81B29F1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C-72EC-4AA4-BCE8-76B7A81B29F1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D-72EC-4AA4-BCE8-76B7A81B29F1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E-72EC-4AA4-BCE8-76B7A81B29F1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EF-72EC-4AA4-BCE8-76B7A81B29F1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0-72EC-4AA4-BCE8-76B7A81B29F1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1-72EC-4AA4-BCE8-76B7A81B29F1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2-72EC-4AA4-BCE8-76B7A81B29F1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3-72EC-4AA4-BCE8-76B7A81B29F1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4-72EC-4AA4-BCE8-76B7A81B29F1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5-72EC-4AA4-BCE8-76B7A81B29F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6-72EC-4AA4-BCE8-76B7A81B29F1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7-72EC-4AA4-BCE8-76B7A81B29F1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8-72EC-4AA4-BCE8-76B7A81B29F1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9-72EC-4AA4-BCE8-76B7A81B29F1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A-72EC-4AA4-BCE8-76B7A81B29F1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B-72EC-4AA4-BCE8-76B7A81B29F1}"/>
              </c:ext>
            </c:extLst>
          </c:dPt>
          <c:dPt>
            <c:idx val="2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C-72EC-4AA4-BCE8-76B7A81B29F1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D-72EC-4AA4-BCE8-76B7A81B29F1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E-72EC-4AA4-BCE8-76B7A81B29F1}"/>
              </c:ext>
            </c:extLst>
          </c:dPt>
          <c:dPt>
            <c:idx val="2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1FF-72EC-4AA4-BCE8-76B7A81B29F1}"/>
              </c:ext>
            </c:extLst>
          </c:dPt>
          <c:dPt>
            <c:idx val="2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0-72EC-4AA4-BCE8-76B7A81B29F1}"/>
              </c:ext>
            </c:extLst>
          </c:dPt>
          <c:dPt>
            <c:idx val="2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1-72EC-4AA4-BCE8-76B7A81B29F1}"/>
              </c:ext>
            </c:extLst>
          </c:dPt>
          <c:dPt>
            <c:idx val="3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2-72EC-4AA4-BCE8-76B7A81B29F1}"/>
              </c:ext>
            </c:extLst>
          </c:dPt>
          <c:dPt>
            <c:idx val="3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3-72EC-4AA4-BCE8-76B7A81B29F1}"/>
              </c:ext>
            </c:extLst>
          </c:dPt>
          <c:dPt>
            <c:idx val="3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4-72EC-4AA4-BCE8-76B7A81B29F1}"/>
              </c:ext>
            </c:extLst>
          </c:dPt>
          <c:dPt>
            <c:idx val="3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5-72EC-4AA4-BCE8-76B7A81B29F1}"/>
              </c:ext>
            </c:extLst>
          </c:dPt>
          <c:dPt>
            <c:idx val="3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6-72EC-4AA4-BCE8-76B7A81B29F1}"/>
              </c:ext>
            </c:extLst>
          </c:dPt>
          <c:dPt>
            <c:idx val="3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7-72EC-4AA4-BCE8-76B7A81B29F1}"/>
              </c:ext>
            </c:extLst>
          </c:dPt>
          <c:dPt>
            <c:idx val="3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8-72EC-4AA4-BCE8-76B7A81B29F1}"/>
              </c:ext>
            </c:extLst>
          </c:dPt>
          <c:dPt>
            <c:idx val="3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9-72EC-4AA4-BCE8-76B7A81B29F1}"/>
              </c:ext>
            </c:extLst>
          </c:dPt>
          <c:dPt>
            <c:idx val="3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A-72EC-4AA4-BCE8-76B7A81B29F1}"/>
              </c:ext>
            </c:extLst>
          </c:dPt>
          <c:dPt>
            <c:idx val="3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B-72EC-4AA4-BCE8-76B7A81B29F1}"/>
              </c:ext>
            </c:extLst>
          </c:dPt>
          <c:dPt>
            <c:idx val="4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C-72EC-4AA4-BCE8-76B7A81B29F1}"/>
              </c:ext>
            </c:extLst>
          </c:dPt>
          <c:dPt>
            <c:idx val="4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D-72EC-4AA4-BCE8-76B7A81B29F1}"/>
              </c:ext>
            </c:extLst>
          </c:dPt>
          <c:dPt>
            <c:idx val="4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E-72EC-4AA4-BCE8-76B7A81B29F1}"/>
              </c:ext>
            </c:extLst>
          </c:dPt>
          <c:dPt>
            <c:idx val="4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0F-72EC-4AA4-BCE8-76B7A81B29F1}"/>
              </c:ext>
            </c:extLst>
          </c:dPt>
          <c:dPt>
            <c:idx val="4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0-72EC-4AA4-BCE8-76B7A81B29F1}"/>
              </c:ext>
            </c:extLst>
          </c:dPt>
          <c:dPt>
            <c:idx val="4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1-72EC-4AA4-BCE8-76B7A81B29F1}"/>
              </c:ext>
            </c:extLst>
          </c:dPt>
          <c:dPt>
            <c:idx val="4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2-72EC-4AA4-BCE8-76B7A81B29F1}"/>
              </c:ext>
            </c:extLst>
          </c:dPt>
          <c:dPt>
            <c:idx val="4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3-72EC-4AA4-BCE8-76B7A81B29F1}"/>
              </c:ext>
            </c:extLst>
          </c:dPt>
          <c:dPt>
            <c:idx val="4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4-72EC-4AA4-BCE8-76B7A81B29F1}"/>
              </c:ext>
            </c:extLst>
          </c:dPt>
          <c:dPt>
            <c:idx val="4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5-72EC-4AA4-BCE8-76B7A81B29F1}"/>
              </c:ext>
            </c:extLst>
          </c:dPt>
          <c:dPt>
            <c:idx val="5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6-72EC-4AA4-BCE8-76B7A81B29F1}"/>
              </c:ext>
            </c:extLst>
          </c:dPt>
          <c:dPt>
            <c:idx val="5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7-72EC-4AA4-BCE8-76B7A81B29F1}"/>
              </c:ext>
            </c:extLst>
          </c:dPt>
          <c:dPt>
            <c:idx val="5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8-72EC-4AA4-BCE8-76B7A81B29F1}"/>
              </c:ext>
            </c:extLst>
          </c:dPt>
          <c:dPt>
            <c:idx val="5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9-72EC-4AA4-BCE8-76B7A81B29F1}"/>
              </c:ext>
            </c:extLst>
          </c:dPt>
          <c:dPt>
            <c:idx val="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A-72EC-4AA4-BCE8-76B7A81B29F1}"/>
              </c:ext>
            </c:extLst>
          </c:dPt>
          <c:dPt>
            <c:idx val="5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B-72EC-4AA4-BCE8-76B7A81B29F1}"/>
              </c:ext>
            </c:extLst>
          </c:dPt>
          <c:dPt>
            <c:idx val="5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C-72EC-4AA4-BCE8-76B7A81B29F1}"/>
              </c:ext>
            </c:extLst>
          </c:dPt>
          <c:dPt>
            <c:idx val="5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D-72EC-4AA4-BCE8-76B7A81B29F1}"/>
              </c:ext>
            </c:extLst>
          </c:dPt>
          <c:dPt>
            <c:idx val="5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E-72EC-4AA4-BCE8-76B7A81B29F1}"/>
              </c:ext>
            </c:extLst>
          </c:dPt>
          <c:dPt>
            <c:idx val="5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1F-72EC-4AA4-BCE8-76B7A81B29F1}"/>
              </c:ext>
            </c:extLst>
          </c:dPt>
          <c:dPt>
            <c:idx val="6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0-72EC-4AA4-BCE8-76B7A81B29F1}"/>
              </c:ext>
            </c:extLst>
          </c:dPt>
          <c:dPt>
            <c:idx val="6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1-72EC-4AA4-BCE8-76B7A81B29F1}"/>
              </c:ext>
            </c:extLst>
          </c:dPt>
          <c:dPt>
            <c:idx val="6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2-72EC-4AA4-BCE8-76B7A81B29F1}"/>
              </c:ext>
            </c:extLst>
          </c:dPt>
          <c:dPt>
            <c:idx val="6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3-72EC-4AA4-BCE8-76B7A81B29F1}"/>
              </c:ext>
            </c:extLst>
          </c:dPt>
          <c:dPt>
            <c:idx val="6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4-72EC-4AA4-BCE8-76B7A81B29F1}"/>
              </c:ext>
            </c:extLst>
          </c:dPt>
          <c:dPt>
            <c:idx val="6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5-72EC-4AA4-BCE8-76B7A81B29F1}"/>
              </c:ext>
            </c:extLst>
          </c:dPt>
          <c:dPt>
            <c:idx val="6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6-72EC-4AA4-BCE8-76B7A81B29F1}"/>
              </c:ext>
            </c:extLst>
          </c:dPt>
          <c:dPt>
            <c:idx val="6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7-72EC-4AA4-BCE8-76B7A81B29F1}"/>
              </c:ext>
            </c:extLst>
          </c:dPt>
          <c:dPt>
            <c:idx val="6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8-72EC-4AA4-BCE8-76B7A81B29F1}"/>
              </c:ext>
            </c:extLst>
          </c:dPt>
          <c:dPt>
            <c:idx val="6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9-72EC-4AA4-BCE8-76B7A81B29F1}"/>
              </c:ext>
            </c:extLst>
          </c:dPt>
          <c:dPt>
            <c:idx val="7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A-72EC-4AA4-BCE8-76B7A81B29F1}"/>
              </c:ext>
            </c:extLst>
          </c:dPt>
          <c:dPt>
            <c:idx val="7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B-72EC-4AA4-BCE8-76B7A81B29F1}"/>
              </c:ext>
            </c:extLst>
          </c:dPt>
          <c:dPt>
            <c:idx val="7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C-72EC-4AA4-BCE8-76B7A81B29F1}"/>
              </c:ext>
            </c:extLst>
          </c:dPt>
          <c:dPt>
            <c:idx val="7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D-72EC-4AA4-BCE8-76B7A81B29F1}"/>
              </c:ext>
            </c:extLst>
          </c:dPt>
          <c:dPt>
            <c:idx val="7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E-72EC-4AA4-BCE8-76B7A81B29F1}"/>
              </c:ext>
            </c:extLst>
          </c:dPt>
          <c:dPt>
            <c:idx val="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2F-72EC-4AA4-BCE8-76B7A81B29F1}"/>
              </c:ext>
            </c:extLst>
          </c:dPt>
          <c:dPt>
            <c:idx val="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0-72EC-4AA4-BCE8-76B7A81B29F1}"/>
              </c:ext>
            </c:extLst>
          </c:dPt>
          <c:dPt>
            <c:idx val="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1-72EC-4AA4-BCE8-76B7A81B29F1}"/>
              </c:ext>
            </c:extLst>
          </c:dPt>
          <c:dPt>
            <c:idx val="7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2-72EC-4AA4-BCE8-76B7A81B29F1}"/>
              </c:ext>
            </c:extLst>
          </c:dPt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3-72EC-4AA4-BCE8-76B7A81B29F1}"/>
              </c:ext>
            </c:extLst>
          </c:dPt>
          <c:dPt>
            <c:idx val="8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4-72EC-4AA4-BCE8-76B7A81B29F1}"/>
              </c:ext>
            </c:extLst>
          </c:dPt>
          <c:dPt>
            <c:idx val="8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5-72EC-4AA4-BCE8-76B7A81B29F1}"/>
              </c:ext>
            </c:extLst>
          </c:dPt>
          <c:dPt>
            <c:idx val="8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6-72EC-4AA4-BCE8-76B7A81B29F1}"/>
              </c:ext>
            </c:extLst>
          </c:dPt>
          <c:dPt>
            <c:idx val="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7-72EC-4AA4-BCE8-76B7A81B29F1}"/>
              </c:ext>
            </c:extLst>
          </c:dPt>
          <c:dPt>
            <c:idx val="8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8-72EC-4AA4-BCE8-76B7A81B29F1}"/>
              </c:ext>
            </c:extLst>
          </c:dPt>
          <c:dPt>
            <c:idx val="8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9-72EC-4AA4-BCE8-76B7A81B29F1}"/>
              </c:ext>
            </c:extLst>
          </c:dPt>
          <c:dPt>
            <c:idx val="8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A-72EC-4AA4-BCE8-76B7A81B29F1}"/>
              </c:ext>
            </c:extLst>
          </c:dPt>
          <c:dPt>
            <c:idx val="8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B-72EC-4AA4-BCE8-76B7A81B29F1}"/>
              </c:ext>
            </c:extLst>
          </c:dPt>
          <c:dPt>
            <c:idx val="8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C-72EC-4AA4-BCE8-76B7A81B29F1}"/>
              </c:ext>
            </c:extLst>
          </c:dPt>
          <c:dPt>
            <c:idx val="8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D-72EC-4AA4-BCE8-76B7A81B29F1}"/>
              </c:ext>
            </c:extLst>
          </c:dPt>
          <c:dPt>
            <c:idx val="9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E-72EC-4AA4-BCE8-76B7A81B29F1}"/>
              </c:ext>
            </c:extLst>
          </c:dPt>
          <c:dPt>
            <c:idx val="9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3F-72EC-4AA4-BCE8-76B7A81B29F1}"/>
              </c:ext>
            </c:extLst>
          </c:dPt>
          <c:dPt>
            <c:idx val="9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0-72EC-4AA4-BCE8-76B7A81B29F1}"/>
              </c:ext>
            </c:extLst>
          </c:dPt>
          <c:dPt>
            <c:idx val="9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1-72EC-4AA4-BCE8-76B7A81B29F1}"/>
              </c:ext>
            </c:extLst>
          </c:dPt>
          <c:dPt>
            <c:idx val="9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2-72EC-4AA4-BCE8-76B7A81B29F1}"/>
              </c:ext>
            </c:extLst>
          </c:dPt>
          <c:dPt>
            <c:idx val="9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3-72EC-4AA4-BCE8-76B7A81B29F1}"/>
              </c:ext>
            </c:extLst>
          </c:dPt>
          <c:dPt>
            <c:idx val="9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4-72EC-4AA4-BCE8-76B7A81B29F1}"/>
              </c:ext>
            </c:extLst>
          </c:dPt>
          <c:dPt>
            <c:idx val="9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5-72EC-4AA4-BCE8-76B7A81B29F1}"/>
              </c:ext>
            </c:extLst>
          </c:dPt>
          <c:dPt>
            <c:idx val="9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6-72EC-4AA4-BCE8-76B7A81B29F1}"/>
              </c:ext>
            </c:extLst>
          </c:dPt>
          <c:dPt>
            <c:idx val="9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7-72EC-4AA4-BCE8-76B7A81B29F1}"/>
              </c:ext>
            </c:extLst>
          </c:dPt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8-72EC-4AA4-BCE8-76B7A81B29F1}"/>
              </c:ext>
            </c:extLst>
          </c:dPt>
          <c:dPt>
            <c:idx val="10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9-72EC-4AA4-BCE8-76B7A81B29F1}"/>
              </c:ext>
            </c:extLst>
          </c:dPt>
          <c:dPt>
            <c:idx val="10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A-72EC-4AA4-BCE8-76B7A81B29F1}"/>
              </c:ext>
            </c:extLst>
          </c:dPt>
          <c:dPt>
            <c:idx val="10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B-72EC-4AA4-BCE8-76B7A81B29F1}"/>
              </c:ext>
            </c:extLst>
          </c:dPt>
          <c:dPt>
            <c:idx val="10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C-72EC-4AA4-BCE8-76B7A81B29F1}"/>
              </c:ext>
            </c:extLst>
          </c:dPt>
          <c:dPt>
            <c:idx val="10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D-72EC-4AA4-BCE8-76B7A81B29F1}"/>
              </c:ext>
            </c:extLst>
          </c:dPt>
          <c:dPt>
            <c:idx val="10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E-72EC-4AA4-BCE8-76B7A81B29F1}"/>
              </c:ext>
            </c:extLst>
          </c:dPt>
          <c:dPt>
            <c:idx val="10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4F-72EC-4AA4-BCE8-76B7A81B29F1}"/>
              </c:ext>
            </c:extLst>
          </c:dPt>
          <c:dPt>
            <c:idx val="10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0-72EC-4AA4-BCE8-76B7A81B29F1}"/>
              </c:ext>
            </c:extLst>
          </c:dPt>
          <c:dPt>
            <c:idx val="10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1-72EC-4AA4-BCE8-76B7A81B29F1}"/>
              </c:ext>
            </c:extLst>
          </c:dPt>
          <c:dPt>
            <c:idx val="1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2-72EC-4AA4-BCE8-76B7A81B29F1}"/>
              </c:ext>
            </c:extLst>
          </c:dPt>
          <c:dPt>
            <c:idx val="1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3-72EC-4AA4-BCE8-76B7A81B29F1}"/>
              </c:ext>
            </c:extLst>
          </c:dPt>
          <c:dPt>
            <c:idx val="1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4-72EC-4AA4-BCE8-76B7A81B29F1}"/>
              </c:ext>
            </c:extLst>
          </c:dPt>
          <c:dPt>
            <c:idx val="1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5-72EC-4AA4-BCE8-76B7A81B29F1}"/>
              </c:ext>
            </c:extLst>
          </c:dPt>
          <c:dPt>
            <c:idx val="1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6-72EC-4AA4-BCE8-76B7A81B29F1}"/>
              </c:ext>
            </c:extLst>
          </c:dPt>
          <c:dPt>
            <c:idx val="1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7-72EC-4AA4-BCE8-76B7A81B29F1}"/>
              </c:ext>
            </c:extLst>
          </c:dPt>
          <c:dPt>
            <c:idx val="1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8-72EC-4AA4-BCE8-76B7A81B29F1}"/>
              </c:ext>
            </c:extLst>
          </c:dPt>
          <c:dPt>
            <c:idx val="1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9-72EC-4AA4-BCE8-76B7A81B29F1}"/>
              </c:ext>
            </c:extLst>
          </c:dPt>
          <c:dPt>
            <c:idx val="1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A-72EC-4AA4-BCE8-76B7A81B29F1}"/>
              </c:ext>
            </c:extLst>
          </c:dPt>
          <c:dPt>
            <c:idx val="1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25B-72EC-4AA4-BCE8-76B7A81B29F1}"/>
              </c:ext>
            </c:extLst>
          </c:dPt>
          <c:xVal>
            <c:numRef>
              <c:f>Sheet1!$A$1:$DP$1</c:f>
              <c:numCache>
                <c:formatCode>General</c:formatCode>
                <c:ptCount val="120"/>
                <c:pt idx="0">
                  <c:v>18666</c:v>
                </c:pt>
                <c:pt idx="1">
                  <c:v>18667</c:v>
                </c:pt>
                <c:pt idx="2">
                  <c:v>18668</c:v>
                </c:pt>
                <c:pt idx="3">
                  <c:v>18669</c:v>
                </c:pt>
                <c:pt idx="4">
                  <c:v>18670</c:v>
                </c:pt>
                <c:pt idx="5">
                  <c:v>18671</c:v>
                </c:pt>
                <c:pt idx="6">
                  <c:v>18672</c:v>
                </c:pt>
                <c:pt idx="7">
                  <c:v>18673</c:v>
                </c:pt>
                <c:pt idx="8">
                  <c:v>18674</c:v>
                </c:pt>
                <c:pt idx="9">
                  <c:v>18675</c:v>
                </c:pt>
                <c:pt idx="10">
                  <c:v>18676</c:v>
                </c:pt>
                <c:pt idx="11">
                  <c:v>18677</c:v>
                </c:pt>
                <c:pt idx="12">
                  <c:v>18678</c:v>
                </c:pt>
                <c:pt idx="13">
                  <c:v>18679</c:v>
                </c:pt>
                <c:pt idx="14">
                  <c:v>18680</c:v>
                </c:pt>
                <c:pt idx="15">
                  <c:v>18681</c:v>
                </c:pt>
                <c:pt idx="16">
                  <c:v>18682</c:v>
                </c:pt>
                <c:pt idx="17">
                  <c:v>18683</c:v>
                </c:pt>
                <c:pt idx="18">
                  <c:v>18684</c:v>
                </c:pt>
                <c:pt idx="19">
                  <c:v>18685</c:v>
                </c:pt>
                <c:pt idx="20">
                  <c:v>18686</c:v>
                </c:pt>
                <c:pt idx="21">
                  <c:v>18687</c:v>
                </c:pt>
                <c:pt idx="22">
                  <c:v>18688</c:v>
                </c:pt>
                <c:pt idx="23">
                  <c:v>18689</c:v>
                </c:pt>
                <c:pt idx="24">
                  <c:v>18690</c:v>
                </c:pt>
                <c:pt idx="25">
                  <c:v>18691</c:v>
                </c:pt>
                <c:pt idx="26">
                  <c:v>18692</c:v>
                </c:pt>
                <c:pt idx="27">
                  <c:v>18693</c:v>
                </c:pt>
                <c:pt idx="28">
                  <c:v>18694</c:v>
                </c:pt>
                <c:pt idx="29">
                  <c:v>18695</c:v>
                </c:pt>
                <c:pt idx="30">
                  <c:v>18696</c:v>
                </c:pt>
                <c:pt idx="31">
                  <c:v>18697</c:v>
                </c:pt>
                <c:pt idx="32">
                  <c:v>18698</c:v>
                </c:pt>
                <c:pt idx="33">
                  <c:v>18699</c:v>
                </c:pt>
                <c:pt idx="34">
                  <c:v>18700</c:v>
                </c:pt>
                <c:pt idx="35">
                  <c:v>18701</c:v>
                </c:pt>
                <c:pt idx="36">
                  <c:v>18702</c:v>
                </c:pt>
                <c:pt idx="37">
                  <c:v>18703</c:v>
                </c:pt>
                <c:pt idx="38">
                  <c:v>18704</c:v>
                </c:pt>
                <c:pt idx="39">
                  <c:v>18705</c:v>
                </c:pt>
                <c:pt idx="40">
                  <c:v>18706</c:v>
                </c:pt>
                <c:pt idx="41">
                  <c:v>18707</c:v>
                </c:pt>
                <c:pt idx="42">
                  <c:v>18708</c:v>
                </c:pt>
                <c:pt idx="43">
                  <c:v>18709</c:v>
                </c:pt>
                <c:pt idx="44">
                  <c:v>18710</c:v>
                </c:pt>
                <c:pt idx="45">
                  <c:v>18711</c:v>
                </c:pt>
                <c:pt idx="46">
                  <c:v>18712</c:v>
                </c:pt>
                <c:pt idx="47">
                  <c:v>18713</c:v>
                </c:pt>
                <c:pt idx="48">
                  <c:v>18714</c:v>
                </c:pt>
                <c:pt idx="49">
                  <c:v>18715</c:v>
                </c:pt>
                <c:pt idx="50">
                  <c:v>18716</c:v>
                </c:pt>
                <c:pt idx="51">
                  <c:v>18717</c:v>
                </c:pt>
                <c:pt idx="52">
                  <c:v>18718</c:v>
                </c:pt>
                <c:pt idx="53">
                  <c:v>18719</c:v>
                </c:pt>
                <c:pt idx="54">
                  <c:v>18720</c:v>
                </c:pt>
                <c:pt idx="55">
                  <c:v>18721</c:v>
                </c:pt>
                <c:pt idx="56">
                  <c:v>18722</c:v>
                </c:pt>
                <c:pt idx="57">
                  <c:v>18723</c:v>
                </c:pt>
                <c:pt idx="58">
                  <c:v>18724</c:v>
                </c:pt>
                <c:pt idx="59">
                  <c:v>18725</c:v>
                </c:pt>
                <c:pt idx="60">
                  <c:v>18726</c:v>
                </c:pt>
                <c:pt idx="61">
                  <c:v>18727</c:v>
                </c:pt>
                <c:pt idx="62">
                  <c:v>18728</c:v>
                </c:pt>
                <c:pt idx="63">
                  <c:v>18729</c:v>
                </c:pt>
                <c:pt idx="64">
                  <c:v>18730</c:v>
                </c:pt>
                <c:pt idx="65">
                  <c:v>18731</c:v>
                </c:pt>
                <c:pt idx="66">
                  <c:v>18732</c:v>
                </c:pt>
                <c:pt idx="67">
                  <c:v>18733</c:v>
                </c:pt>
                <c:pt idx="68">
                  <c:v>18734</c:v>
                </c:pt>
                <c:pt idx="69">
                  <c:v>18735</c:v>
                </c:pt>
                <c:pt idx="70">
                  <c:v>18736</c:v>
                </c:pt>
                <c:pt idx="71">
                  <c:v>18737</c:v>
                </c:pt>
                <c:pt idx="72">
                  <c:v>18738</c:v>
                </c:pt>
                <c:pt idx="73">
                  <c:v>18739</c:v>
                </c:pt>
                <c:pt idx="74">
                  <c:v>18740</c:v>
                </c:pt>
                <c:pt idx="75">
                  <c:v>18741</c:v>
                </c:pt>
                <c:pt idx="76">
                  <c:v>18742</c:v>
                </c:pt>
                <c:pt idx="77">
                  <c:v>18743</c:v>
                </c:pt>
                <c:pt idx="78">
                  <c:v>18744</c:v>
                </c:pt>
                <c:pt idx="79">
                  <c:v>18745</c:v>
                </c:pt>
                <c:pt idx="80">
                  <c:v>18746</c:v>
                </c:pt>
                <c:pt idx="81">
                  <c:v>18747</c:v>
                </c:pt>
                <c:pt idx="82">
                  <c:v>18748</c:v>
                </c:pt>
                <c:pt idx="83">
                  <c:v>18749</c:v>
                </c:pt>
                <c:pt idx="84">
                  <c:v>18750</c:v>
                </c:pt>
                <c:pt idx="85">
                  <c:v>18751</c:v>
                </c:pt>
                <c:pt idx="86">
                  <c:v>18752</c:v>
                </c:pt>
                <c:pt idx="87">
                  <c:v>18753</c:v>
                </c:pt>
                <c:pt idx="88">
                  <c:v>18754</c:v>
                </c:pt>
                <c:pt idx="89">
                  <c:v>18755</c:v>
                </c:pt>
                <c:pt idx="90">
                  <c:v>18756</c:v>
                </c:pt>
                <c:pt idx="91">
                  <c:v>18757</c:v>
                </c:pt>
                <c:pt idx="92">
                  <c:v>18758</c:v>
                </c:pt>
                <c:pt idx="93">
                  <c:v>18759</c:v>
                </c:pt>
                <c:pt idx="94">
                  <c:v>18760</c:v>
                </c:pt>
                <c:pt idx="95">
                  <c:v>18761</c:v>
                </c:pt>
                <c:pt idx="96">
                  <c:v>18762</c:v>
                </c:pt>
                <c:pt idx="97">
                  <c:v>18763</c:v>
                </c:pt>
                <c:pt idx="98">
                  <c:v>18764</c:v>
                </c:pt>
                <c:pt idx="99">
                  <c:v>18765</c:v>
                </c:pt>
                <c:pt idx="100">
                  <c:v>18766</c:v>
                </c:pt>
                <c:pt idx="101">
                  <c:v>18767</c:v>
                </c:pt>
                <c:pt idx="102">
                  <c:v>18768</c:v>
                </c:pt>
                <c:pt idx="103">
                  <c:v>18769</c:v>
                </c:pt>
                <c:pt idx="104">
                  <c:v>18770</c:v>
                </c:pt>
                <c:pt idx="105">
                  <c:v>18771</c:v>
                </c:pt>
                <c:pt idx="106">
                  <c:v>18772</c:v>
                </c:pt>
                <c:pt idx="107">
                  <c:v>18773</c:v>
                </c:pt>
                <c:pt idx="108">
                  <c:v>18774</c:v>
                </c:pt>
                <c:pt idx="109">
                  <c:v>18775</c:v>
                </c:pt>
                <c:pt idx="110">
                  <c:v>18776</c:v>
                </c:pt>
                <c:pt idx="111">
                  <c:v>18777</c:v>
                </c:pt>
                <c:pt idx="112">
                  <c:v>18778</c:v>
                </c:pt>
                <c:pt idx="113">
                  <c:v>18779</c:v>
                </c:pt>
                <c:pt idx="114">
                  <c:v>18780</c:v>
                </c:pt>
                <c:pt idx="115">
                  <c:v>18781</c:v>
                </c:pt>
                <c:pt idx="116">
                  <c:v>18782</c:v>
                </c:pt>
                <c:pt idx="117">
                  <c:v>18783</c:v>
                </c:pt>
                <c:pt idx="118">
                  <c:v>18784</c:v>
                </c:pt>
                <c:pt idx="119">
                  <c:v>18785</c:v>
                </c:pt>
              </c:numCache>
            </c:numRef>
          </c:xVal>
          <c:yVal>
            <c:numRef>
              <c:f>Sheet1!$A$6:$DP$6</c:f>
              <c:numCache>
                <c:formatCode>General</c:formatCode>
                <c:ptCount val="120"/>
                <c:pt idx="0">
                  <c:v>0.6748255813953502</c:v>
                </c:pt>
                <c:pt idx="1">
                  <c:v>0.7766860465116272</c:v>
                </c:pt>
                <c:pt idx="2">
                  <c:v>0.85308139534883942</c:v>
                </c:pt>
                <c:pt idx="3">
                  <c:v>0.95494186046511631</c:v>
                </c:pt>
                <c:pt idx="4">
                  <c:v>1.0313372093023239</c:v>
                </c:pt>
                <c:pt idx="5">
                  <c:v>0.95494186046511631</c:v>
                </c:pt>
                <c:pt idx="6">
                  <c:v>0.44563953488371821</c:v>
                </c:pt>
                <c:pt idx="7">
                  <c:v>0.53476744186046732</c:v>
                </c:pt>
                <c:pt idx="8">
                  <c:v>0.70029069767441943</c:v>
                </c:pt>
                <c:pt idx="9">
                  <c:v>0.94220930232557942</c:v>
                </c:pt>
                <c:pt idx="10">
                  <c:v>0.87854651162790864</c:v>
                </c:pt>
                <c:pt idx="11">
                  <c:v>0.72575581395348876</c:v>
                </c:pt>
                <c:pt idx="12">
                  <c:v>0.64936046511627654</c:v>
                </c:pt>
                <c:pt idx="13">
                  <c:v>0.28011627906977049</c:v>
                </c:pt>
                <c:pt idx="14">
                  <c:v>0.39470930232557977</c:v>
                </c:pt>
                <c:pt idx="15">
                  <c:v>0.66209302325581343</c:v>
                </c:pt>
                <c:pt idx="16">
                  <c:v>0.90401162790697787</c:v>
                </c:pt>
                <c:pt idx="17">
                  <c:v>0.96767441860464865</c:v>
                </c:pt>
                <c:pt idx="18">
                  <c:v>1.0186046511627915</c:v>
                </c:pt>
                <c:pt idx="19">
                  <c:v>0.8148837209302332</c:v>
                </c:pt>
                <c:pt idx="20">
                  <c:v>0.38197674418604743</c:v>
                </c:pt>
                <c:pt idx="21">
                  <c:v>0.43290697674418582</c:v>
                </c:pt>
                <c:pt idx="22">
                  <c:v>0.52203488372093043</c:v>
                </c:pt>
                <c:pt idx="23">
                  <c:v>0.64936046511627654</c:v>
                </c:pt>
                <c:pt idx="24">
                  <c:v>0.84034883720930709</c:v>
                </c:pt>
                <c:pt idx="25">
                  <c:v>0.9167441860465102</c:v>
                </c:pt>
                <c:pt idx="26">
                  <c:v>0.84034883720929798</c:v>
                </c:pt>
                <c:pt idx="27">
                  <c:v>0.35651162790697821</c:v>
                </c:pt>
                <c:pt idx="28">
                  <c:v>0.47110465116279648</c:v>
                </c:pt>
                <c:pt idx="29">
                  <c:v>0.54749999999999965</c:v>
                </c:pt>
                <c:pt idx="30">
                  <c:v>0.63662790697674421</c:v>
                </c:pt>
                <c:pt idx="31">
                  <c:v>0.66209302325580888</c:v>
                </c:pt>
                <c:pt idx="32">
                  <c:v>0.86581395348837165</c:v>
                </c:pt>
                <c:pt idx="33">
                  <c:v>1.0568023255813932</c:v>
                </c:pt>
                <c:pt idx="34">
                  <c:v>0.52203488372093487</c:v>
                </c:pt>
                <c:pt idx="35">
                  <c:v>0.82761627906976565</c:v>
                </c:pt>
                <c:pt idx="36">
                  <c:v>0.99313953488372231</c:v>
                </c:pt>
                <c:pt idx="37">
                  <c:v>1.0949999999999993</c:v>
                </c:pt>
                <c:pt idx="38">
                  <c:v>1.2350581395348823</c:v>
                </c:pt>
                <c:pt idx="39">
                  <c:v>1.3369186046511681</c:v>
                </c:pt>
                <c:pt idx="40">
                  <c:v>1.642499999999999</c:v>
                </c:pt>
                <c:pt idx="41">
                  <c:v>0.7766860465116272</c:v>
                </c:pt>
                <c:pt idx="42">
                  <c:v>0.7766860465116272</c:v>
                </c:pt>
                <c:pt idx="43">
                  <c:v>0.92947674418604265</c:v>
                </c:pt>
                <c:pt idx="44">
                  <c:v>1.082267441860467</c:v>
                </c:pt>
                <c:pt idx="45">
                  <c:v>1.0568023255813932</c:v>
                </c:pt>
                <c:pt idx="46">
                  <c:v>1.298720930232562</c:v>
                </c:pt>
                <c:pt idx="47">
                  <c:v>1.2350581395348823</c:v>
                </c:pt>
                <c:pt idx="48">
                  <c:v>0.82761627906976565</c:v>
                </c:pt>
                <c:pt idx="49">
                  <c:v>0.75122093023256242</c:v>
                </c:pt>
                <c:pt idx="50">
                  <c:v>0.92947674418604265</c:v>
                </c:pt>
                <c:pt idx="51">
                  <c:v>1.2095930232558176</c:v>
                </c:pt>
                <c:pt idx="52">
                  <c:v>1.1586627906976701</c:v>
                </c:pt>
                <c:pt idx="53">
                  <c:v>0.66209302325581787</c:v>
                </c:pt>
                <c:pt idx="54">
                  <c:v>0.50930232558139354</c:v>
                </c:pt>
                <c:pt idx="55">
                  <c:v>0.20372093023256285</c:v>
                </c:pt>
                <c:pt idx="56">
                  <c:v>0.2037209302325538</c:v>
                </c:pt>
                <c:pt idx="57">
                  <c:v>0.50930232558139354</c:v>
                </c:pt>
                <c:pt idx="58">
                  <c:v>0.95494186046511631</c:v>
                </c:pt>
                <c:pt idx="59">
                  <c:v>1.0186046511627962</c:v>
                </c:pt>
                <c:pt idx="60">
                  <c:v>1.0440697674418609</c:v>
                </c:pt>
                <c:pt idx="61">
                  <c:v>1.1077325581395316</c:v>
                </c:pt>
                <c:pt idx="62">
                  <c:v>0.48383720930232887</c:v>
                </c:pt>
                <c:pt idx="63">
                  <c:v>0.48383720930231977</c:v>
                </c:pt>
                <c:pt idx="64">
                  <c:v>0.72575581395348876</c:v>
                </c:pt>
                <c:pt idx="65">
                  <c:v>0.86581395348837165</c:v>
                </c:pt>
                <c:pt idx="66">
                  <c:v>1.0313372093023285</c:v>
                </c:pt>
                <c:pt idx="67">
                  <c:v>1.1968604651162762</c:v>
                </c:pt>
                <c:pt idx="68">
                  <c:v>1.1968604651162853</c:v>
                </c:pt>
                <c:pt idx="69">
                  <c:v>0.57296511627906432</c:v>
                </c:pt>
                <c:pt idx="70">
                  <c:v>0.70029069767441499</c:v>
                </c:pt>
                <c:pt idx="71">
                  <c:v>0.85308139534883942</c:v>
                </c:pt>
                <c:pt idx="72">
                  <c:v>0.9981451612903175</c:v>
                </c:pt>
                <c:pt idx="73">
                  <c:v>1.059778694673676</c:v>
                </c:pt>
                <c:pt idx="74">
                  <c:v>1.0597786946736578</c:v>
                </c:pt>
                <c:pt idx="75">
                  <c:v>1.2628544636159227</c:v>
                </c:pt>
                <c:pt idx="76">
                  <c:v>0.7431620405101127</c:v>
                </c:pt>
                <c:pt idx="77">
                  <c:v>0.73891972993248578</c:v>
                </c:pt>
                <c:pt idx="78">
                  <c:v>0.9320780195048789</c:v>
                </c:pt>
                <c:pt idx="79">
                  <c:v>1.1178094523630902</c:v>
                </c:pt>
                <c:pt idx="80">
                  <c:v>1.1515378844711153</c:v>
                </c:pt>
                <c:pt idx="81">
                  <c:v>1.0652663165791567</c:v>
                </c:pt>
                <c:pt idx="82">
                  <c:v>1.1346586646661645</c:v>
                </c:pt>
                <c:pt idx="83">
                  <c:v>0.3094523630907639</c:v>
                </c:pt>
                <c:pt idx="84">
                  <c:v>0.39197299324831297</c:v>
                </c:pt>
                <c:pt idx="85">
                  <c:v>0.72018004501125044</c:v>
                </c:pt>
                <c:pt idx="86">
                  <c:v>1.018379594898732</c:v>
                </c:pt>
                <c:pt idx="87">
                  <c:v>1.1402850712678148</c:v>
                </c:pt>
                <c:pt idx="88">
                  <c:v>1.123405851462864</c:v>
                </c:pt>
                <c:pt idx="89">
                  <c:v>1.1402850712678148</c:v>
                </c:pt>
                <c:pt idx="90">
                  <c:v>0.54201050262566519</c:v>
                </c:pt>
                <c:pt idx="91">
                  <c:v>0.64891222805700177</c:v>
                </c:pt>
                <c:pt idx="92">
                  <c:v>0.9096024006001544</c:v>
                </c:pt>
                <c:pt idx="93">
                  <c:v>1.1965491372843171</c:v>
                </c:pt>
                <c:pt idx="94">
                  <c:v>1.1946736684171124</c:v>
                </c:pt>
                <c:pt idx="95">
                  <c:v>1.1496624156038924</c:v>
                </c:pt>
                <c:pt idx="96">
                  <c:v>1.1796699174793845</c:v>
                </c:pt>
                <c:pt idx="97">
                  <c:v>0.59077269317329462</c:v>
                </c:pt>
                <c:pt idx="98">
                  <c:v>0.6845461365341261</c:v>
                </c:pt>
                <c:pt idx="99">
                  <c:v>0.93398349587396012</c:v>
                </c:pt>
                <c:pt idx="100">
                  <c:v>1.1890472618154622</c:v>
                </c:pt>
                <c:pt idx="101">
                  <c:v>1.2921980495123715</c:v>
                </c:pt>
                <c:pt idx="102">
                  <c:v>1.2115528882220634</c:v>
                </c:pt>
                <c:pt idx="103">
                  <c:v>1.4291072768192004</c:v>
                </c:pt>
                <c:pt idx="104">
                  <c:v>0.71080270067517271</c:v>
                </c:pt>
                <c:pt idx="105">
                  <c:v>0.85333833458365183</c:v>
                </c:pt>
                <c:pt idx="106">
                  <c:v>1.0765191297824392</c:v>
                </c:pt>
                <c:pt idx="107">
                  <c:v>1.2471867966991694</c:v>
                </c:pt>
                <c:pt idx="108">
                  <c:v>1.2940735183795944</c:v>
                </c:pt>
                <c:pt idx="109">
                  <c:v>1.2003000750187629</c:v>
                </c:pt>
                <c:pt idx="110">
                  <c:v>1.1309077269317369</c:v>
                </c:pt>
                <c:pt idx="111">
                  <c:v>0.60765191297824539</c:v>
                </c:pt>
                <c:pt idx="112">
                  <c:v>0.5551387846961704</c:v>
                </c:pt>
                <c:pt idx="113">
                  <c:v>0.83833458364590574</c:v>
                </c:pt>
                <c:pt idx="114">
                  <c:v>0.97711927981995739</c:v>
                </c:pt>
                <c:pt idx="115">
                  <c:v>1.0690172543135843</c:v>
                </c:pt>
                <c:pt idx="116">
                  <c:v>1.0652663165791387</c:v>
                </c:pt>
                <c:pt idx="117">
                  <c:v>1.2678169542385658</c:v>
                </c:pt>
                <c:pt idx="118">
                  <c:v>0.72768192048010538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25C-72EC-4AA4-BCE8-76B7A81B2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8546848"/>
        <c:axId val="1"/>
      </c:scatterChart>
      <c:valAx>
        <c:axId val="768546848"/>
        <c:scaling>
          <c:orientation val="minMax"/>
          <c:max val="18785"/>
          <c:min val="18666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crossBetween val="midCat"/>
        <c:majorUnit val="7"/>
      </c:valAx>
      <c:valAx>
        <c:axId val="1"/>
        <c:scaling>
          <c:orientation val="minMax"/>
          <c:max val="2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768546848"/>
        <c:crosses val="min"/>
        <c:crossBetween val="midCat"/>
        <c:majorUnit val="0.5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0811242414564E-2"/>
          <c:y val="6.7357512953367879E-2"/>
          <c:w val="0.96678377515170877"/>
          <c:h val="0.8652849740932642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DA3C-42F9-9726-0A0262ED229E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DA3C-42F9-9726-0A0262ED229E}"/>
                </c:ext>
              </c:extLst>
            </c:dLbl>
            <c:dLbl>
              <c:idx val="2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DA3C-42F9-9726-0A0262ED229E}"/>
                </c:ext>
              </c:extLst>
            </c:dLbl>
            <c:dLbl>
              <c:idx val="3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DA3C-42F9-9726-0A0262ED229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54.243227591973053</c:v>
                </c:pt>
                <c:pt idx="1">
                  <c:v>49.33544468096153</c:v>
                </c:pt>
                <c:pt idx="2">
                  <c:v>53.255289283707015</c:v>
                </c:pt>
                <c:pt idx="3">
                  <c:v>49.405468604515029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3C-42F9-9726-0A0262ED229E}"/>
            </c:ext>
          </c:extLst>
        </c:ser>
        <c:ser>
          <c:idx val="1"/>
          <c:order val="1"/>
          <c:spPr>
            <a:solidFill>
              <a:srgbClr val="B3B3B3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DA3C-42F9-9726-0A0262ED229E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DA3C-42F9-9726-0A0262ED229E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DA3C-42F9-9726-0A0262ED229E}"/>
                </c:ext>
              </c:extLst>
            </c:dLbl>
            <c:dLbl>
              <c:idx val="3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DA3C-42F9-9726-0A0262ED229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25.334065866286849</c:v>
                </c:pt>
                <c:pt idx="1">
                  <c:v>28.56289912257931</c:v>
                </c:pt>
                <c:pt idx="2">
                  <c:v>23.358835688635708</c:v>
                </c:pt>
                <c:pt idx="3">
                  <c:v>25.591604507956809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A3C-42F9-9726-0A0262ED2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77854312"/>
        <c:axId val="1"/>
      </c:barChart>
      <c:catAx>
        <c:axId val="8778543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79.57729345825990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87785431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0811242414564E-2"/>
          <c:y val="6.7357512953367879E-2"/>
          <c:w val="0.96678377515170877"/>
          <c:h val="0.8652849740932642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80D8-43F6-BB1F-EF0F3CF14884}"/>
                </c:ext>
              </c:extLst>
            </c:dLbl>
            <c:dLbl>
              <c:idx val="1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80D8-43F6-BB1F-EF0F3CF14884}"/>
                </c:ext>
              </c:extLst>
            </c:dLbl>
            <c:dLbl>
              <c:idx val="2"/>
              <c:layout>
                <c:manualLayout>
                  <c:x val="0"/>
                  <c:y val="-1.295336787564766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80D8-43F6-BB1F-EF0F3CF14884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80D8-43F6-BB1F-EF0F3CF148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45.347338266889473</c:v>
                </c:pt>
                <c:pt idx="1">
                  <c:v>40.652406417112303</c:v>
                </c:pt>
                <c:pt idx="2">
                  <c:v>41.599404565001656</c:v>
                </c:pt>
                <c:pt idx="3">
                  <c:v>41.752146798426296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8-43F6-BB1F-EF0F3CF14884}"/>
            </c:ext>
          </c:extLst>
        </c:ser>
        <c:ser>
          <c:idx val="1"/>
          <c:order val="1"/>
          <c:spPr>
            <a:solidFill>
              <a:srgbClr val="B3B3B3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80D8-43F6-BB1F-EF0F3CF14884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80D8-43F6-BB1F-EF0F3CF14884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80D8-43F6-BB1F-EF0F3CF14884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80D8-43F6-BB1F-EF0F3CF148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21.179279064215798</c:v>
                </c:pt>
                <c:pt idx="1">
                  <c:v>23.535828877005343</c:v>
                </c:pt>
                <c:pt idx="2">
                  <c:v>21.548130995699637</c:v>
                </c:pt>
                <c:pt idx="3">
                  <c:v>18.3133271798904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0D8-43F6-BB1F-EF0F3CF14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14743944"/>
        <c:axId val="1"/>
      </c:barChart>
      <c:catAx>
        <c:axId val="8147439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79.57729345825990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8147439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0811242414564E-2"/>
          <c:y val="8.6522462562396013E-2"/>
          <c:w val="0.96678377515170877"/>
          <c:h val="0.8269550748752080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FF84-41D0-96D6-4216539CB7F6}"/>
                </c:ext>
              </c:extLst>
            </c:dLbl>
            <c:dLbl>
              <c:idx val="1"/>
              <c:layout>
                <c:manualLayout>
                  <c:x val="0"/>
                  <c:y val="-1.6638935108153079E-3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FF84-41D0-96D6-4216539CB7F6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FF84-41D0-96D6-4216539CB7F6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FF84-41D0-96D6-4216539CB7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3.6316909817766501</c:v>
                </c:pt>
                <c:pt idx="1">
                  <c:v>3.1938855580975911</c:v>
                </c:pt>
                <c:pt idx="2">
                  <c:v>4.6922776460680424</c:v>
                </c:pt>
                <c:pt idx="3">
                  <c:v>5.0110671706937211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84-41D0-96D6-4216539CB7F6}"/>
            </c:ext>
          </c:extLst>
        </c:ser>
        <c:ser>
          <c:idx val="1"/>
          <c:order val="1"/>
          <c:spPr>
            <a:solidFill>
              <a:srgbClr val="B3B3B3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FF84-41D0-96D6-4216539CB7F6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FF84-41D0-96D6-4216539CB7F6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FF84-41D0-96D6-4216539CB7F6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FF84-41D0-96D6-4216539CB7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4.6259280411193622</c:v>
                </c:pt>
                <c:pt idx="1">
                  <c:v>4.4674420703117406</c:v>
                </c:pt>
                <c:pt idx="2">
                  <c:v>2.835602530877491</c:v>
                </c:pt>
                <c:pt idx="3">
                  <c:v>2.2727576309261615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84-41D0-96D6-4216539CB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85557744"/>
        <c:axId val="1"/>
      </c:barChart>
      <c:catAx>
        <c:axId val="8855577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.257619022896012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8855577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0811242414564E-2"/>
          <c:y val="8.6522462562396013E-2"/>
          <c:w val="0.96678377515170877"/>
          <c:h val="0.8269550748752080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5C1C-4D6F-9746-374623EA8824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5C1C-4D6F-9746-374623EA8824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5C1C-4D6F-9746-374623EA8824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2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5C1C-4D6F-9746-374623EA882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2.992513368983964</c:v>
                </c:pt>
                <c:pt idx="1">
                  <c:v>2.6700883265695907</c:v>
                </c:pt>
                <c:pt idx="2">
                  <c:v>4.2193185577241152</c:v>
                </c:pt>
                <c:pt idx="3">
                  <c:v>3.6787456745173372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1C-4D6F-9746-374623EA8824}"/>
            </c:ext>
          </c:extLst>
        </c:ser>
        <c:ser>
          <c:idx val="1"/>
          <c:order val="1"/>
          <c:spPr>
            <a:solidFill>
              <a:srgbClr val="B3B3B3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5C1C-4D6F-9746-374623EA8824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5C1C-4D6F-9746-374623EA8824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5C1C-4D6F-9746-374623EA8824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+&quot;#,##0.0;&quot;-&quot;#,##0.0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5C1C-4D6F-9746-374623EA882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3.8117647058823536</c:v>
                </c:pt>
                <c:pt idx="1">
                  <c:v>3.7347815707806156</c:v>
                </c:pt>
                <c:pt idx="2">
                  <c:v>1.913661925239829</c:v>
                </c:pt>
                <c:pt idx="3">
                  <c:v>2.2231123842079548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C1C-4D6F-9746-374623EA8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54276280"/>
        <c:axId val="1"/>
      </c:barChart>
      <c:catAx>
        <c:axId val="8542762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6.804278074866317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8542762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821002386634844E-2"/>
          <c:y val="5.7649667405764965E-2"/>
          <c:w val="0.95035799522673026"/>
          <c:h val="0.8847006651884700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1.1086474501108647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6487-42E1-AA6A-7B0AE3BD2A18}"/>
                </c:ext>
              </c:extLst>
            </c:dLbl>
            <c:dLbl>
              <c:idx val="1"/>
              <c:layout>
                <c:manualLayout>
                  <c:x val="0"/>
                  <c:y val="-1.1086474501108647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6487-42E1-AA6A-7B0AE3BD2A18}"/>
                </c:ext>
              </c:extLst>
            </c:dLbl>
            <c:dLbl>
              <c:idx val="2"/>
              <c:layout>
                <c:manualLayout>
                  <c:x val="0"/>
                  <c:y val="-1.1086474501108647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6487-42E1-AA6A-7B0AE3BD2A18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6487-42E1-AA6A-7B0AE3BD2A1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15.711229946524064</c:v>
                </c:pt>
                <c:pt idx="1">
                  <c:v>14.87429705590473</c:v>
                </c:pt>
                <c:pt idx="2">
                  <c:v>14.18142091747046</c:v>
                </c:pt>
                <c:pt idx="3">
                  <c:v>12.895679159703986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87-42E1-AA6A-7B0AE3BD2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74152280"/>
        <c:axId val="1"/>
      </c:barChart>
      <c:catAx>
        <c:axId val="3741522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5.250258613829864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741522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57796360059026E-2"/>
          <c:y val="5.7585825027685493E-2"/>
          <c:w val="0.94884407279881944"/>
          <c:h val="0.88482834994462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Sheet1!$A$1:$D$1</c:f>
              <c:numCache>
                <c:formatCode>General</c:formatCode>
                <c:ptCount val="4"/>
                <c:pt idx="0">
                  <c:v>7.0267366913344471</c:v>
                </c:pt>
                <c:pt idx="1">
                  <c:v>6.7763810783989413</c:v>
                </c:pt>
                <c:pt idx="2">
                  <c:v>6.5383814335284853</c:v>
                </c:pt>
                <c:pt idx="3">
                  <c:v>6.4620320855614972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2-4456-AB95-595FC8C0A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74140144"/>
        <c:axId val="1"/>
      </c:barChart>
      <c:catAx>
        <c:axId val="3741401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5.250258613829864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3741401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527792482795129E-2"/>
          <c:y val="5.8492688413948259E-2"/>
          <c:w val="0.94494441503440973"/>
          <c:h val="0.883014623172103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1.124859392575928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9BC9-4547-947E-6050EADDD86A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9BC9-4547-947E-6050EADDD86A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9BC9-4547-947E-6050EADDD86A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9BC9-4547-947E-6050EADDD86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55.250258613829864</c:v>
                </c:pt>
                <c:pt idx="1">
                  <c:v>51.197915074366776</c:v>
                </c:pt>
                <c:pt idx="2">
                  <c:v>49.800891265597151</c:v>
                </c:pt>
                <c:pt idx="3">
                  <c:v>49.694288234645498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C9-4547-947E-6050EADDD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35085776"/>
        <c:axId val="1"/>
      </c:barChart>
      <c:catAx>
        <c:axId val="5350857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5.250258613829864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350857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821002386634844E-2"/>
          <c:y val="6.7532467532467527E-2"/>
          <c:w val="0.95035799522673026"/>
          <c:h val="0.8649350649350648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DFD1-4D70-B983-9CDB178B89B7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DFD1-4D70-B983-9CDB178B89B7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DFD1-4D70-B983-9CDB178B89B7}"/>
                </c:ext>
              </c:extLst>
            </c:dLbl>
            <c:dLbl>
              <c:idx val="3"/>
              <c:layout>
                <c:manualLayout>
                  <c:x val="0"/>
                  <c:y val="-1.2987012987012987E-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DFD1-4D70-B983-9CDB178B89B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93.108178197873031</c:v>
                </c:pt>
                <c:pt idx="1">
                  <c:v>89.536036299393558</c:v>
                </c:pt>
                <c:pt idx="2">
                  <c:v>79.463772721520712</c:v>
                </c:pt>
                <c:pt idx="3">
                  <c:v>57.153891829374651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D1-4D70-B983-9CDB178B8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421718792"/>
        <c:axId val="1"/>
      </c:barChart>
      <c:catAx>
        <c:axId val="142171879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3.10817819787303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42171879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181598062953996E-2"/>
          <c:y val="6.933333333333333E-2"/>
          <c:w val="0.94963680387409199"/>
          <c:h val="0.8613333333333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F7DE-4F8C-B5A1-EB6A7D4701D8}"/>
                </c:ext>
              </c:extLst>
            </c:dLbl>
            <c:dLbl>
              <c:idx val="1"/>
              <c:layout>
                <c:manualLayout>
                  <c:x val="0"/>
                  <c:y val="-1.3333333333333333E-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F7DE-4F8C-B5A1-EB6A7D4701D8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F7DE-4F8C-B5A1-EB6A7D4701D8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F7DE-4F8C-B5A1-EB6A7D4701D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88.409492424260065</c:v>
                </c:pt>
                <c:pt idx="1">
                  <c:v>87.139691974224036</c:v>
                </c:pt>
                <c:pt idx="2">
                  <c:v>80.919099181622897</c:v>
                </c:pt>
                <c:pt idx="3">
                  <c:v>73.963825209225831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DE-4F8C-B5A1-EB6A7D470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907149920"/>
        <c:axId val="1"/>
      </c:barChart>
      <c:catAx>
        <c:axId val="9071499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3.10817819787303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071499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762947143619862E-2"/>
          <c:y val="6.933333333333333E-2"/>
          <c:w val="0.94447410571276025"/>
          <c:h val="0.8613333333333332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B801-4D9B-AA1C-60A846B1D0CA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B801-4D9B-AA1C-60A846B1D0CA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B801-4D9B-AA1C-60A846B1D0CA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B801-4D9B-AA1C-60A846B1D0C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91.254363803093298</c:v>
                </c:pt>
                <c:pt idx="1">
                  <c:v>88.763404191784062</c:v>
                </c:pt>
                <c:pt idx="2">
                  <c:v>87.096719726234255</c:v>
                </c:pt>
                <c:pt idx="3">
                  <c:v>85.055656612677808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01-4D9B-AA1C-60A846B1D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907157136"/>
        <c:axId val="1"/>
      </c:barChart>
      <c:catAx>
        <c:axId val="9071571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3.10817819787303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0715713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970515970515971E-2"/>
          <c:y val="3.4368803701255786E-2"/>
          <c:w val="0.96805896805896807"/>
          <c:h val="0.931262392597488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6.6093853271645734E-4"/>
                </c:manualLayout>
              </c:layout>
              <c:numFmt formatCode="&quot;~&quot;#,##0&quot;%&quot;;&quot;-&quot;&quot;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B40-4043-AE0A-727C6104A802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&quot;~&quot;#,##0&quot;%&quot;;&quot;-&quot;&quot;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B40-4043-AE0A-727C6104A802}"/>
                </c:ext>
              </c:extLst>
            </c:dLbl>
            <c:dLbl>
              <c:idx val="2"/>
              <c:layout>
                <c:manualLayout>
                  <c:x val="0"/>
                  <c:y val="-6.6093853271645734E-4"/>
                </c:manualLayout>
              </c:layout>
              <c:numFmt formatCode="&quot;~&quot;#,##0&quot;%&quot;;&quot;-&quot;&quot;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BB40-4043-AE0A-727C6104A802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~&quot;#,##0&quot;%&quot;;&quot;-&quot;&quot;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B40-4043-AE0A-727C6104A80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95</c:v>
                </c:pt>
                <c:pt idx="1">
                  <c:v>81.540041688675771</c:v>
                </c:pt>
                <c:pt idx="2">
                  <c:v>76</c:v>
                </c:pt>
                <c:pt idx="3">
                  <c:v>75.293662163187122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40-4043-AE0A-727C6104A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122643240"/>
        <c:axId val="1"/>
      </c:barChart>
      <c:catAx>
        <c:axId val="11226432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226432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786278081360048E-2"/>
          <c:y val="3.4368803701255786E-2"/>
          <c:w val="0.96842744383727986"/>
          <c:h val="0.931262392597488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&quot; ~&quot;#,##0&quot;%&quot;;&quot;-&quot;&quot; 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450-4914-BA7A-E5E8EC0CE0A9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&quot; ~&quot;#,##0&quot;%&quot;;&quot;-&quot;&quot; 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450-4914-BA7A-E5E8EC0CE0A9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&quot; ~&quot;#,##0&quot;%&quot;;&quot;-&quot;&quot; 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5450-4914-BA7A-E5E8EC0CE0A9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&quot; ~&quot;#,##0&quot;%&quot;;&quot;-&quot;&quot; ~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450-4914-BA7A-E5E8EC0CE0A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Sheet1!$A$1:$D$1</c:f>
              <c:numCache>
                <c:formatCode>General</c:formatCode>
                <c:ptCount val="4"/>
                <c:pt idx="0">
                  <c:v>60</c:v>
                </c:pt>
                <c:pt idx="1">
                  <c:v>44</c:v>
                </c:pt>
                <c:pt idx="2">
                  <c:v>42.382964320469299</c:v>
                </c:pt>
                <c:pt idx="3">
                  <c:v>35.57480151876716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50-4914-BA7A-E5E8EC0CE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991123360"/>
        <c:axId val="1"/>
      </c:barChart>
      <c:catAx>
        <c:axId val="99112336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9112336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72533849129593E-2"/>
          <c:y val="1.9202363367799114E-2"/>
          <c:w val="0.97485493230174081"/>
          <c:h val="0.96159527326440175"/>
        </c:manualLayout>
      </c:layout>
      <c:scatterChart>
        <c:scatterStyle val="lineMarker"/>
        <c:varyColors val="0"/>
        <c:ser>
          <c:idx val="0"/>
          <c:order val="0"/>
          <c:spPr>
            <a:ln w="25400" algn="ctr">
              <a:solidFill>
                <a:srgbClr val="050277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Sheet1!$A$2:$FU$2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0.1</c:v>
                </c:pt>
                <c:pt idx="155">
                  <c:v>0.1</c:v>
                </c:pt>
                <c:pt idx="156">
                  <c:v>0.1</c:v>
                </c:pt>
                <c:pt idx="157">
                  <c:v>0.1</c:v>
                </c:pt>
                <c:pt idx="158">
                  <c:v>0.1</c:v>
                </c:pt>
                <c:pt idx="159">
                  <c:v>0.2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  <c:pt idx="164">
                  <c:v>0.2</c:v>
                </c:pt>
                <c:pt idx="165">
                  <c:v>0.2</c:v>
                </c:pt>
                <c:pt idx="166">
                  <c:v>0.2</c:v>
                </c:pt>
                <c:pt idx="167">
                  <c:v>0.2</c:v>
                </c:pt>
                <c:pt idx="168">
                  <c:v>0.2</c:v>
                </c:pt>
                <c:pt idx="169">
                  <c:v>0.2</c:v>
                </c:pt>
                <c:pt idx="170">
                  <c:v>0.2</c:v>
                </c:pt>
                <c:pt idx="171">
                  <c:v>0.3</c:v>
                </c:pt>
                <c:pt idx="172">
                  <c:v>0.3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EB6-4D7A-B0BE-07A716D76259}"/>
            </c:ext>
          </c:extLst>
        </c:ser>
        <c:ser>
          <c:idx val="1"/>
          <c:order val="1"/>
          <c:spPr>
            <a:ln w="25400" algn="ctr">
              <a:solidFill>
                <a:srgbClr val="050277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Sheet1!$A$3:$FU$3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0.1</c:v>
                </c:pt>
                <c:pt idx="114">
                  <c:v>0.1</c:v>
                </c:pt>
                <c:pt idx="115">
                  <c:v>0.1</c:v>
                </c:pt>
                <c:pt idx="116">
                  <c:v>0.1</c:v>
                </c:pt>
                <c:pt idx="117">
                  <c:v>0.1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0.4</c:v>
                </c:pt>
                <c:pt idx="130">
                  <c:v>0.4</c:v>
                </c:pt>
                <c:pt idx="131">
                  <c:v>0.4</c:v>
                </c:pt>
                <c:pt idx="132">
                  <c:v>0.5</c:v>
                </c:pt>
                <c:pt idx="133">
                  <c:v>0.5</c:v>
                </c:pt>
                <c:pt idx="134">
                  <c:v>0.5</c:v>
                </c:pt>
                <c:pt idx="135">
                  <c:v>0.5</c:v>
                </c:pt>
                <c:pt idx="136">
                  <c:v>0.5</c:v>
                </c:pt>
                <c:pt idx="137">
                  <c:v>0.6</c:v>
                </c:pt>
                <c:pt idx="138">
                  <c:v>0.6</c:v>
                </c:pt>
                <c:pt idx="139">
                  <c:v>0.6</c:v>
                </c:pt>
                <c:pt idx="140">
                  <c:v>0.6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0.8</c:v>
                </c:pt>
                <c:pt idx="147">
                  <c:v>0.8</c:v>
                </c:pt>
                <c:pt idx="148">
                  <c:v>0.8</c:v>
                </c:pt>
                <c:pt idx="149">
                  <c:v>0.8</c:v>
                </c:pt>
                <c:pt idx="150">
                  <c:v>0.9</c:v>
                </c:pt>
                <c:pt idx="151">
                  <c:v>1.1000000000000001</c:v>
                </c:pt>
                <c:pt idx="152">
                  <c:v>2.2000000000000002</c:v>
                </c:pt>
                <c:pt idx="153">
                  <c:v>3.5</c:v>
                </c:pt>
                <c:pt idx="154">
                  <c:v>5</c:v>
                </c:pt>
                <c:pt idx="155">
                  <c:v>6</c:v>
                </c:pt>
                <c:pt idx="156">
                  <c:v>7.3</c:v>
                </c:pt>
                <c:pt idx="157">
                  <c:v>8.9</c:v>
                </c:pt>
                <c:pt idx="158">
                  <c:v>10.6</c:v>
                </c:pt>
                <c:pt idx="159">
                  <c:v>12.3</c:v>
                </c:pt>
                <c:pt idx="160">
                  <c:v>13.4</c:v>
                </c:pt>
                <c:pt idx="161">
                  <c:v>14.4</c:v>
                </c:pt>
                <c:pt idx="162">
                  <c:v>15.1</c:v>
                </c:pt>
                <c:pt idx="163">
                  <c:v>15.9</c:v>
                </c:pt>
                <c:pt idx="164">
                  <c:v>16.8</c:v>
                </c:pt>
                <c:pt idx="165">
                  <c:v>17.5</c:v>
                </c:pt>
                <c:pt idx="166">
                  <c:v>18.3</c:v>
                </c:pt>
                <c:pt idx="167">
                  <c:v>19</c:v>
                </c:pt>
                <c:pt idx="168">
                  <c:v>19.5</c:v>
                </c:pt>
                <c:pt idx="169">
                  <c:v>19.7</c:v>
                </c:pt>
                <c:pt idx="170">
                  <c:v>19.899999999999999</c:v>
                </c:pt>
                <c:pt idx="171">
                  <c:v>20.3</c:v>
                </c:pt>
                <c:pt idx="172">
                  <c:v>20.8</c:v>
                </c:pt>
                <c:pt idx="173">
                  <c:v>21.3</c:v>
                </c:pt>
                <c:pt idx="174">
                  <c:v>21.9</c:v>
                </c:pt>
                <c:pt idx="175">
                  <c:v>22.5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EB6-4D7A-B0BE-07A716D76259}"/>
            </c:ext>
          </c:extLst>
        </c:ser>
        <c:ser>
          <c:idx val="2"/>
          <c:order val="2"/>
          <c:spPr>
            <a:ln w="25400" algn="ctr">
              <a:solidFill>
                <a:srgbClr val="050277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Sheet1!$A$4:$FU$4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0.1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0.3</c:v>
                </c:pt>
                <c:pt idx="50">
                  <c:v>0.3</c:v>
                </c:pt>
                <c:pt idx="51">
                  <c:v>0.3</c:v>
                </c:pt>
                <c:pt idx="52">
                  <c:v>0.3</c:v>
                </c:pt>
                <c:pt idx="53">
                  <c:v>0.3</c:v>
                </c:pt>
                <c:pt idx="54">
                  <c:v>0.3</c:v>
                </c:pt>
                <c:pt idx="55">
                  <c:v>0.3</c:v>
                </c:pt>
                <c:pt idx="56">
                  <c:v>0.3</c:v>
                </c:pt>
                <c:pt idx="57">
                  <c:v>0.4</c:v>
                </c:pt>
                <c:pt idx="58">
                  <c:v>0.4</c:v>
                </c:pt>
                <c:pt idx="59">
                  <c:v>0.4</c:v>
                </c:pt>
                <c:pt idx="60">
                  <c:v>0.4</c:v>
                </c:pt>
                <c:pt idx="61">
                  <c:v>0.4</c:v>
                </c:pt>
                <c:pt idx="62">
                  <c:v>0.4</c:v>
                </c:pt>
                <c:pt idx="63">
                  <c:v>0.4</c:v>
                </c:pt>
                <c:pt idx="64">
                  <c:v>0.4</c:v>
                </c:pt>
                <c:pt idx="65">
                  <c:v>0.4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0.6</c:v>
                </c:pt>
                <c:pt idx="74">
                  <c:v>0.6</c:v>
                </c:pt>
                <c:pt idx="75">
                  <c:v>0.6</c:v>
                </c:pt>
                <c:pt idx="76">
                  <c:v>0.6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0.8</c:v>
                </c:pt>
                <c:pt idx="82">
                  <c:v>0.8</c:v>
                </c:pt>
                <c:pt idx="83">
                  <c:v>0.9</c:v>
                </c:pt>
                <c:pt idx="84">
                  <c:v>0.9</c:v>
                </c:pt>
                <c:pt idx="85">
                  <c:v>1</c:v>
                </c:pt>
                <c:pt idx="86">
                  <c:v>1</c:v>
                </c:pt>
                <c:pt idx="87">
                  <c:v>1.1000000000000001</c:v>
                </c:pt>
                <c:pt idx="88">
                  <c:v>1.1000000000000001</c:v>
                </c:pt>
                <c:pt idx="89">
                  <c:v>1.2</c:v>
                </c:pt>
                <c:pt idx="90">
                  <c:v>1.3</c:v>
                </c:pt>
                <c:pt idx="91">
                  <c:v>1.4</c:v>
                </c:pt>
                <c:pt idx="92">
                  <c:v>1.4</c:v>
                </c:pt>
                <c:pt idx="93">
                  <c:v>1.5</c:v>
                </c:pt>
                <c:pt idx="94">
                  <c:v>1.6</c:v>
                </c:pt>
                <c:pt idx="95">
                  <c:v>1.7</c:v>
                </c:pt>
                <c:pt idx="96">
                  <c:v>1.9</c:v>
                </c:pt>
                <c:pt idx="97">
                  <c:v>2</c:v>
                </c:pt>
                <c:pt idx="98">
                  <c:v>2.1</c:v>
                </c:pt>
                <c:pt idx="99">
                  <c:v>2.2000000000000002</c:v>
                </c:pt>
                <c:pt idx="100">
                  <c:v>2.4</c:v>
                </c:pt>
                <c:pt idx="101">
                  <c:v>2.5</c:v>
                </c:pt>
                <c:pt idx="102">
                  <c:v>2.8</c:v>
                </c:pt>
                <c:pt idx="103">
                  <c:v>3</c:v>
                </c:pt>
                <c:pt idx="104">
                  <c:v>3.2</c:v>
                </c:pt>
                <c:pt idx="105">
                  <c:v>3.5</c:v>
                </c:pt>
                <c:pt idx="106">
                  <c:v>3.6</c:v>
                </c:pt>
                <c:pt idx="107">
                  <c:v>3.9</c:v>
                </c:pt>
                <c:pt idx="108">
                  <c:v>4.2</c:v>
                </c:pt>
                <c:pt idx="109">
                  <c:v>4.5999999999999996</c:v>
                </c:pt>
                <c:pt idx="110">
                  <c:v>5</c:v>
                </c:pt>
                <c:pt idx="111">
                  <c:v>5.0999999999999996</c:v>
                </c:pt>
                <c:pt idx="112">
                  <c:v>5.0999999999999996</c:v>
                </c:pt>
                <c:pt idx="113">
                  <c:v>6</c:v>
                </c:pt>
                <c:pt idx="114">
                  <c:v>6.4</c:v>
                </c:pt>
                <c:pt idx="115">
                  <c:v>7</c:v>
                </c:pt>
                <c:pt idx="116">
                  <c:v>7.7</c:v>
                </c:pt>
                <c:pt idx="117">
                  <c:v>8.3000000000000007</c:v>
                </c:pt>
                <c:pt idx="118">
                  <c:v>9</c:v>
                </c:pt>
                <c:pt idx="119">
                  <c:v>9.6999999999999993</c:v>
                </c:pt>
                <c:pt idx="120">
                  <c:v>10.3</c:v>
                </c:pt>
                <c:pt idx="121">
                  <c:v>10.9</c:v>
                </c:pt>
                <c:pt idx="122">
                  <c:v>11.7</c:v>
                </c:pt>
                <c:pt idx="123">
                  <c:v>12.5</c:v>
                </c:pt>
                <c:pt idx="124">
                  <c:v>13.3</c:v>
                </c:pt>
                <c:pt idx="125">
                  <c:v>14.4</c:v>
                </c:pt>
                <c:pt idx="126">
                  <c:v>15.1</c:v>
                </c:pt>
                <c:pt idx="127">
                  <c:v>15.7</c:v>
                </c:pt>
                <c:pt idx="128">
                  <c:v>16.399999999999999</c:v>
                </c:pt>
                <c:pt idx="129">
                  <c:v>17.2</c:v>
                </c:pt>
                <c:pt idx="130">
                  <c:v>18</c:v>
                </c:pt>
                <c:pt idx="131">
                  <c:v>18.899999999999999</c:v>
                </c:pt>
                <c:pt idx="132">
                  <c:v>19.8</c:v>
                </c:pt>
                <c:pt idx="133">
                  <c:v>20.6</c:v>
                </c:pt>
                <c:pt idx="134">
                  <c:v>21.2</c:v>
                </c:pt>
                <c:pt idx="135">
                  <c:v>21.8</c:v>
                </c:pt>
                <c:pt idx="136">
                  <c:v>22.4</c:v>
                </c:pt>
                <c:pt idx="137">
                  <c:v>23.1</c:v>
                </c:pt>
                <c:pt idx="138">
                  <c:v>23.9</c:v>
                </c:pt>
                <c:pt idx="139">
                  <c:v>24.5</c:v>
                </c:pt>
                <c:pt idx="140">
                  <c:v>24.9</c:v>
                </c:pt>
                <c:pt idx="141">
                  <c:v>25.1</c:v>
                </c:pt>
                <c:pt idx="142">
                  <c:v>25.5</c:v>
                </c:pt>
                <c:pt idx="143">
                  <c:v>26.1</c:v>
                </c:pt>
                <c:pt idx="144">
                  <c:v>26.7</c:v>
                </c:pt>
                <c:pt idx="145">
                  <c:v>27.2</c:v>
                </c:pt>
                <c:pt idx="146">
                  <c:v>27.7</c:v>
                </c:pt>
                <c:pt idx="147">
                  <c:v>28.1</c:v>
                </c:pt>
                <c:pt idx="148">
                  <c:v>28.4</c:v>
                </c:pt>
                <c:pt idx="149">
                  <c:v>28.7</c:v>
                </c:pt>
                <c:pt idx="150">
                  <c:v>29.1</c:v>
                </c:pt>
                <c:pt idx="151">
                  <c:v>29.5</c:v>
                </c:pt>
                <c:pt idx="152">
                  <c:v>29.9</c:v>
                </c:pt>
                <c:pt idx="153">
                  <c:v>30.3</c:v>
                </c:pt>
                <c:pt idx="154">
                  <c:v>30.7</c:v>
                </c:pt>
                <c:pt idx="155">
                  <c:v>30.9</c:v>
                </c:pt>
                <c:pt idx="156">
                  <c:v>31.3</c:v>
                </c:pt>
                <c:pt idx="157">
                  <c:v>31.8</c:v>
                </c:pt>
                <c:pt idx="158">
                  <c:v>32.4</c:v>
                </c:pt>
                <c:pt idx="159">
                  <c:v>33</c:v>
                </c:pt>
                <c:pt idx="160">
                  <c:v>33.5</c:v>
                </c:pt>
                <c:pt idx="161">
                  <c:v>33.9</c:v>
                </c:pt>
                <c:pt idx="162">
                  <c:v>34.1</c:v>
                </c:pt>
                <c:pt idx="163">
                  <c:v>34.5</c:v>
                </c:pt>
                <c:pt idx="164">
                  <c:v>34.9</c:v>
                </c:pt>
                <c:pt idx="165">
                  <c:v>35.299999999999997</c:v>
                </c:pt>
                <c:pt idx="166">
                  <c:v>35.799999999999997</c:v>
                </c:pt>
                <c:pt idx="167">
                  <c:v>36.1</c:v>
                </c:pt>
                <c:pt idx="168">
                  <c:v>36.4</c:v>
                </c:pt>
                <c:pt idx="169">
                  <c:v>36.5</c:v>
                </c:pt>
                <c:pt idx="170">
                  <c:v>36.700000000000003</c:v>
                </c:pt>
                <c:pt idx="171">
                  <c:v>36.9</c:v>
                </c:pt>
                <c:pt idx="172">
                  <c:v>37.200000000000003</c:v>
                </c:pt>
                <c:pt idx="173">
                  <c:v>37.5</c:v>
                </c:pt>
                <c:pt idx="174">
                  <c:v>37.799999999999997</c:v>
                </c:pt>
                <c:pt idx="175">
                  <c:v>38.1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EB6-4D7A-B0BE-07A716D76259}"/>
            </c:ext>
          </c:extLst>
        </c:ser>
        <c:ser>
          <c:idx val="3"/>
          <c:order val="3"/>
          <c:spPr>
            <a:ln w="25400" algn="ctr">
              <a:solidFill>
                <a:srgbClr val="050277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Sheet1!$A$5:$FU$5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0.2</c:v>
                </c:pt>
                <c:pt idx="11">
                  <c:v>0.2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0.3</c:v>
                </c:pt>
                <c:pt idx="16">
                  <c:v>0.4</c:v>
                </c:pt>
                <c:pt idx="17">
                  <c:v>0.4</c:v>
                </c:pt>
                <c:pt idx="18">
                  <c:v>0.5</c:v>
                </c:pt>
                <c:pt idx="19">
                  <c:v>0.6</c:v>
                </c:pt>
                <c:pt idx="20">
                  <c:v>0.6</c:v>
                </c:pt>
                <c:pt idx="21">
                  <c:v>0.6</c:v>
                </c:pt>
                <c:pt idx="22">
                  <c:v>0.7</c:v>
                </c:pt>
                <c:pt idx="23">
                  <c:v>0.7</c:v>
                </c:pt>
                <c:pt idx="24">
                  <c:v>0.8</c:v>
                </c:pt>
                <c:pt idx="25">
                  <c:v>0.9</c:v>
                </c:pt>
                <c:pt idx="26">
                  <c:v>1</c:v>
                </c:pt>
                <c:pt idx="27">
                  <c:v>1.1000000000000001</c:v>
                </c:pt>
                <c:pt idx="28">
                  <c:v>1.2</c:v>
                </c:pt>
                <c:pt idx="29">
                  <c:v>1.3</c:v>
                </c:pt>
                <c:pt idx="30">
                  <c:v>1.4</c:v>
                </c:pt>
                <c:pt idx="31">
                  <c:v>1.5</c:v>
                </c:pt>
                <c:pt idx="32">
                  <c:v>1.6</c:v>
                </c:pt>
                <c:pt idx="33">
                  <c:v>1.7</c:v>
                </c:pt>
                <c:pt idx="34">
                  <c:v>1.9</c:v>
                </c:pt>
                <c:pt idx="35">
                  <c:v>1.9</c:v>
                </c:pt>
                <c:pt idx="36">
                  <c:v>2</c:v>
                </c:pt>
                <c:pt idx="37">
                  <c:v>2.1</c:v>
                </c:pt>
                <c:pt idx="38">
                  <c:v>2.2000000000000002</c:v>
                </c:pt>
                <c:pt idx="39">
                  <c:v>2.2999999999999998</c:v>
                </c:pt>
                <c:pt idx="40">
                  <c:v>2.4</c:v>
                </c:pt>
                <c:pt idx="41">
                  <c:v>2.5</c:v>
                </c:pt>
                <c:pt idx="42">
                  <c:v>2.6</c:v>
                </c:pt>
                <c:pt idx="43">
                  <c:v>2.7</c:v>
                </c:pt>
                <c:pt idx="44">
                  <c:v>2.8</c:v>
                </c:pt>
                <c:pt idx="45">
                  <c:v>2.8</c:v>
                </c:pt>
                <c:pt idx="46">
                  <c:v>3</c:v>
                </c:pt>
                <c:pt idx="47">
                  <c:v>3.1</c:v>
                </c:pt>
                <c:pt idx="48">
                  <c:v>3.2</c:v>
                </c:pt>
                <c:pt idx="49">
                  <c:v>3.2</c:v>
                </c:pt>
                <c:pt idx="50">
                  <c:v>3.3</c:v>
                </c:pt>
                <c:pt idx="51">
                  <c:v>3.3</c:v>
                </c:pt>
                <c:pt idx="52">
                  <c:v>3.4</c:v>
                </c:pt>
                <c:pt idx="53">
                  <c:v>3.5</c:v>
                </c:pt>
                <c:pt idx="54">
                  <c:v>3.6</c:v>
                </c:pt>
                <c:pt idx="55">
                  <c:v>3.7</c:v>
                </c:pt>
                <c:pt idx="56">
                  <c:v>3.7</c:v>
                </c:pt>
                <c:pt idx="57">
                  <c:v>3.8</c:v>
                </c:pt>
                <c:pt idx="58">
                  <c:v>3.9</c:v>
                </c:pt>
                <c:pt idx="59">
                  <c:v>3.9</c:v>
                </c:pt>
                <c:pt idx="60">
                  <c:v>4</c:v>
                </c:pt>
                <c:pt idx="61">
                  <c:v>4.0999999999999996</c:v>
                </c:pt>
                <c:pt idx="62">
                  <c:v>4.2</c:v>
                </c:pt>
                <c:pt idx="63">
                  <c:v>4.3</c:v>
                </c:pt>
                <c:pt idx="64">
                  <c:v>4.3</c:v>
                </c:pt>
                <c:pt idx="65">
                  <c:v>4.4000000000000004</c:v>
                </c:pt>
                <c:pt idx="66">
                  <c:v>4.4000000000000004</c:v>
                </c:pt>
                <c:pt idx="67">
                  <c:v>4.5</c:v>
                </c:pt>
                <c:pt idx="68">
                  <c:v>4.5999999999999996</c:v>
                </c:pt>
                <c:pt idx="69">
                  <c:v>4.7</c:v>
                </c:pt>
                <c:pt idx="70">
                  <c:v>4.7</c:v>
                </c:pt>
                <c:pt idx="71">
                  <c:v>4.8</c:v>
                </c:pt>
                <c:pt idx="72">
                  <c:v>4.8</c:v>
                </c:pt>
                <c:pt idx="73">
                  <c:v>4.9000000000000004</c:v>
                </c:pt>
                <c:pt idx="74">
                  <c:v>5</c:v>
                </c:pt>
                <c:pt idx="75">
                  <c:v>5.0999999999999996</c:v>
                </c:pt>
                <c:pt idx="76">
                  <c:v>5.2</c:v>
                </c:pt>
                <c:pt idx="77">
                  <c:v>5.3</c:v>
                </c:pt>
                <c:pt idx="78">
                  <c:v>5.4</c:v>
                </c:pt>
                <c:pt idx="79">
                  <c:v>5.5</c:v>
                </c:pt>
                <c:pt idx="80">
                  <c:v>5.7</c:v>
                </c:pt>
                <c:pt idx="81">
                  <c:v>5.8</c:v>
                </c:pt>
                <c:pt idx="82">
                  <c:v>6</c:v>
                </c:pt>
                <c:pt idx="83">
                  <c:v>6.2</c:v>
                </c:pt>
                <c:pt idx="84">
                  <c:v>6.3</c:v>
                </c:pt>
                <c:pt idx="85">
                  <c:v>6.5</c:v>
                </c:pt>
                <c:pt idx="86">
                  <c:v>6.7</c:v>
                </c:pt>
                <c:pt idx="87">
                  <c:v>6.9</c:v>
                </c:pt>
                <c:pt idx="88">
                  <c:v>7.1</c:v>
                </c:pt>
                <c:pt idx="89">
                  <c:v>7.4</c:v>
                </c:pt>
                <c:pt idx="90">
                  <c:v>7.7</c:v>
                </c:pt>
                <c:pt idx="91">
                  <c:v>7.9</c:v>
                </c:pt>
                <c:pt idx="92">
                  <c:v>8.1999999999999993</c:v>
                </c:pt>
                <c:pt idx="93">
                  <c:v>8.4</c:v>
                </c:pt>
                <c:pt idx="94">
                  <c:v>8.6999999999999993</c:v>
                </c:pt>
                <c:pt idx="95">
                  <c:v>9</c:v>
                </c:pt>
                <c:pt idx="96">
                  <c:v>9.4</c:v>
                </c:pt>
                <c:pt idx="97">
                  <c:v>9.9</c:v>
                </c:pt>
                <c:pt idx="98">
                  <c:v>10.199999999999999</c:v>
                </c:pt>
                <c:pt idx="99">
                  <c:v>10.4</c:v>
                </c:pt>
                <c:pt idx="100">
                  <c:v>10.8</c:v>
                </c:pt>
                <c:pt idx="101">
                  <c:v>11.2</c:v>
                </c:pt>
                <c:pt idx="102">
                  <c:v>11.7</c:v>
                </c:pt>
                <c:pt idx="103">
                  <c:v>12.2</c:v>
                </c:pt>
                <c:pt idx="104">
                  <c:v>12.6</c:v>
                </c:pt>
                <c:pt idx="105">
                  <c:v>13</c:v>
                </c:pt>
                <c:pt idx="106">
                  <c:v>13.3</c:v>
                </c:pt>
                <c:pt idx="107">
                  <c:v>13.7</c:v>
                </c:pt>
                <c:pt idx="108">
                  <c:v>14.2</c:v>
                </c:pt>
                <c:pt idx="109">
                  <c:v>14.9</c:v>
                </c:pt>
                <c:pt idx="110">
                  <c:v>15.6</c:v>
                </c:pt>
                <c:pt idx="111">
                  <c:v>15.6</c:v>
                </c:pt>
                <c:pt idx="112">
                  <c:v>15.6</c:v>
                </c:pt>
                <c:pt idx="113">
                  <c:v>16.899999999999999</c:v>
                </c:pt>
                <c:pt idx="114">
                  <c:v>17.399999999999999</c:v>
                </c:pt>
                <c:pt idx="115">
                  <c:v>18.2</c:v>
                </c:pt>
                <c:pt idx="116">
                  <c:v>19.2</c:v>
                </c:pt>
                <c:pt idx="117">
                  <c:v>20.100000000000001</c:v>
                </c:pt>
                <c:pt idx="118">
                  <c:v>21</c:v>
                </c:pt>
                <c:pt idx="119">
                  <c:v>21.7</c:v>
                </c:pt>
                <c:pt idx="120">
                  <c:v>22.3</c:v>
                </c:pt>
                <c:pt idx="121">
                  <c:v>23.1</c:v>
                </c:pt>
                <c:pt idx="122">
                  <c:v>23.9</c:v>
                </c:pt>
                <c:pt idx="123">
                  <c:v>24.8</c:v>
                </c:pt>
                <c:pt idx="124">
                  <c:v>25.6</c:v>
                </c:pt>
                <c:pt idx="125">
                  <c:v>26.5</c:v>
                </c:pt>
                <c:pt idx="126">
                  <c:v>27</c:v>
                </c:pt>
                <c:pt idx="127">
                  <c:v>27.4</c:v>
                </c:pt>
                <c:pt idx="128">
                  <c:v>28</c:v>
                </c:pt>
                <c:pt idx="129">
                  <c:v>28.6</c:v>
                </c:pt>
                <c:pt idx="130">
                  <c:v>29.3</c:v>
                </c:pt>
                <c:pt idx="131">
                  <c:v>30</c:v>
                </c:pt>
                <c:pt idx="132">
                  <c:v>30.6</c:v>
                </c:pt>
                <c:pt idx="133">
                  <c:v>31.1</c:v>
                </c:pt>
                <c:pt idx="134">
                  <c:v>31.5</c:v>
                </c:pt>
                <c:pt idx="135">
                  <c:v>31.9</c:v>
                </c:pt>
                <c:pt idx="136">
                  <c:v>32.4</c:v>
                </c:pt>
                <c:pt idx="137">
                  <c:v>32.9</c:v>
                </c:pt>
                <c:pt idx="138">
                  <c:v>33.6</c:v>
                </c:pt>
                <c:pt idx="139">
                  <c:v>34</c:v>
                </c:pt>
                <c:pt idx="140">
                  <c:v>34.299999999999997</c:v>
                </c:pt>
                <c:pt idx="141">
                  <c:v>34.4</c:v>
                </c:pt>
                <c:pt idx="142">
                  <c:v>34.700000000000003</c:v>
                </c:pt>
                <c:pt idx="143">
                  <c:v>35.200000000000003</c:v>
                </c:pt>
                <c:pt idx="144">
                  <c:v>35.700000000000003</c:v>
                </c:pt>
                <c:pt idx="145">
                  <c:v>36.200000000000003</c:v>
                </c:pt>
                <c:pt idx="146">
                  <c:v>36.6</c:v>
                </c:pt>
                <c:pt idx="147">
                  <c:v>36.9</c:v>
                </c:pt>
                <c:pt idx="148">
                  <c:v>37.200000000000003</c:v>
                </c:pt>
                <c:pt idx="149">
                  <c:v>37.5</c:v>
                </c:pt>
                <c:pt idx="150">
                  <c:v>37.799999999999997</c:v>
                </c:pt>
                <c:pt idx="151">
                  <c:v>38.200000000000003</c:v>
                </c:pt>
                <c:pt idx="152">
                  <c:v>38.6</c:v>
                </c:pt>
                <c:pt idx="153">
                  <c:v>38.9</c:v>
                </c:pt>
                <c:pt idx="154">
                  <c:v>39.1</c:v>
                </c:pt>
                <c:pt idx="155">
                  <c:v>39.299999999999997</c:v>
                </c:pt>
                <c:pt idx="156">
                  <c:v>39.6</c:v>
                </c:pt>
                <c:pt idx="157">
                  <c:v>40</c:v>
                </c:pt>
                <c:pt idx="158">
                  <c:v>40.4</c:v>
                </c:pt>
                <c:pt idx="159">
                  <c:v>40.9</c:v>
                </c:pt>
                <c:pt idx="160">
                  <c:v>41.2</c:v>
                </c:pt>
                <c:pt idx="161">
                  <c:v>41.5</c:v>
                </c:pt>
                <c:pt idx="162">
                  <c:v>41.7</c:v>
                </c:pt>
                <c:pt idx="163">
                  <c:v>41.9</c:v>
                </c:pt>
                <c:pt idx="164">
                  <c:v>42.2</c:v>
                </c:pt>
                <c:pt idx="165">
                  <c:v>42.5</c:v>
                </c:pt>
                <c:pt idx="166">
                  <c:v>42.9</c:v>
                </c:pt>
                <c:pt idx="167">
                  <c:v>43.1</c:v>
                </c:pt>
                <c:pt idx="168">
                  <c:v>43.3</c:v>
                </c:pt>
                <c:pt idx="169">
                  <c:v>43.5</c:v>
                </c:pt>
                <c:pt idx="170">
                  <c:v>43.6</c:v>
                </c:pt>
                <c:pt idx="171">
                  <c:v>43.7</c:v>
                </c:pt>
                <c:pt idx="172">
                  <c:v>44</c:v>
                </c:pt>
                <c:pt idx="173">
                  <c:v>44.3</c:v>
                </c:pt>
                <c:pt idx="174">
                  <c:v>44.5</c:v>
                </c:pt>
                <c:pt idx="175">
                  <c:v>44.7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EB6-4D7A-B0BE-07A716D76259}"/>
            </c:ext>
          </c:extLst>
        </c:ser>
        <c:ser>
          <c:idx val="4"/>
          <c:order val="4"/>
          <c:spPr>
            <a:ln w="25400" algn="ctr">
              <a:solidFill>
                <a:srgbClr val="6672A8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Sheet1!$A$6:$FU$6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0.4</c:v>
                </c:pt>
                <c:pt idx="9">
                  <c:v>0.5</c:v>
                </c:pt>
                <c:pt idx="10">
                  <c:v>0.7</c:v>
                </c:pt>
                <c:pt idx="11">
                  <c:v>0.9</c:v>
                </c:pt>
                <c:pt idx="12">
                  <c:v>1</c:v>
                </c:pt>
                <c:pt idx="13">
                  <c:v>1</c:v>
                </c:pt>
                <c:pt idx="14">
                  <c:v>1.1000000000000001</c:v>
                </c:pt>
                <c:pt idx="15">
                  <c:v>1.1000000000000001</c:v>
                </c:pt>
                <c:pt idx="16">
                  <c:v>1.3</c:v>
                </c:pt>
                <c:pt idx="17">
                  <c:v>1.5</c:v>
                </c:pt>
                <c:pt idx="18">
                  <c:v>1.7</c:v>
                </c:pt>
                <c:pt idx="19">
                  <c:v>1.9</c:v>
                </c:pt>
                <c:pt idx="20">
                  <c:v>2</c:v>
                </c:pt>
                <c:pt idx="21">
                  <c:v>2</c:v>
                </c:pt>
                <c:pt idx="22">
                  <c:v>2.1</c:v>
                </c:pt>
                <c:pt idx="23">
                  <c:v>2.2000000000000002</c:v>
                </c:pt>
                <c:pt idx="24">
                  <c:v>2.5</c:v>
                </c:pt>
                <c:pt idx="25">
                  <c:v>2.7</c:v>
                </c:pt>
                <c:pt idx="26">
                  <c:v>2.9</c:v>
                </c:pt>
                <c:pt idx="27">
                  <c:v>3.1</c:v>
                </c:pt>
                <c:pt idx="28">
                  <c:v>3.3</c:v>
                </c:pt>
                <c:pt idx="29">
                  <c:v>3.4</c:v>
                </c:pt>
                <c:pt idx="30">
                  <c:v>3.5</c:v>
                </c:pt>
                <c:pt idx="31">
                  <c:v>3.7</c:v>
                </c:pt>
                <c:pt idx="32">
                  <c:v>4</c:v>
                </c:pt>
                <c:pt idx="33">
                  <c:v>4.2</c:v>
                </c:pt>
                <c:pt idx="34">
                  <c:v>4.5</c:v>
                </c:pt>
                <c:pt idx="35">
                  <c:v>4.5999999999999996</c:v>
                </c:pt>
                <c:pt idx="36">
                  <c:v>4.7</c:v>
                </c:pt>
                <c:pt idx="37">
                  <c:v>4.8</c:v>
                </c:pt>
                <c:pt idx="38">
                  <c:v>5</c:v>
                </c:pt>
                <c:pt idx="39">
                  <c:v>5.2</c:v>
                </c:pt>
                <c:pt idx="40">
                  <c:v>5.4</c:v>
                </c:pt>
                <c:pt idx="41">
                  <c:v>5.7</c:v>
                </c:pt>
                <c:pt idx="42">
                  <c:v>5.8</c:v>
                </c:pt>
                <c:pt idx="43">
                  <c:v>5.9</c:v>
                </c:pt>
                <c:pt idx="44">
                  <c:v>6</c:v>
                </c:pt>
                <c:pt idx="45">
                  <c:v>6.2</c:v>
                </c:pt>
                <c:pt idx="46">
                  <c:v>6.4</c:v>
                </c:pt>
                <c:pt idx="47">
                  <c:v>6.6</c:v>
                </c:pt>
                <c:pt idx="48">
                  <c:v>6.8</c:v>
                </c:pt>
                <c:pt idx="49">
                  <c:v>6.9</c:v>
                </c:pt>
                <c:pt idx="50">
                  <c:v>6.9</c:v>
                </c:pt>
                <c:pt idx="51">
                  <c:v>7</c:v>
                </c:pt>
                <c:pt idx="52">
                  <c:v>7.2</c:v>
                </c:pt>
                <c:pt idx="53">
                  <c:v>7.3</c:v>
                </c:pt>
                <c:pt idx="54">
                  <c:v>7.5</c:v>
                </c:pt>
                <c:pt idx="55">
                  <c:v>7.6</c:v>
                </c:pt>
                <c:pt idx="56">
                  <c:v>7.7</c:v>
                </c:pt>
                <c:pt idx="57">
                  <c:v>7.8</c:v>
                </c:pt>
                <c:pt idx="58">
                  <c:v>8</c:v>
                </c:pt>
                <c:pt idx="59">
                  <c:v>8.1</c:v>
                </c:pt>
                <c:pt idx="60">
                  <c:v>8.1999999999999993</c:v>
                </c:pt>
                <c:pt idx="61">
                  <c:v>8.4</c:v>
                </c:pt>
                <c:pt idx="62">
                  <c:v>8.6</c:v>
                </c:pt>
                <c:pt idx="63">
                  <c:v>8.6999999999999993</c:v>
                </c:pt>
                <c:pt idx="64">
                  <c:v>8.6999999999999993</c:v>
                </c:pt>
                <c:pt idx="65">
                  <c:v>8.8000000000000007</c:v>
                </c:pt>
                <c:pt idx="66">
                  <c:v>8.9</c:v>
                </c:pt>
                <c:pt idx="67">
                  <c:v>9</c:v>
                </c:pt>
                <c:pt idx="68">
                  <c:v>9.1999999999999993</c:v>
                </c:pt>
                <c:pt idx="69">
                  <c:v>9.3000000000000007</c:v>
                </c:pt>
                <c:pt idx="70">
                  <c:v>9.4</c:v>
                </c:pt>
                <c:pt idx="71">
                  <c:v>9.4</c:v>
                </c:pt>
                <c:pt idx="72">
                  <c:v>9.5</c:v>
                </c:pt>
                <c:pt idx="73">
                  <c:v>9.6999999999999993</c:v>
                </c:pt>
                <c:pt idx="74">
                  <c:v>9.8000000000000007</c:v>
                </c:pt>
                <c:pt idx="75">
                  <c:v>10</c:v>
                </c:pt>
                <c:pt idx="76">
                  <c:v>10.3</c:v>
                </c:pt>
                <c:pt idx="77">
                  <c:v>10.4</c:v>
                </c:pt>
                <c:pt idx="78">
                  <c:v>10.6</c:v>
                </c:pt>
                <c:pt idx="79">
                  <c:v>10.8</c:v>
                </c:pt>
                <c:pt idx="80">
                  <c:v>11</c:v>
                </c:pt>
                <c:pt idx="81">
                  <c:v>11.2</c:v>
                </c:pt>
                <c:pt idx="82">
                  <c:v>11.5</c:v>
                </c:pt>
                <c:pt idx="83">
                  <c:v>11.8</c:v>
                </c:pt>
                <c:pt idx="84">
                  <c:v>12.1</c:v>
                </c:pt>
                <c:pt idx="85">
                  <c:v>12.3</c:v>
                </c:pt>
                <c:pt idx="86">
                  <c:v>12.6</c:v>
                </c:pt>
                <c:pt idx="87">
                  <c:v>12.9</c:v>
                </c:pt>
                <c:pt idx="88">
                  <c:v>13.3</c:v>
                </c:pt>
                <c:pt idx="89">
                  <c:v>13.8</c:v>
                </c:pt>
                <c:pt idx="90">
                  <c:v>14.2</c:v>
                </c:pt>
                <c:pt idx="91">
                  <c:v>14.5</c:v>
                </c:pt>
                <c:pt idx="92">
                  <c:v>14.8</c:v>
                </c:pt>
                <c:pt idx="93">
                  <c:v>15.2</c:v>
                </c:pt>
                <c:pt idx="94">
                  <c:v>15.6</c:v>
                </c:pt>
                <c:pt idx="95">
                  <c:v>16</c:v>
                </c:pt>
                <c:pt idx="96">
                  <c:v>16.600000000000001</c:v>
                </c:pt>
                <c:pt idx="97">
                  <c:v>17.2</c:v>
                </c:pt>
                <c:pt idx="98">
                  <c:v>17.600000000000001</c:v>
                </c:pt>
                <c:pt idx="99">
                  <c:v>17.899999999999999</c:v>
                </c:pt>
                <c:pt idx="100">
                  <c:v>18.399999999999999</c:v>
                </c:pt>
                <c:pt idx="101">
                  <c:v>18.899999999999999</c:v>
                </c:pt>
                <c:pt idx="102">
                  <c:v>19.5</c:v>
                </c:pt>
                <c:pt idx="103">
                  <c:v>20.100000000000001</c:v>
                </c:pt>
                <c:pt idx="104">
                  <c:v>20.7</c:v>
                </c:pt>
                <c:pt idx="105">
                  <c:v>21.2</c:v>
                </c:pt>
                <c:pt idx="106">
                  <c:v>21.5</c:v>
                </c:pt>
                <c:pt idx="107">
                  <c:v>22</c:v>
                </c:pt>
                <c:pt idx="108">
                  <c:v>22.6</c:v>
                </c:pt>
                <c:pt idx="109">
                  <c:v>23.4</c:v>
                </c:pt>
                <c:pt idx="110">
                  <c:v>24.2</c:v>
                </c:pt>
                <c:pt idx="111">
                  <c:v>24.2</c:v>
                </c:pt>
                <c:pt idx="112">
                  <c:v>24.2</c:v>
                </c:pt>
                <c:pt idx="113">
                  <c:v>25.7</c:v>
                </c:pt>
                <c:pt idx="114">
                  <c:v>26.3</c:v>
                </c:pt>
                <c:pt idx="115">
                  <c:v>27.1</c:v>
                </c:pt>
                <c:pt idx="116">
                  <c:v>28</c:v>
                </c:pt>
                <c:pt idx="117">
                  <c:v>29</c:v>
                </c:pt>
                <c:pt idx="118">
                  <c:v>29.8</c:v>
                </c:pt>
                <c:pt idx="119">
                  <c:v>30.5</c:v>
                </c:pt>
                <c:pt idx="120">
                  <c:v>31.1</c:v>
                </c:pt>
                <c:pt idx="121">
                  <c:v>31.8</c:v>
                </c:pt>
                <c:pt idx="122">
                  <c:v>32.6</c:v>
                </c:pt>
                <c:pt idx="123">
                  <c:v>33.4</c:v>
                </c:pt>
                <c:pt idx="124">
                  <c:v>34.200000000000003</c:v>
                </c:pt>
                <c:pt idx="125">
                  <c:v>34.9</c:v>
                </c:pt>
                <c:pt idx="126">
                  <c:v>35.4</c:v>
                </c:pt>
                <c:pt idx="127">
                  <c:v>35.799999999999997</c:v>
                </c:pt>
                <c:pt idx="128">
                  <c:v>36.299999999999997</c:v>
                </c:pt>
                <c:pt idx="129">
                  <c:v>36.9</c:v>
                </c:pt>
                <c:pt idx="130">
                  <c:v>37.5</c:v>
                </c:pt>
                <c:pt idx="131">
                  <c:v>38.1</c:v>
                </c:pt>
                <c:pt idx="132">
                  <c:v>38.700000000000003</c:v>
                </c:pt>
                <c:pt idx="133">
                  <c:v>39.1</c:v>
                </c:pt>
                <c:pt idx="134">
                  <c:v>39.4</c:v>
                </c:pt>
                <c:pt idx="135">
                  <c:v>39.799999999999997</c:v>
                </c:pt>
                <c:pt idx="136">
                  <c:v>40.299999999999997</c:v>
                </c:pt>
                <c:pt idx="137">
                  <c:v>40.700000000000003</c:v>
                </c:pt>
                <c:pt idx="138">
                  <c:v>41.3</c:v>
                </c:pt>
                <c:pt idx="139">
                  <c:v>41.7</c:v>
                </c:pt>
                <c:pt idx="140">
                  <c:v>41.9</c:v>
                </c:pt>
                <c:pt idx="141">
                  <c:v>42</c:v>
                </c:pt>
                <c:pt idx="142">
                  <c:v>42.3</c:v>
                </c:pt>
                <c:pt idx="143">
                  <c:v>42.7</c:v>
                </c:pt>
                <c:pt idx="144">
                  <c:v>43.2</c:v>
                </c:pt>
                <c:pt idx="145">
                  <c:v>43.6</c:v>
                </c:pt>
                <c:pt idx="146">
                  <c:v>43.9</c:v>
                </c:pt>
                <c:pt idx="147">
                  <c:v>44.2</c:v>
                </c:pt>
                <c:pt idx="148">
                  <c:v>44.5</c:v>
                </c:pt>
                <c:pt idx="149">
                  <c:v>44.7</c:v>
                </c:pt>
                <c:pt idx="150">
                  <c:v>45</c:v>
                </c:pt>
                <c:pt idx="151">
                  <c:v>45.2</c:v>
                </c:pt>
                <c:pt idx="152">
                  <c:v>45.6</c:v>
                </c:pt>
                <c:pt idx="153">
                  <c:v>45.8</c:v>
                </c:pt>
                <c:pt idx="154">
                  <c:v>46</c:v>
                </c:pt>
                <c:pt idx="155">
                  <c:v>46.2</c:v>
                </c:pt>
                <c:pt idx="156">
                  <c:v>46.4</c:v>
                </c:pt>
                <c:pt idx="157">
                  <c:v>46.7</c:v>
                </c:pt>
                <c:pt idx="158">
                  <c:v>47.1</c:v>
                </c:pt>
                <c:pt idx="159">
                  <c:v>47.5</c:v>
                </c:pt>
                <c:pt idx="160">
                  <c:v>47.7</c:v>
                </c:pt>
                <c:pt idx="161">
                  <c:v>47.9</c:v>
                </c:pt>
                <c:pt idx="162">
                  <c:v>48.1</c:v>
                </c:pt>
                <c:pt idx="163">
                  <c:v>48.3</c:v>
                </c:pt>
                <c:pt idx="164">
                  <c:v>48.5</c:v>
                </c:pt>
                <c:pt idx="165">
                  <c:v>48.7</c:v>
                </c:pt>
                <c:pt idx="166">
                  <c:v>49</c:v>
                </c:pt>
                <c:pt idx="167">
                  <c:v>49.2</c:v>
                </c:pt>
                <c:pt idx="168">
                  <c:v>49.4</c:v>
                </c:pt>
                <c:pt idx="169">
                  <c:v>49.5</c:v>
                </c:pt>
                <c:pt idx="170">
                  <c:v>49.6</c:v>
                </c:pt>
                <c:pt idx="171">
                  <c:v>49.7</c:v>
                </c:pt>
                <c:pt idx="172">
                  <c:v>49.9</c:v>
                </c:pt>
                <c:pt idx="173">
                  <c:v>50.1</c:v>
                </c:pt>
                <c:pt idx="174">
                  <c:v>50.3</c:v>
                </c:pt>
                <c:pt idx="175">
                  <c:v>50.5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EB6-4D7A-B0BE-07A716D76259}"/>
            </c:ext>
          </c:extLst>
        </c:ser>
        <c:ser>
          <c:idx val="5"/>
          <c:order val="5"/>
          <c:spPr>
            <a:ln w="25400" algn="ctr">
              <a:solidFill>
                <a:srgbClr val="B6BBD6"/>
              </a:solidFill>
              <a:prstDash val="solid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Sheet1!$A$7:$FU$7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</c:v>
                </c:pt>
                <c:pt idx="6">
                  <c:v>0.3</c:v>
                </c:pt>
                <c:pt idx="7">
                  <c:v>0.3</c:v>
                </c:pt>
                <c:pt idx="8">
                  <c:v>0.4</c:v>
                </c:pt>
                <c:pt idx="9">
                  <c:v>0.5</c:v>
                </c:pt>
                <c:pt idx="10">
                  <c:v>0.7</c:v>
                </c:pt>
                <c:pt idx="11">
                  <c:v>1</c:v>
                </c:pt>
                <c:pt idx="12">
                  <c:v>1.1000000000000001</c:v>
                </c:pt>
                <c:pt idx="13">
                  <c:v>1.1000000000000001</c:v>
                </c:pt>
                <c:pt idx="14">
                  <c:v>1.2</c:v>
                </c:pt>
                <c:pt idx="15">
                  <c:v>1.2</c:v>
                </c:pt>
                <c:pt idx="16">
                  <c:v>1.4</c:v>
                </c:pt>
                <c:pt idx="17">
                  <c:v>1.6</c:v>
                </c:pt>
                <c:pt idx="18">
                  <c:v>1.9</c:v>
                </c:pt>
                <c:pt idx="19">
                  <c:v>2.1</c:v>
                </c:pt>
                <c:pt idx="20">
                  <c:v>2.2000000000000002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2.5</c:v>
                </c:pt>
                <c:pt idx="24">
                  <c:v>2.7</c:v>
                </c:pt>
                <c:pt idx="25">
                  <c:v>3</c:v>
                </c:pt>
                <c:pt idx="26">
                  <c:v>3.3</c:v>
                </c:pt>
                <c:pt idx="27">
                  <c:v>3.5</c:v>
                </c:pt>
                <c:pt idx="28">
                  <c:v>3.7</c:v>
                </c:pt>
                <c:pt idx="29">
                  <c:v>3.8</c:v>
                </c:pt>
                <c:pt idx="30">
                  <c:v>4</c:v>
                </c:pt>
                <c:pt idx="31">
                  <c:v>4.2</c:v>
                </c:pt>
                <c:pt idx="32">
                  <c:v>4.5</c:v>
                </c:pt>
                <c:pt idx="33">
                  <c:v>4.8</c:v>
                </c:pt>
                <c:pt idx="34">
                  <c:v>5.0999999999999996</c:v>
                </c:pt>
                <c:pt idx="35">
                  <c:v>5.3</c:v>
                </c:pt>
                <c:pt idx="36">
                  <c:v>5.4</c:v>
                </c:pt>
                <c:pt idx="37">
                  <c:v>5.6</c:v>
                </c:pt>
                <c:pt idx="38">
                  <c:v>5.8</c:v>
                </c:pt>
                <c:pt idx="39">
                  <c:v>6.1</c:v>
                </c:pt>
                <c:pt idx="40">
                  <c:v>6.3</c:v>
                </c:pt>
                <c:pt idx="41">
                  <c:v>6.6</c:v>
                </c:pt>
                <c:pt idx="42">
                  <c:v>6.8</c:v>
                </c:pt>
                <c:pt idx="43">
                  <c:v>6.9</c:v>
                </c:pt>
                <c:pt idx="44">
                  <c:v>7.1</c:v>
                </c:pt>
                <c:pt idx="45">
                  <c:v>7.3</c:v>
                </c:pt>
                <c:pt idx="46">
                  <c:v>7.5</c:v>
                </c:pt>
                <c:pt idx="47">
                  <c:v>7.8</c:v>
                </c:pt>
                <c:pt idx="48">
                  <c:v>8</c:v>
                </c:pt>
                <c:pt idx="49">
                  <c:v>8.1</c:v>
                </c:pt>
                <c:pt idx="50">
                  <c:v>8.1999999999999993</c:v>
                </c:pt>
                <c:pt idx="51">
                  <c:v>8.3000000000000007</c:v>
                </c:pt>
                <c:pt idx="52">
                  <c:v>8.5</c:v>
                </c:pt>
                <c:pt idx="53">
                  <c:v>8.6999999999999993</c:v>
                </c:pt>
                <c:pt idx="54">
                  <c:v>8.9</c:v>
                </c:pt>
                <c:pt idx="55">
                  <c:v>9.1</c:v>
                </c:pt>
                <c:pt idx="56">
                  <c:v>9.3000000000000007</c:v>
                </c:pt>
                <c:pt idx="57">
                  <c:v>9.4</c:v>
                </c:pt>
                <c:pt idx="58">
                  <c:v>9.5</c:v>
                </c:pt>
                <c:pt idx="59">
                  <c:v>9.6999999999999993</c:v>
                </c:pt>
                <c:pt idx="60">
                  <c:v>9.9</c:v>
                </c:pt>
                <c:pt idx="61">
                  <c:v>10.1</c:v>
                </c:pt>
                <c:pt idx="62">
                  <c:v>10.4</c:v>
                </c:pt>
                <c:pt idx="63">
                  <c:v>10.5</c:v>
                </c:pt>
                <c:pt idx="64">
                  <c:v>10.6</c:v>
                </c:pt>
                <c:pt idx="65">
                  <c:v>10.7</c:v>
                </c:pt>
                <c:pt idx="66">
                  <c:v>10.8</c:v>
                </c:pt>
                <c:pt idx="67">
                  <c:v>11</c:v>
                </c:pt>
                <c:pt idx="68">
                  <c:v>11.2</c:v>
                </c:pt>
                <c:pt idx="69">
                  <c:v>11.3</c:v>
                </c:pt>
                <c:pt idx="70">
                  <c:v>11.5</c:v>
                </c:pt>
                <c:pt idx="71">
                  <c:v>11.5</c:v>
                </c:pt>
                <c:pt idx="72">
                  <c:v>11.7</c:v>
                </c:pt>
                <c:pt idx="73">
                  <c:v>11.9</c:v>
                </c:pt>
                <c:pt idx="74">
                  <c:v>12.1</c:v>
                </c:pt>
                <c:pt idx="75">
                  <c:v>12.4</c:v>
                </c:pt>
                <c:pt idx="76">
                  <c:v>12.7</c:v>
                </c:pt>
                <c:pt idx="77">
                  <c:v>12.9</c:v>
                </c:pt>
                <c:pt idx="78">
                  <c:v>13.1</c:v>
                </c:pt>
                <c:pt idx="79">
                  <c:v>13.4</c:v>
                </c:pt>
                <c:pt idx="80">
                  <c:v>13.6</c:v>
                </c:pt>
                <c:pt idx="81">
                  <c:v>14</c:v>
                </c:pt>
                <c:pt idx="82">
                  <c:v>14.4</c:v>
                </c:pt>
                <c:pt idx="83">
                  <c:v>14.8</c:v>
                </c:pt>
                <c:pt idx="84">
                  <c:v>15.2</c:v>
                </c:pt>
                <c:pt idx="85">
                  <c:v>15.5</c:v>
                </c:pt>
                <c:pt idx="86">
                  <c:v>15.8</c:v>
                </c:pt>
                <c:pt idx="87">
                  <c:v>16.3</c:v>
                </c:pt>
                <c:pt idx="88">
                  <c:v>16.8</c:v>
                </c:pt>
                <c:pt idx="89">
                  <c:v>17.5</c:v>
                </c:pt>
                <c:pt idx="90">
                  <c:v>18.100000000000001</c:v>
                </c:pt>
                <c:pt idx="91">
                  <c:v>18.5</c:v>
                </c:pt>
                <c:pt idx="92">
                  <c:v>18.899999999999999</c:v>
                </c:pt>
                <c:pt idx="93">
                  <c:v>19.399999999999999</c:v>
                </c:pt>
                <c:pt idx="94">
                  <c:v>20</c:v>
                </c:pt>
                <c:pt idx="95">
                  <c:v>20.6</c:v>
                </c:pt>
                <c:pt idx="96">
                  <c:v>21.4</c:v>
                </c:pt>
                <c:pt idx="97">
                  <c:v>22.2</c:v>
                </c:pt>
                <c:pt idx="98">
                  <c:v>22.7</c:v>
                </c:pt>
                <c:pt idx="99">
                  <c:v>23.2</c:v>
                </c:pt>
                <c:pt idx="100">
                  <c:v>23.8</c:v>
                </c:pt>
                <c:pt idx="101">
                  <c:v>24.6</c:v>
                </c:pt>
                <c:pt idx="102">
                  <c:v>25.5</c:v>
                </c:pt>
                <c:pt idx="103">
                  <c:v>26.4</c:v>
                </c:pt>
                <c:pt idx="104">
                  <c:v>27.2</c:v>
                </c:pt>
                <c:pt idx="105">
                  <c:v>27.8</c:v>
                </c:pt>
                <c:pt idx="106">
                  <c:v>28.2</c:v>
                </c:pt>
                <c:pt idx="107">
                  <c:v>28.8</c:v>
                </c:pt>
                <c:pt idx="108">
                  <c:v>29.7</c:v>
                </c:pt>
                <c:pt idx="109">
                  <c:v>30.7</c:v>
                </c:pt>
                <c:pt idx="110">
                  <c:v>31.7</c:v>
                </c:pt>
                <c:pt idx="111">
                  <c:v>31.8</c:v>
                </c:pt>
                <c:pt idx="112">
                  <c:v>31.8</c:v>
                </c:pt>
                <c:pt idx="113">
                  <c:v>33.700000000000003</c:v>
                </c:pt>
                <c:pt idx="114">
                  <c:v>34.4</c:v>
                </c:pt>
                <c:pt idx="115">
                  <c:v>35.299999999999997</c:v>
                </c:pt>
                <c:pt idx="116">
                  <c:v>36.4</c:v>
                </c:pt>
                <c:pt idx="117">
                  <c:v>37.4</c:v>
                </c:pt>
                <c:pt idx="118">
                  <c:v>38.299999999999997</c:v>
                </c:pt>
                <c:pt idx="119">
                  <c:v>39</c:v>
                </c:pt>
                <c:pt idx="120">
                  <c:v>39.700000000000003</c:v>
                </c:pt>
                <c:pt idx="121">
                  <c:v>40.5</c:v>
                </c:pt>
                <c:pt idx="122">
                  <c:v>41.3</c:v>
                </c:pt>
                <c:pt idx="123">
                  <c:v>42.3</c:v>
                </c:pt>
                <c:pt idx="124">
                  <c:v>43.1</c:v>
                </c:pt>
                <c:pt idx="125">
                  <c:v>43.9</c:v>
                </c:pt>
                <c:pt idx="126">
                  <c:v>44.4</c:v>
                </c:pt>
                <c:pt idx="127">
                  <c:v>44.8</c:v>
                </c:pt>
                <c:pt idx="128">
                  <c:v>45.4</c:v>
                </c:pt>
                <c:pt idx="129">
                  <c:v>46</c:v>
                </c:pt>
                <c:pt idx="130">
                  <c:v>46.6</c:v>
                </c:pt>
                <c:pt idx="131">
                  <c:v>47.3</c:v>
                </c:pt>
                <c:pt idx="132">
                  <c:v>47.9</c:v>
                </c:pt>
                <c:pt idx="133">
                  <c:v>48.3</c:v>
                </c:pt>
                <c:pt idx="134">
                  <c:v>48.7</c:v>
                </c:pt>
                <c:pt idx="135">
                  <c:v>49.1</c:v>
                </c:pt>
                <c:pt idx="136">
                  <c:v>49.6</c:v>
                </c:pt>
                <c:pt idx="137">
                  <c:v>50.1</c:v>
                </c:pt>
                <c:pt idx="138">
                  <c:v>50.7</c:v>
                </c:pt>
                <c:pt idx="139">
                  <c:v>51.1</c:v>
                </c:pt>
                <c:pt idx="140">
                  <c:v>51.3</c:v>
                </c:pt>
                <c:pt idx="141">
                  <c:v>51.5</c:v>
                </c:pt>
                <c:pt idx="142">
                  <c:v>51.8</c:v>
                </c:pt>
                <c:pt idx="143">
                  <c:v>52.3</c:v>
                </c:pt>
                <c:pt idx="144">
                  <c:v>52.7</c:v>
                </c:pt>
                <c:pt idx="145">
                  <c:v>53.1</c:v>
                </c:pt>
                <c:pt idx="146">
                  <c:v>53.5</c:v>
                </c:pt>
                <c:pt idx="147">
                  <c:v>53.8</c:v>
                </c:pt>
                <c:pt idx="148">
                  <c:v>54.1</c:v>
                </c:pt>
                <c:pt idx="149">
                  <c:v>54.3</c:v>
                </c:pt>
                <c:pt idx="150">
                  <c:v>54.6</c:v>
                </c:pt>
                <c:pt idx="151">
                  <c:v>54.8</c:v>
                </c:pt>
                <c:pt idx="152">
                  <c:v>55.2</c:v>
                </c:pt>
                <c:pt idx="153">
                  <c:v>55.5</c:v>
                </c:pt>
                <c:pt idx="154">
                  <c:v>55.7</c:v>
                </c:pt>
                <c:pt idx="155">
                  <c:v>55.8</c:v>
                </c:pt>
                <c:pt idx="156">
                  <c:v>56.1</c:v>
                </c:pt>
                <c:pt idx="157">
                  <c:v>56.4</c:v>
                </c:pt>
                <c:pt idx="158">
                  <c:v>56.7</c:v>
                </c:pt>
                <c:pt idx="159">
                  <c:v>57.1</c:v>
                </c:pt>
                <c:pt idx="160">
                  <c:v>57.4</c:v>
                </c:pt>
                <c:pt idx="161">
                  <c:v>57.6</c:v>
                </c:pt>
                <c:pt idx="162">
                  <c:v>57.8</c:v>
                </c:pt>
                <c:pt idx="163">
                  <c:v>58</c:v>
                </c:pt>
                <c:pt idx="164">
                  <c:v>58.2</c:v>
                </c:pt>
                <c:pt idx="165">
                  <c:v>58.4</c:v>
                </c:pt>
                <c:pt idx="166">
                  <c:v>58.7</c:v>
                </c:pt>
                <c:pt idx="167">
                  <c:v>58.9</c:v>
                </c:pt>
                <c:pt idx="168">
                  <c:v>59.1</c:v>
                </c:pt>
                <c:pt idx="169">
                  <c:v>59.2</c:v>
                </c:pt>
                <c:pt idx="170">
                  <c:v>59.3</c:v>
                </c:pt>
                <c:pt idx="171">
                  <c:v>59.4</c:v>
                </c:pt>
                <c:pt idx="172">
                  <c:v>59.6</c:v>
                </c:pt>
                <c:pt idx="173">
                  <c:v>59.8</c:v>
                </c:pt>
                <c:pt idx="174">
                  <c:v>60</c:v>
                </c:pt>
                <c:pt idx="175">
                  <c:v>60.1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EB6-4D7A-B0BE-07A716D76259}"/>
            </c:ext>
          </c:extLst>
        </c:ser>
        <c:ser>
          <c:idx val="6"/>
          <c:order val="6"/>
          <c:spPr>
            <a:ln w="25400" algn="ctr">
              <a:solidFill>
                <a:srgbClr val="9ABACD"/>
              </a:solidFill>
              <a:prstDash val="lgDash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Sheet1!$A$8:$FU$8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0.3</c:v>
                </c:pt>
                <c:pt idx="9">
                  <c:v>0.4</c:v>
                </c:pt>
                <c:pt idx="10">
                  <c:v>0.6</c:v>
                </c:pt>
                <c:pt idx="11">
                  <c:v>0.8</c:v>
                </c:pt>
                <c:pt idx="12">
                  <c:v>0.9</c:v>
                </c:pt>
                <c:pt idx="13">
                  <c:v>0.9</c:v>
                </c:pt>
                <c:pt idx="14">
                  <c:v>1</c:v>
                </c:pt>
                <c:pt idx="15">
                  <c:v>1</c:v>
                </c:pt>
                <c:pt idx="16">
                  <c:v>1.2</c:v>
                </c:pt>
                <c:pt idx="17">
                  <c:v>1.4</c:v>
                </c:pt>
                <c:pt idx="18">
                  <c:v>1.7</c:v>
                </c:pt>
                <c:pt idx="19">
                  <c:v>1.9</c:v>
                </c:pt>
                <c:pt idx="20">
                  <c:v>2</c:v>
                </c:pt>
                <c:pt idx="21">
                  <c:v>2</c:v>
                </c:pt>
                <c:pt idx="22">
                  <c:v>2.1</c:v>
                </c:pt>
                <c:pt idx="23">
                  <c:v>2.2999999999999998</c:v>
                </c:pt>
                <c:pt idx="24">
                  <c:v>2.5</c:v>
                </c:pt>
                <c:pt idx="25">
                  <c:v>2.8</c:v>
                </c:pt>
                <c:pt idx="26">
                  <c:v>3.1</c:v>
                </c:pt>
                <c:pt idx="27">
                  <c:v>3.3</c:v>
                </c:pt>
                <c:pt idx="28">
                  <c:v>3.5</c:v>
                </c:pt>
                <c:pt idx="29">
                  <c:v>3.6</c:v>
                </c:pt>
                <c:pt idx="30">
                  <c:v>3.8</c:v>
                </c:pt>
                <c:pt idx="31">
                  <c:v>4</c:v>
                </c:pt>
                <c:pt idx="32">
                  <c:v>4.3</c:v>
                </c:pt>
                <c:pt idx="33">
                  <c:v>4.5999999999999996</c:v>
                </c:pt>
                <c:pt idx="34">
                  <c:v>4.9000000000000004</c:v>
                </c:pt>
                <c:pt idx="35">
                  <c:v>5.0999999999999996</c:v>
                </c:pt>
                <c:pt idx="36">
                  <c:v>5.2</c:v>
                </c:pt>
                <c:pt idx="37">
                  <c:v>5.4</c:v>
                </c:pt>
                <c:pt idx="38">
                  <c:v>5.6</c:v>
                </c:pt>
                <c:pt idx="39">
                  <c:v>5.9</c:v>
                </c:pt>
                <c:pt idx="40">
                  <c:v>6.2</c:v>
                </c:pt>
                <c:pt idx="41">
                  <c:v>6.5</c:v>
                </c:pt>
                <c:pt idx="42">
                  <c:v>6.7</c:v>
                </c:pt>
                <c:pt idx="43">
                  <c:v>6.9</c:v>
                </c:pt>
                <c:pt idx="44">
                  <c:v>7.1</c:v>
                </c:pt>
                <c:pt idx="45">
                  <c:v>7.3</c:v>
                </c:pt>
                <c:pt idx="46">
                  <c:v>7.6</c:v>
                </c:pt>
                <c:pt idx="47">
                  <c:v>7.9</c:v>
                </c:pt>
                <c:pt idx="48">
                  <c:v>8.1999999999999993</c:v>
                </c:pt>
                <c:pt idx="49">
                  <c:v>8.3000000000000007</c:v>
                </c:pt>
                <c:pt idx="50">
                  <c:v>8.4</c:v>
                </c:pt>
                <c:pt idx="51">
                  <c:v>8.6</c:v>
                </c:pt>
                <c:pt idx="52">
                  <c:v>8.8000000000000007</c:v>
                </c:pt>
                <c:pt idx="53">
                  <c:v>9</c:v>
                </c:pt>
                <c:pt idx="54">
                  <c:v>9.3000000000000007</c:v>
                </c:pt>
                <c:pt idx="55">
                  <c:v>9.6</c:v>
                </c:pt>
                <c:pt idx="56">
                  <c:v>9.8000000000000007</c:v>
                </c:pt>
                <c:pt idx="57">
                  <c:v>9.9</c:v>
                </c:pt>
                <c:pt idx="58">
                  <c:v>10.1</c:v>
                </c:pt>
                <c:pt idx="59">
                  <c:v>10.3</c:v>
                </c:pt>
                <c:pt idx="60">
                  <c:v>10.6</c:v>
                </c:pt>
                <c:pt idx="61">
                  <c:v>10.9</c:v>
                </c:pt>
                <c:pt idx="62">
                  <c:v>11.2</c:v>
                </c:pt>
                <c:pt idx="63">
                  <c:v>11.4</c:v>
                </c:pt>
                <c:pt idx="64">
                  <c:v>11.5</c:v>
                </c:pt>
                <c:pt idx="65">
                  <c:v>11.7</c:v>
                </c:pt>
                <c:pt idx="66">
                  <c:v>11.9</c:v>
                </c:pt>
                <c:pt idx="67">
                  <c:v>12.1</c:v>
                </c:pt>
                <c:pt idx="68">
                  <c:v>12.4</c:v>
                </c:pt>
                <c:pt idx="69">
                  <c:v>12.6</c:v>
                </c:pt>
                <c:pt idx="70">
                  <c:v>12.7</c:v>
                </c:pt>
                <c:pt idx="71">
                  <c:v>12.9</c:v>
                </c:pt>
                <c:pt idx="72">
                  <c:v>13.1</c:v>
                </c:pt>
                <c:pt idx="73">
                  <c:v>13.3</c:v>
                </c:pt>
                <c:pt idx="74">
                  <c:v>13.7</c:v>
                </c:pt>
                <c:pt idx="75">
                  <c:v>14.1</c:v>
                </c:pt>
                <c:pt idx="76">
                  <c:v>14.5</c:v>
                </c:pt>
                <c:pt idx="77">
                  <c:v>14.9</c:v>
                </c:pt>
                <c:pt idx="78">
                  <c:v>15.2</c:v>
                </c:pt>
                <c:pt idx="79">
                  <c:v>15.6</c:v>
                </c:pt>
                <c:pt idx="80">
                  <c:v>16</c:v>
                </c:pt>
                <c:pt idx="81">
                  <c:v>16.600000000000001</c:v>
                </c:pt>
                <c:pt idx="82">
                  <c:v>17.3</c:v>
                </c:pt>
                <c:pt idx="83">
                  <c:v>18</c:v>
                </c:pt>
                <c:pt idx="84">
                  <c:v>18.600000000000001</c:v>
                </c:pt>
                <c:pt idx="85">
                  <c:v>19</c:v>
                </c:pt>
                <c:pt idx="86">
                  <c:v>19.600000000000001</c:v>
                </c:pt>
                <c:pt idx="87">
                  <c:v>20.5</c:v>
                </c:pt>
                <c:pt idx="88">
                  <c:v>21.5</c:v>
                </c:pt>
                <c:pt idx="89">
                  <c:v>22.7</c:v>
                </c:pt>
                <c:pt idx="90">
                  <c:v>23.7</c:v>
                </c:pt>
                <c:pt idx="91">
                  <c:v>24.4</c:v>
                </c:pt>
                <c:pt idx="92">
                  <c:v>25</c:v>
                </c:pt>
                <c:pt idx="93">
                  <c:v>25.8</c:v>
                </c:pt>
                <c:pt idx="94">
                  <c:v>26.9</c:v>
                </c:pt>
                <c:pt idx="95">
                  <c:v>28</c:v>
                </c:pt>
                <c:pt idx="96">
                  <c:v>29.3</c:v>
                </c:pt>
                <c:pt idx="97">
                  <c:v>30.6</c:v>
                </c:pt>
                <c:pt idx="98">
                  <c:v>31.5</c:v>
                </c:pt>
                <c:pt idx="99">
                  <c:v>32.1</c:v>
                </c:pt>
                <c:pt idx="100">
                  <c:v>33.200000000000003</c:v>
                </c:pt>
                <c:pt idx="101">
                  <c:v>34.299999999999997</c:v>
                </c:pt>
                <c:pt idx="102">
                  <c:v>35.700000000000003</c:v>
                </c:pt>
                <c:pt idx="103">
                  <c:v>37</c:v>
                </c:pt>
                <c:pt idx="104">
                  <c:v>38.200000000000003</c:v>
                </c:pt>
                <c:pt idx="105">
                  <c:v>39</c:v>
                </c:pt>
                <c:pt idx="106">
                  <c:v>39.6</c:v>
                </c:pt>
                <c:pt idx="107">
                  <c:v>40.4</c:v>
                </c:pt>
                <c:pt idx="108">
                  <c:v>41.5</c:v>
                </c:pt>
                <c:pt idx="109">
                  <c:v>42.8</c:v>
                </c:pt>
                <c:pt idx="110">
                  <c:v>44.1</c:v>
                </c:pt>
                <c:pt idx="111">
                  <c:v>44.1</c:v>
                </c:pt>
                <c:pt idx="112">
                  <c:v>44.1</c:v>
                </c:pt>
                <c:pt idx="113">
                  <c:v>46.2</c:v>
                </c:pt>
                <c:pt idx="114">
                  <c:v>47.1</c:v>
                </c:pt>
                <c:pt idx="115">
                  <c:v>48.1</c:v>
                </c:pt>
                <c:pt idx="116">
                  <c:v>49.2</c:v>
                </c:pt>
                <c:pt idx="117">
                  <c:v>50.4</c:v>
                </c:pt>
                <c:pt idx="118">
                  <c:v>51.3</c:v>
                </c:pt>
                <c:pt idx="119">
                  <c:v>52</c:v>
                </c:pt>
                <c:pt idx="120">
                  <c:v>52.7</c:v>
                </c:pt>
                <c:pt idx="121">
                  <c:v>53.5</c:v>
                </c:pt>
                <c:pt idx="122">
                  <c:v>54.3</c:v>
                </c:pt>
                <c:pt idx="123">
                  <c:v>55.2</c:v>
                </c:pt>
                <c:pt idx="124">
                  <c:v>56</c:v>
                </c:pt>
                <c:pt idx="125">
                  <c:v>56.7</c:v>
                </c:pt>
                <c:pt idx="126">
                  <c:v>57.1</c:v>
                </c:pt>
                <c:pt idx="127">
                  <c:v>57.4</c:v>
                </c:pt>
                <c:pt idx="128">
                  <c:v>57.9</c:v>
                </c:pt>
                <c:pt idx="129">
                  <c:v>58.4</c:v>
                </c:pt>
                <c:pt idx="130">
                  <c:v>59</c:v>
                </c:pt>
                <c:pt idx="131">
                  <c:v>59.6</c:v>
                </c:pt>
                <c:pt idx="132">
                  <c:v>60.1</c:v>
                </c:pt>
                <c:pt idx="133">
                  <c:v>60.5</c:v>
                </c:pt>
                <c:pt idx="134">
                  <c:v>60.8</c:v>
                </c:pt>
                <c:pt idx="135">
                  <c:v>61.2</c:v>
                </c:pt>
                <c:pt idx="136">
                  <c:v>61.6</c:v>
                </c:pt>
                <c:pt idx="137">
                  <c:v>62.1</c:v>
                </c:pt>
                <c:pt idx="138">
                  <c:v>62.6</c:v>
                </c:pt>
                <c:pt idx="139">
                  <c:v>62.9</c:v>
                </c:pt>
                <c:pt idx="140">
                  <c:v>63.1</c:v>
                </c:pt>
                <c:pt idx="141">
                  <c:v>63.3</c:v>
                </c:pt>
                <c:pt idx="142">
                  <c:v>63.5</c:v>
                </c:pt>
                <c:pt idx="143">
                  <c:v>64</c:v>
                </c:pt>
                <c:pt idx="144">
                  <c:v>64.5</c:v>
                </c:pt>
                <c:pt idx="145">
                  <c:v>64.900000000000006</c:v>
                </c:pt>
                <c:pt idx="146">
                  <c:v>65.2</c:v>
                </c:pt>
                <c:pt idx="147">
                  <c:v>65.400000000000006</c:v>
                </c:pt>
                <c:pt idx="148">
                  <c:v>65.7</c:v>
                </c:pt>
                <c:pt idx="149">
                  <c:v>65.900000000000006</c:v>
                </c:pt>
                <c:pt idx="150">
                  <c:v>66.2</c:v>
                </c:pt>
                <c:pt idx="151">
                  <c:v>66.400000000000006</c:v>
                </c:pt>
                <c:pt idx="152">
                  <c:v>66.7</c:v>
                </c:pt>
                <c:pt idx="153">
                  <c:v>66.900000000000006</c:v>
                </c:pt>
                <c:pt idx="154">
                  <c:v>67.099999999999994</c:v>
                </c:pt>
                <c:pt idx="155">
                  <c:v>67.3</c:v>
                </c:pt>
                <c:pt idx="156">
                  <c:v>67.5</c:v>
                </c:pt>
                <c:pt idx="157">
                  <c:v>67.7</c:v>
                </c:pt>
                <c:pt idx="158">
                  <c:v>68</c:v>
                </c:pt>
                <c:pt idx="159">
                  <c:v>68.3</c:v>
                </c:pt>
                <c:pt idx="160">
                  <c:v>68.599999999999994</c:v>
                </c:pt>
                <c:pt idx="161">
                  <c:v>68.7</c:v>
                </c:pt>
                <c:pt idx="162">
                  <c:v>68.8</c:v>
                </c:pt>
                <c:pt idx="163">
                  <c:v>69</c:v>
                </c:pt>
                <c:pt idx="164">
                  <c:v>69.2</c:v>
                </c:pt>
                <c:pt idx="165">
                  <c:v>69.3</c:v>
                </c:pt>
                <c:pt idx="166">
                  <c:v>69.599999999999994</c:v>
                </c:pt>
                <c:pt idx="167">
                  <c:v>69.7</c:v>
                </c:pt>
                <c:pt idx="168">
                  <c:v>69.900000000000006</c:v>
                </c:pt>
                <c:pt idx="169">
                  <c:v>69.900000000000006</c:v>
                </c:pt>
                <c:pt idx="170">
                  <c:v>70</c:v>
                </c:pt>
                <c:pt idx="171">
                  <c:v>70.099999999999994</c:v>
                </c:pt>
                <c:pt idx="172">
                  <c:v>70.3</c:v>
                </c:pt>
                <c:pt idx="173">
                  <c:v>70.5</c:v>
                </c:pt>
                <c:pt idx="174">
                  <c:v>70.599999999999994</c:v>
                </c:pt>
                <c:pt idx="175">
                  <c:v>70.7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EB6-4D7A-B0BE-07A716D76259}"/>
            </c:ext>
          </c:extLst>
        </c:ser>
        <c:ser>
          <c:idx val="7"/>
          <c:order val="7"/>
          <c:spPr>
            <a:ln w="25400" algn="ctr">
              <a:solidFill>
                <a:srgbClr val="781D1B"/>
              </a:solidFill>
              <a:prstDash val="lgDash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Sheet1!$A$9:$FU$9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0.2</c:v>
                </c:pt>
                <c:pt idx="10">
                  <c:v>0.2</c:v>
                </c:pt>
                <c:pt idx="11">
                  <c:v>0.3</c:v>
                </c:pt>
                <c:pt idx="12">
                  <c:v>0.4</c:v>
                </c:pt>
                <c:pt idx="13">
                  <c:v>0.4</c:v>
                </c:pt>
                <c:pt idx="14">
                  <c:v>0.4</c:v>
                </c:pt>
                <c:pt idx="15">
                  <c:v>0.4</c:v>
                </c:pt>
                <c:pt idx="16">
                  <c:v>0.5</c:v>
                </c:pt>
                <c:pt idx="17">
                  <c:v>0.7</c:v>
                </c:pt>
                <c:pt idx="18">
                  <c:v>0.8</c:v>
                </c:pt>
                <c:pt idx="19">
                  <c:v>0.9</c:v>
                </c:pt>
                <c:pt idx="20">
                  <c:v>1</c:v>
                </c:pt>
                <c:pt idx="21">
                  <c:v>1</c:v>
                </c:pt>
                <c:pt idx="22">
                  <c:v>1.1000000000000001</c:v>
                </c:pt>
                <c:pt idx="23">
                  <c:v>1.2</c:v>
                </c:pt>
                <c:pt idx="24">
                  <c:v>1.4</c:v>
                </c:pt>
                <c:pt idx="25">
                  <c:v>1.7</c:v>
                </c:pt>
                <c:pt idx="26">
                  <c:v>2</c:v>
                </c:pt>
                <c:pt idx="27">
                  <c:v>2.2999999999999998</c:v>
                </c:pt>
                <c:pt idx="28">
                  <c:v>2.5</c:v>
                </c:pt>
                <c:pt idx="29">
                  <c:v>2.6</c:v>
                </c:pt>
                <c:pt idx="30">
                  <c:v>3</c:v>
                </c:pt>
                <c:pt idx="31">
                  <c:v>3.3</c:v>
                </c:pt>
                <c:pt idx="32">
                  <c:v>3.7</c:v>
                </c:pt>
                <c:pt idx="33">
                  <c:v>4.4000000000000004</c:v>
                </c:pt>
                <c:pt idx="34">
                  <c:v>5</c:v>
                </c:pt>
                <c:pt idx="35">
                  <c:v>5.3</c:v>
                </c:pt>
                <c:pt idx="36">
                  <c:v>5.6</c:v>
                </c:pt>
                <c:pt idx="37">
                  <c:v>6.1</c:v>
                </c:pt>
                <c:pt idx="38">
                  <c:v>6.7</c:v>
                </c:pt>
                <c:pt idx="39">
                  <c:v>7.5</c:v>
                </c:pt>
                <c:pt idx="40">
                  <c:v>8.5</c:v>
                </c:pt>
                <c:pt idx="41">
                  <c:v>9.5</c:v>
                </c:pt>
                <c:pt idx="42">
                  <c:v>10.1</c:v>
                </c:pt>
                <c:pt idx="43">
                  <c:v>10.7</c:v>
                </c:pt>
                <c:pt idx="44">
                  <c:v>11.4</c:v>
                </c:pt>
                <c:pt idx="45">
                  <c:v>12.4</c:v>
                </c:pt>
                <c:pt idx="46">
                  <c:v>13.5</c:v>
                </c:pt>
                <c:pt idx="47">
                  <c:v>14.6</c:v>
                </c:pt>
                <c:pt idx="48">
                  <c:v>15.7</c:v>
                </c:pt>
                <c:pt idx="49">
                  <c:v>16.399999999999999</c:v>
                </c:pt>
                <c:pt idx="50">
                  <c:v>16.899999999999999</c:v>
                </c:pt>
                <c:pt idx="51">
                  <c:v>17.600000000000001</c:v>
                </c:pt>
                <c:pt idx="52">
                  <c:v>18.5</c:v>
                </c:pt>
                <c:pt idx="53">
                  <c:v>19.5</c:v>
                </c:pt>
                <c:pt idx="54">
                  <c:v>20.9</c:v>
                </c:pt>
                <c:pt idx="55">
                  <c:v>22.2</c:v>
                </c:pt>
                <c:pt idx="56">
                  <c:v>23</c:v>
                </c:pt>
                <c:pt idx="57">
                  <c:v>23.6</c:v>
                </c:pt>
                <c:pt idx="58">
                  <c:v>24.6</c:v>
                </c:pt>
                <c:pt idx="59">
                  <c:v>25.6</c:v>
                </c:pt>
                <c:pt idx="60">
                  <c:v>26.9</c:v>
                </c:pt>
                <c:pt idx="61">
                  <c:v>28.3</c:v>
                </c:pt>
                <c:pt idx="62">
                  <c:v>29.8</c:v>
                </c:pt>
                <c:pt idx="63">
                  <c:v>30.8</c:v>
                </c:pt>
                <c:pt idx="64">
                  <c:v>31.4</c:v>
                </c:pt>
                <c:pt idx="65">
                  <c:v>32.1</c:v>
                </c:pt>
                <c:pt idx="66">
                  <c:v>33</c:v>
                </c:pt>
                <c:pt idx="67">
                  <c:v>34.299999999999997</c:v>
                </c:pt>
                <c:pt idx="68">
                  <c:v>35.200000000000003</c:v>
                </c:pt>
                <c:pt idx="69">
                  <c:v>36.200000000000003</c:v>
                </c:pt>
                <c:pt idx="70">
                  <c:v>36.799999999999997</c:v>
                </c:pt>
                <c:pt idx="71">
                  <c:v>37.200000000000003</c:v>
                </c:pt>
                <c:pt idx="72">
                  <c:v>38</c:v>
                </c:pt>
                <c:pt idx="73">
                  <c:v>39</c:v>
                </c:pt>
                <c:pt idx="74">
                  <c:v>40.299999999999997</c:v>
                </c:pt>
                <c:pt idx="75">
                  <c:v>41.8</c:v>
                </c:pt>
                <c:pt idx="76">
                  <c:v>43.3</c:v>
                </c:pt>
                <c:pt idx="77">
                  <c:v>44.5</c:v>
                </c:pt>
                <c:pt idx="78">
                  <c:v>45.5</c:v>
                </c:pt>
                <c:pt idx="79">
                  <c:v>46.6</c:v>
                </c:pt>
                <c:pt idx="80">
                  <c:v>47.9</c:v>
                </c:pt>
                <c:pt idx="81">
                  <c:v>49.5</c:v>
                </c:pt>
                <c:pt idx="82">
                  <c:v>51.3</c:v>
                </c:pt>
                <c:pt idx="83">
                  <c:v>52.8</c:v>
                </c:pt>
                <c:pt idx="84">
                  <c:v>53.7</c:v>
                </c:pt>
                <c:pt idx="85">
                  <c:v>54.5</c:v>
                </c:pt>
                <c:pt idx="86">
                  <c:v>55.5</c:v>
                </c:pt>
                <c:pt idx="87">
                  <c:v>56.8</c:v>
                </c:pt>
                <c:pt idx="88">
                  <c:v>58.1</c:v>
                </c:pt>
                <c:pt idx="89">
                  <c:v>59.8</c:v>
                </c:pt>
                <c:pt idx="90">
                  <c:v>60.9</c:v>
                </c:pt>
                <c:pt idx="91">
                  <c:v>61.7</c:v>
                </c:pt>
                <c:pt idx="92">
                  <c:v>62.3</c:v>
                </c:pt>
                <c:pt idx="93">
                  <c:v>63.1</c:v>
                </c:pt>
                <c:pt idx="94">
                  <c:v>64</c:v>
                </c:pt>
                <c:pt idx="95">
                  <c:v>64.900000000000006</c:v>
                </c:pt>
                <c:pt idx="96">
                  <c:v>65.900000000000006</c:v>
                </c:pt>
                <c:pt idx="97">
                  <c:v>66.7</c:v>
                </c:pt>
                <c:pt idx="98">
                  <c:v>67.3</c:v>
                </c:pt>
                <c:pt idx="99">
                  <c:v>67.8</c:v>
                </c:pt>
                <c:pt idx="100">
                  <c:v>68.5</c:v>
                </c:pt>
                <c:pt idx="101">
                  <c:v>69.2</c:v>
                </c:pt>
                <c:pt idx="102">
                  <c:v>70</c:v>
                </c:pt>
                <c:pt idx="103">
                  <c:v>70.8</c:v>
                </c:pt>
                <c:pt idx="104">
                  <c:v>71.400000000000006</c:v>
                </c:pt>
                <c:pt idx="105">
                  <c:v>71.8</c:v>
                </c:pt>
                <c:pt idx="106">
                  <c:v>72</c:v>
                </c:pt>
                <c:pt idx="107">
                  <c:v>72.5</c:v>
                </c:pt>
                <c:pt idx="108">
                  <c:v>73</c:v>
                </c:pt>
                <c:pt idx="109">
                  <c:v>73.8</c:v>
                </c:pt>
                <c:pt idx="110">
                  <c:v>74.400000000000006</c:v>
                </c:pt>
                <c:pt idx="111">
                  <c:v>74.400000000000006</c:v>
                </c:pt>
                <c:pt idx="112">
                  <c:v>74.400000000000006</c:v>
                </c:pt>
                <c:pt idx="113">
                  <c:v>75.3</c:v>
                </c:pt>
                <c:pt idx="114">
                  <c:v>75.599999999999994</c:v>
                </c:pt>
                <c:pt idx="115">
                  <c:v>76.099999999999994</c:v>
                </c:pt>
                <c:pt idx="116">
                  <c:v>76.599999999999994</c:v>
                </c:pt>
                <c:pt idx="117">
                  <c:v>77.2</c:v>
                </c:pt>
                <c:pt idx="118">
                  <c:v>77.599999999999994</c:v>
                </c:pt>
                <c:pt idx="119">
                  <c:v>77.900000000000006</c:v>
                </c:pt>
                <c:pt idx="120">
                  <c:v>78.2</c:v>
                </c:pt>
                <c:pt idx="121">
                  <c:v>78.7</c:v>
                </c:pt>
                <c:pt idx="122">
                  <c:v>79</c:v>
                </c:pt>
                <c:pt idx="123">
                  <c:v>79.5</c:v>
                </c:pt>
                <c:pt idx="124">
                  <c:v>79.900000000000006</c:v>
                </c:pt>
                <c:pt idx="125">
                  <c:v>80.2</c:v>
                </c:pt>
                <c:pt idx="126">
                  <c:v>80.3</c:v>
                </c:pt>
                <c:pt idx="127">
                  <c:v>80.5</c:v>
                </c:pt>
                <c:pt idx="128">
                  <c:v>80.8</c:v>
                </c:pt>
                <c:pt idx="129">
                  <c:v>81</c:v>
                </c:pt>
                <c:pt idx="130">
                  <c:v>81.3</c:v>
                </c:pt>
                <c:pt idx="131">
                  <c:v>81.599999999999994</c:v>
                </c:pt>
                <c:pt idx="132">
                  <c:v>81.900000000000006</c:v>
                </c:pt>
                <c:pt idx="133">
                  <c:v>82</c:v>
                </c:pt>
                <c:pt idx="134">
                  <c:v>82.2</c:v>
                </c:pt>
                <c:pt idx="135">
                  <c:v>82.3</c:v>
                </c:pt>
                <c:pt idx="136">
                  <c:v>82.6</c:v>
                </c:pt>
                <c:pt idx="137">
                  <c:v>82.9</c:v>
                </c:pt>
                <c:pt idx="138">
                  <c:v>83.2</c:v>
                </c:pt>
                <c:pt idx="139">
                  <c:v>83.3</c:v>
                </c:pt>
                <c:pt idx="140">
                  <c:v>83.4</c:v>
                </c:pt>
                <c:pt idx="141">
                  <c:v>83.5</c:v>
                </c:pt>
                <c:pt idx="142">
                  <c:v>83.6</c:v>
                </c:pt>
                <c:pt idx="143">
                  <c:v>84.2</c:v>
                </c:pt>
                <c:pt idx="144">
                  <c:v>84.5</c:v>
                </c:pt>
                <c:pt idx="145">
                  <c:v>84.7</c:v>
                </c:pt>
                <c:pt idx="146">
                  <c:v>84.9</c:v>
                </c:pt>
                <c:pt idx="147">
                  <c:v>85</c:v>
                </c:pt>
                <c:pt idx="148">
                  <c:v>85.2</c:v>
                </c:pt>
                <c:pt idx="149">
                  <c:v>85.3</c:v>
                </c:pt>
                <c:pt idx="150">
                  <c:v>85.4</c:v>
                </c:pt>
                <c:pt idx="151">
                  <c:v>85.6</c:v>
                </c:pt>
                <c:pt idx="152">
                  <c:v>85.8</c:v>
                </c:pt>
                <c:pt idx="153">
                  <c:v>85.9</c:v>
                </c:pt>
                <c:pt idx="154">
                  <c:v>86</c:v>
                </c:pt>
                <c:pt idx="155">
                  <c:v>86.1</c:v>
                </c:pt>
                <c:pt idx="156">
                  <c:v>86.2</c:v>
                </c:pt>
                <c:pt idx="157">
                  <c:v>86.4</c:v>
                </c:pt>
                <c:pt idx="158">
                  <c:v>86.5</c:v>
                </c:pt>
                <c:pt idx="159">
                  <c:v>86.7</c:v>
                </c:pt>
                <c:pt idx="160">
                  <c:v>86.8</c:v>
                </c:pt>
                <c:pt idx="161">
                  <c:v>86.9</c:v>
                </c:pt>
                <c:pt idx="162">
                  <c:v>87</c:v>
                </c:pt>
                <c:pt idx="163">
                  <c:v>87.1</c:v>
                </c:pt>
                <c:pt idx="164">
                  <c:v>87.2</c:v>
                </c:pt>
                <c:pt idx="165">
                  <c:v>87.3</c:v>
                </c:pt>
                <c:pt idx="166">
                  <c:v>87.4</c:v>
                </c:pt>
                <c:pt idx="167">
                  <c:v>87.5</c:v>
                </c:pt>
                <c:pt idx="168">
                  <c:v>87.6</c:v>
                </c:pt>
                <c:pt idx="169">
                  <c:v>87.6</c:v>
                </c:pt>
                <c:pt idx="170">
                  <c:v>87.6</c:v>
                </c:pt>
                <c:pt idx="171">
                  <c:v>87.7</c:v>
                </c:pt>
                <c:pt idx="172">
                  <c:v>87.8</c:v>
                </c:pt>
                <c:pt idx="173">
                  <c:v>87.9</c:v>
                </c:pt>
                <c:pt idx="174">
                  <c:v>88</c:v>
                </c:pt>
                <c:pt idx="175">
                  <c:v>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EB6-4D7A-B0BE-07A716D76259}"/>
            </c:ext>
          </c:extLst>
        </c:ser>
        <c:ser>
          <c:idx val="8"/>
          <c:order val="8"/>
          <c:spPr>
            <a:ln w="25400" algn="ctr">
              <a:solidFill>
                <a:srgbClr val="D82141"/>
              </a:solidFill>
              <a:prstDash val="lgDash"/>
            </a:ln>
          </c:spPr>
          <c:marker>
            <c:symbol val="none"/>
          </c:marker>
          <c:xVal>
            <c:numRef>
              <c:f>Sheet1!$A$1:$FU$1</c:f>
              <c:numCache>
                <c:formatCode>General</c:formatCode>
                <c:ptCount val="177"/>
                <c:pt idx="0">
                  <c:v>18610</c:v>
                </c:pt>
                <c:pt idx="1">
                  <c:v>18611</c:v>
                </c:pt>
                <c:pt idx="2">
                  <c:v>18612</c:v>
                </c:pt>
                <c:pt idx="3">
                  <c:v>18613</c:v>
                </c:pt>
                <c:pt idx="4">
                  <c:v>18614</c:v>
                </c:pt>
                <c:pt idx="5">
                  <c:v>18615</c:v>
                </c:pt>
                <c:pt idx="6">
                  <c:v>18616</c:v>
                </c:pt>
                <c:pt idx="7">
                  <c:v>18617</c:v>
                </c:pt>
                <c:pt idx="8">
                  <c:v>18618</c:v>
                </c:pt>
                <c:pt idx="9">
                  <c:v>18619</c:v>
                </c:pt>
                <c:pt idx="10">
                  <c:v>18620</c:v>
                </c:pt>
                <c:pt idx="11">
                  <c:v>18621</c:v>
                </c:pt>
                <c:pt idx="12">
                  <c:v>18622</c:v>
                </c:pt>
                <c:pt idx="13">
                  <c:v>18623</c:v>
                </c:pt>
                <c:pt idx="14">
                  <c:v>18624</c:v>
                </c:pt>
                <c:pt idx="15">
                  <c:v>18625</c:v>
                </c:pt>
                <c:pt idx="16">
                  <c:v>18626</c:v>
                </c:pt>
                <c:pt idx="17">
                  <c:v>18627</c:v>
                </c:pt>
                <c:pt idx="18">
                  <c:v>18628</c:v>
                </c:pt>
                <c:pt idx="19">
                  <c:v>18629</c:v>
                </c:pt>
                <c:pt idx="20">
                  <c:v>18630</c:v>
                </c:pt>
                <c:pt idx="21">
                  <c:v>18631</c:v>
                </c:pt>
                <c:pt idx="22">
                  <c:v>18632</c:v>
                </c:pt>
                <c:pt idx="23">
                  <c:v>18633</c:v>
                </c:pt>
                <c:pt idx="24">
                  <c:v>18634</c:v>
                </c:pt>
                <c:pt idx="25">
                  <c:v>18635</c:v>
                </c:pt>
                <c:pt idx="26">
                  <c:v>18636</c:v>
                </c:pt>
                <c:pt idx="27">
                  <c:v>18637</c:v>
                </c:pt>
                <c:pt idx="28">
                  <c:v>18638</c:v>
                </c:pt>
                <c:pt idx="29">
                  <c:v>18639</c:v>
                </c:pt>
                <c:pt idx="30">
                  <c:v>18640</c:v>
                </c:pt>
                <c:pt idx="31">
                  <c:v>18641</c:v>
                </c:pt>
                <c:pt idx="32">
                  <c:v>18642</c:v>
                </c:pt>
                <c:pt idx="33">
                  <c:v>18643</c:v>
                </c:pt>
                <c:pt idx="34">
                  <c:v>18644</c:v>
                </c:pt>
                <c:pt idx="35">
                  <c:v>18645</c:v>
                </c:pt>
                <c:pt idx="36">
                  <c:v>18646</c:v>
                </c:pt>
                <c:pt idx="37">
                  <c:v>18647</c:v>
                </c:pt>
                <c:pt idx="38">
                  <c:v>18648</c:v>
                </c:pt>
                <c:pt idx="39">
                  <c:v>18649</c:v>
                </c:pt>
                <c:pt idx="40">
                  <c:v>18650</c:v>
                </c:pt>
                <c:pt idx="41">
                  <c:v>18651</c:v>
                </c:pt>
                <c:pt idx="42">
                  <c:v>18652</c:v>
                </c:pt>
                <c:pt idx="43">
                  <c:v>18653</c:v>
                </c:pt>
                <c:pt idx="44">
                  <c:v>18654</c:v>
                </c:pt>
                <c:pt idx="45">
                  <c:v>18655</c:v>
                </c:pt>
                <c:pt idx="46">
                  <c:v>18656</c:v>
                </c:pt>
                <c:pt idx="47">
                  <c:v>18657</c:v>
                </c:pt>
                <c:pt idx="48">
                  <c:v>18658</c:v>
                </c:pt>
                <c:pt idx="49">
                  <c:v>18659</c:v>
                </c:pt>
                <c:pt idx="50">
                  <c:v>18660</c:v>
                </c:pt>
                <c:pt idx="51">
                  <c:v>18661</c:v>
                </c:pt>
                <c:pt idx="52">
                  <c:v>18662</c:v>
                </c:pt>
                <c:pt idx="53">
                  <c:v>18663</c:v>
                </c:pt>
                <c:pt idx="54">
                  <c:v>18664</c:v>
                </c:pt>
                <c:pt idx="55">
                  <c:v>18665</c:v>
                </c:pt>
                <c:pt idx="56">
                  <c:v>18666</c:v>
                </c:pt>
                <c:pt idx="57">
                  <c:v>18667</c:v>
                </c:pt>
                <c:pt idx="58">
                  <c:v>18668</c:v>
                </c:pt>
                <c:pt idx="59">
                  <c:v>18669</c:v>
                </c:pt>
                <c:pt idx="60">
                  <c:v>18670</c:v>
                </c:pt>
                <c:pt idx="61">
                  <c:v>18671</c:v>
                </c:pt>
                <c:pt idx="62">
                  <c:v>18672</c:v>
                </c:pt>
                <c:pt idx="63">
                  <c:v>18673</c:v>
                </c:pt>
                <c:pt idx="64">
                  <c:v>18674</c:v>
                </c:pt>
                <c:pt idx="65">
                  <c:v>18675</c:v>
                </c:pt>
                <c:pt idx="66">
                  <c:v>18676</c:v>
                </c:pt>
                <c:pt idx="67">
                  <c:v>18677</c:v>
                </c:pt>
                <c:pt idx="68">
                  <c:v>18678</c:v>
                </c:pt>
                <c:pt idx="69">
                  <c:v>18679</c:v>
                </c:pt>
                <c:pt idx="70">
                  <c:v>18680</c:v>
                </c:pt>
                <c:pt idx="71">
                  <c:v>18681</c:v>
                </c:pt>
                <c:pt idx="72">
                  <c:v>18682</c:v>
                </c:pt>
                <c:pt idx="73">
                  <c:v>18683</c:v>
                </c:pt>
                <c:pt idx="74">
                  <c:v>18684</c:v>
                </c:pt>
                <c:pt idx="75">
                  <c:v>18685</c:v>
                </c:pt>
                <c:pt idx="76">
                  <c:v>18686</c:v>
                </c:pt>
                <c:pt idx="77">
                  <c:v>18687</c:v>
                </c:pt>
                <c:pt idx="78">
                  <c:v>18688</c:v>
                </c:pt>
                <c:pt idx="79">
                  <c:v>18689</c:v>
                </c:pt>
                <c:pt idx="80">
                  <c:v>18690</c:v>
                </c:pt>
                <c:pt idx="81">
                  <c:v>18691</c:v>
                </c:pt>
                <c:pt idx="82">
                  <c:v>18692</c:v>
                </c:pt>
                <c:pt idx="83">
                  <c:v>18693</c:v>
                </c:pt>
                <c:pt idx="84">
                  <c:v>18694</c:v>
                </c:pt>
                <c:pt idx="85">
                  <c:v>18695</c:v>
                </c:pt>
                <c:pt idx="86">
                  <c:v>18696</c:v>
                </c:pt>
                <c:pt idx="87">
                  <c:v>18697</c:v>
                </c:pt>
                <c:pt idx="88">
                  <c:v>18698</c:v>
                </c:pt>
                <c:pt idx="89">
                  <c:v>18699</c:v>
                </c:pt>
                <c:pt idx="90">
                  <c:v>18700</c:v>
                </c:pt>
                <c:pt idx="91">
                  <c:v>18701</c:v>
                </c:pt>
                <c:pt idx="92">
                  <c:v>18702</c:v>
                </c:pt>
                <c:pt idx="93">
                  <c:v>18703</c:v>
                </c:pt>
                <c:pt idx="94">
                  <c:v>18704</c:v>
                </c:pt>
                <c:pt idx="95">
                  <c:v>18705</c:v>
                </c:pt>
                <c:pt idx="96">
                  <c:v>18706</c:v>
                </c:pt>
                <c:pt idx="97">
                  <c:v>18707</c:v>
                </c:pt>
                <c:pt idx="98">
                  <c:v>18708</c:v>
                </c:pt>
                <c:pt idx="99">
                  <c:v>18709</c:v>
                </c:pt>
                <c:pt idx="100">
                  <c:v>18710</c:v>
                </c:pt>
                <c:pt idx="101">
                  <c:v>18711</c:v>
                </c:pt>
                <c:pt idx="102">
                  <c:v>18712</c:v>
                </c:pt>
                <c:pt idx="103">
                  <c:v>18713</c:v>
                </c:pt>
                <c:pt idx="104">
                  <c:v>18714</c:v>
                </c:pt>
                <c:pt idx="105">
                  <c:v>18715</c:v>
                </c:pt>
                <c:pt idx="106">
                  <c:v>18716</c:v>
                </c:pt>
                <c:pt idx="107">
                  <c:v>18717</c:v>
                </c:pt>
                <c:pt idx="108">
                  <c:v>18718</c:v>
                </c:pt>
                <c:pt idx="109">
                  <c:v>18719</c:v>
                </c:pt>
                <c:pt idx="110">
                  <c:v>18720</c:v>
                </c:pt>
                <c:pt idx="111">
                  <c:v>18721</c:v>
                </c:pt>
                <c:pt idx="112">
                  <c:v>18722</c:v>
                </c:pt>
                <c:pt idx="113">
                  <c:v>18723</c:v>
                </c:pt>
                <c:pt idx="114">
                  <c:v>18724</c:v>
                </c:pt>
                <c:pt idx="115">
                  <c:v>18725</c:v>
                </c:pt>
                <c:pt idx="116">
                  <c:v>18726</c:v>
                </c:pt>
                <c:pt idx="117">
                  <c:v>18727</c:v>
                </c:pt>
                <c:pt idx="118">
                  <c:v>18728</c:v>
                </c:pt>
                <c:pt idx="119">
                  <c:v>18729</c:v>
                </c:pt>
                <c:pt idx="120">
                  <c:v>18730</c:v>
                </c:pt>
                <c:pt idx="121">
                  <c:v>18731</c:v>
                </c:pt>
                <c:pt idx="122">
                  <c:v>18732</c:v>
                </c:pt>
                <c:pt idx="123">
                  <c:v>18733</c:v>
                </c:pt>
                <c:pt idx="124">
                  <c:v>18734</c:v>
                </c:pt>
                <c:pt idx="125">
                  <c:v>18735</c:v>
                </c:pt>
                <c:pt idx="126">
                  <c:v>18736</c:v>
                </c:pt>
                <c:pt idx="127">
                  <c:v>18737</c:v>
                </c:pt>
                <c:pt idx="128">
                  <c:v>18738</c:v>
                </c:pt>
                <c:pt idx="129">
                  <c:v>18739</c:v>
                </c:pt>
                <c:pt idx="130">
                  <c:v>18740</c:v>
                </c:pt>
                <c:pt idx="131">
                  <c:v>18741</c:v>
                </c:pt>
                <c:pt idx="132">
                  <c:v>18742</c:v>
                </c:pt>
                <c:pt idx="133">
                  <c:v>18743</c:v>
                </c:pt>
                <c:pt idx="134">
                  <c:v>18744</c:v>
                </c:pt>
                <c:pt idx="135">
                  <c:v>18745</c:v>
                </c:pt>
                <c:pt idx="136">
                  <c:v>18746</c:v>
                </c:pt>
                <c:pt idx="137">
                  <c:v>18747</c:v>
                </c:pt>
                <c:pt idx="138">
                  <c:v>18748</c:v>
                </c:pt>
                <c:pt idx="139">
                  <c:v>18749</c:v>
                </c:pt>
                <c:pt idx="140">
                  <c:v>18750</c:v>
                </c:pt>
                <c:pt idx="141">
                  <c:v>18751</c:v>
                </c:pt>
                <c:pt idx="142">
                  <c:v>18752</c:v>
                </c:pt>
                <c:pt idx="143">
                  <c:v>18753</c:v>
                </c:pt>
                <c:pt idx="144">
                  <c:v>18754</c:v>
                </c:pt>
                <c:pt idx="145">
                  <c:v>18755</c:v>
                </c:pt>
                <c:pt idx="146">
                  <c:v>18756</c:v>
                </c:pt>
                <c:pt idx="147">
                  <c:v>18757</c:v>
                </c:pt>
                <c:pt idx="148">
                  <c:v>18758</c:v>
                </c:pt>
                <c:pt idx="149">
                  <c:v>18759</c:v>
                </c:pt>
                <c:pt idx="150">
                  <c:v>18760</c:v>
                </c:pt>
                <c:pt idx="151">
                  <c:v>18761</c:v>
                </c:pt>
                <c:pt idx="152">
                  <c:v>18762</c:v>
                </c:pt>
                <c:pt idx="153">
                  <c:v>18763</c:v>
                </c:pt>
                <c:pt idx="154">
                  <c:v>18764</c:v>
                </c:pt>
                <c:pt idx="155">
                  <c:v>18765</c:v>
                </c:pt>
                <c:pt idx="156">
                  <c:v>18766</c:v>
                </c:pt>
                <c:pt idx="157">
                  <c:v>18767</c:v>
                </c:pt>
                <c:pt idx="158">
                  <c:v>18768</c:v>
                </c:pt>
                <c:pt idx="159">
                  <c:v>18769</c:v>
                </c:pt>
                <c:pt idx="160">
                  <c:v>18770</c:v>
                </c:pt>
                <c:pt idx="161">
                  <c:v>18771</c:v>
                </c:pt>
                <c:pt idx="162">
                  <c:v>18772</c:v>
                </c:pt>
                <c:pt idx="163">
                  <c:v>18773</c:v>
                </c:pt>
                <c:pt idx="164">
                  <c:v>18774</c:v>
                </c:pt>
                <c:pt idx="165">
                  <c:v>18775</c:v>
                </c:pt>
                <c:pt idx="166">
                  <c:v>18776</c:v>
                </c:pt>
                <c:pt idx="167">
                  <c:v>18777</c:v>
                </c:pt>
                <c:pt idx="168">
                  <c:v>18778</c:v>
                </c:pt>
                <c:pt idx="169">
                  <c:v>18779</c:v>
                </c:pt>
                <c:pt idx="170">
                  <c:v>18780</c:v>
                </c:pt>
                <c:pt idx="171">
                  <c:v>18781</c:v>
                </c:pt>
                <c:pt idx="172">
                  <c:v>18782</c:v>
                </c:pt>
                <c:pt idx="173">
                  <c:v>18783</c:v>
                </c:pt>
                <c:pt idx="174">
                  <c:v>18784</c:v>
                </c:pt>
                <c:pt idx="175">
                  <c:v>18785</c:v>
                </c:pt>
                <c:pt idx="176">
                  <c:v>18786</c:v>
                </c:pt>
              </c:numCache>
            </c:numRef>
          </c:xVal>
          <c:yVal>
            <c:numRef>
              <c:f>Sheet1!$A$10:$FU$10</c:f>
              <c:numCache>
                <c:formatCode>General</c:formatCode>
                <c:ptCount val="17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</c:v>
                </c:pt>
                <c:pt idx="11">
                  <c:v>0.1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0.3</c:v>
                </c:pt>
                <c:pt idx="17">
                  <c:v>0.4</c:v>
                </c:pt>
                <c:pt idx="18">
                  <c:v>0.6</c:v>
                </c:pt>
                <c:pt idx="19">
                  <c:v>0.7</c:v>
                </c:pt>
                <c:pt idx="20">
                  <c:v>0.8</c:v>
                </c:pt>
                <c:pt idx="21">
                  <c:v>1</c:v>
                </c:pt>
                <c:pt idx="22">
                  <c:v>1.1000000000000001</c:v>
                </c:pt>
                <c:pt idx="23">
                  <c:v>1.2</c:v>
                </c:pt>
                <c:pt idx="24">
                  <c:v>1.5</c:v>
                </c:pt>
                <c:pt idx="25">
                  <c:v>1.9</c:v>
                </c:pt>
                <c:pt idx="26">
                  <c:v>2.2999999999999998</c:v>
                </c:pt>
                <c:pt idx="27">
                  <c:v>2.9</c:v>
                </c:pt>
                <c:pt idx="28">
                  <c:v>3.2</c:v>
                </c:pt>
                <c:pt idx="29">
                  <c:v>3.5</c:v>
                </c:pt>
                <c:pt idx="30">
                  <c:v>4</c:v>
                </c:pt>
                <c:pt idx="31">
                  <c:v>4.7</c:v>
                </c:pt>
                <c:pt idx="32">
                  <c:v>5.6</c:v>
                </c:pt>
                <c:pt idx="33">
                  <c:v>6.7</c:v>
                </c:pt>
                <c:pt idx="34">
                  <c:v>7.7</c:v>
                </c:pt>
                <c:pt idx="35">
                  <c:v>8.4</c:v>
                </c:pt>
                <c:pt idx="36">
                  <c:v>8.9</c:v>
                </c:pt>
                <c:pt idx="37">
                  <c:v>9.8000000000000007</c:v>
                </c:pt>
                <c:pt idx="38">
                  <c:v>10.8</c:v>
                </c:pt>
                <c:pt idx="39">
                  <c:v>12.2</c:v>
                </c:pt>
                <c:pt idx="40">
                  <c:v>13.9</c:v>
                </c:pt>
                <c:pt idx="41">
                  <c:v>15.5</c:v>
                </c:pt>
                <c:pt idx="42">
                  <c:v>16.7</c:v>
                </c:pt>
                <c:pt idx="43">
                  <c:v>17.600000000000001</c:v>
                </c:pt>
                <c:pt idx="44">
                  <c:v>18.7</c:v>
                </c:pt>
                <c:pt idx="45">
                  <c:v>20.2</c:v>
                </c:pt>
                <c:pt idx="46">
                  <c:v>21.9</c:v>
                </c:pt>
                <c:pt idx="47">
                  <c:v>23.6</c:v>
                </c:pt>
                <c:pt idx="48">
                  <c:v>25.3</c:v>
                </c:pt>
                <c:pt idx="49">
                  <c:v>26.5</c:v>
                </c:pt>
                <c:pt idx="50">
                  <c:v>27.2</c:v>
                </c:pt>
                <c:pt idx="51">
                  <c:v>28.2</c:v>
                </c:pt>
                <c:pt idx="52">
                  <c:v>29.4</c:v>
                </c:pt>
                <c:pt idx="53">
                  <c:v>30.8</c:v>
                </c:pt>
                <c:pt idx="54">
                  <c:v>32.6</c:v>
                </c:pt>
                <c:pt idx="55">
                  <c:v>34.1</c:v>
                </c:pt>
                <c:pt idx="56">
                  <c:v>35.1</c:v>
                </c:pt>
                <c:pt idx="57">
                  <c:v>35.799999999999997</c:v>
                </c:pt>
                <c:pt idx="58">
                  <c:v>36.9</c:v>
                </c:pt>
                <c:pt idx="59">
                  <c:v>38.1</c:v>
                </c:pt>
                <c:pt idx="60">
                  <c:v>39.4</c:v>
                </c:pt>
                <c:pt idx="61">
                  <c:v>40.9</c:v>
                </c:pt>
                <c:pt idx="62">
                  <c:v>42.3</c:v>
                </c:pt>
                <c:pt idx="63">
                  <c:v>43.2</c:v>
                </c:pt>
                <c:pt idx="64">
                  <c:v>43.7</c:v>
                </c:pt>
                <c:pt idx="65">
                  <c:v>44.4</c:v>
                </c:pt>
                <c:pt idx="66">
                  <c:v>45.3</c:v>
                </c:pt>
                <c:pt idx="67">
                  <c:v>46.4</c:v>
                </c:pt>
                <c:pt idx="68">
                  <c:v>47.2</c:v>
                </c:pt>
                <c:pt idx="69">
                  <c:v>48.1</c:v>
                </c:pt>
                <c:pt idx="70">
                  <c:v>48.6</c:v>
                </c:pt>
                <c:pt idx="71">
                  <c:v>49</c:v>
                </c:pt>
                <c:pt idx="72">
                  <c:v>49.6</c:v>
                </c:pt>
                <c:pt idx="73">
                  <c:v>50.4</c:v>
                </c:pt>
                <c:pt idx="74">
                  <c:v>51.5</c:v>
                </c:pt>
                <c:pt idx="75">
                  <c:v>52.6</c:v>
                </c:pt>
                <c:pt idx="76">
                  <c:v>53.7</c:v>
                </c:pt>
                <c:pt idx="77">
                  <c:v>54.4</c:v>
                </c:pt>
                <c:pt idx="78">
                  <c:v>55.1</c:v>
                </c:pt>
                <c:pt idx="79">
                  <c:v>55.8</c:v>
                </c:pt>
                <c:pt idx="80">
                  <c:v>56.7</c:v>
                </c:pt>
                <c:pt idx="81">
                  <c:v>57.8</c:v>
                </c:pt>
                <c:pt idx="82">
                  <c:v>59</c:v>
                </c:pt>
                <c:pt idx="83">
                  <c:v>59.9</c:v>
                </c:pt>
                <c:pt idx="84">
                  <c:v>60.4</c:v>
                </c:pt>
                <c:pt idx="85">
                  <c:v>60.9</c:v>
                </c:pt>
                <c:pt idx="86">
                  <c:v>61.6</c:v>
                </c:pt>
                <c:pt idx="87">
                  <c:v>62.4</c:v>
                </c:pt>
                <c:pt idx="88">
                  <c:v>63.3</c:v>
                </c:pt>
                <c:pt idx="89">
                  <c:v>64.8</c:v>
                </c:pt>
                <c:pt idx="90">
                  <c:v>65.5</c:v>
                </c:pt>
                <c:pt idx="91">
                  <c:v>66</c:v>
                </c:pt>
                <c:pt idx="92">
                  <c:v>66.400000000000006</c:v>
                </c:pt>
                <c:pt idx="93">
                  <c:v>66.900000000000006</c:v>
                </c:pt>
                <c:pt idx="94">
                  <c:v>67.5</c:v>
                </c:pt>
                <c:pt idx="95">
                  <c:v>68.099999999999994</c:v>
                </c:pt>
                <c:pt idx="96">
                  <c:v>68.7</c:v>
                </c:pt>
                <c:pt idx="97">
                  <c:v>69.3</c:v>
                </c:pt>
                <c:pt idx="98">
                  <c:v>69.599999999999994</c:v>
                </c:pt>
                <c:pt idx="99">
                  <c:v>70</c:v>
                </c:pt>
                <c:pt idx="100">
                  <c:v>70.400000000000006</c:v>
                </c:pt>
                <c:pt idx="101">
                  <c:v>70.900000000000006</c:v>
                </c:pt>
                <c:pt idx="102">
                  <c:v>71.5</c:v>
                </c:pt>
                <c:pt idx="103">
                  <c:v>72</c:v>
                </c:pt>
                <c:pt idx="104">
                  <c:v>72.400000000000006</c:v>
                </c:pt>
                <c:pt idx="105">
                  <c:v>72.599999999999994</c:v>
                </c:pt>
                <c:pt idx="106">
                  <c:v>72.8</c:v>
                </c:pt>
                <c:pt idx="107">
                  <c:v>73.099999999999994</c:v>
                </c:pt>
                <c:pt idx="108">
                  <c:v>73.5</c:v>
                </c:pt>
                <c:pt idx="109">
                  <c:v>74.099999999999994</c:v>
                </c:pt>
                <c:pt idx="110">
                  <c:v>74.5</c:v>
                </c:pt>
                <c:pt idx="111">
                  <c:v>74.5</c:v>
                </c:pt>
                <c:pt idx="112">
                  <c:v>74.5</c:v>
                </c:pt>
                <c:pt idx="113">
                  <c:v>75.099999999999994</c:v>
                </c:pt>
                <c:pt idx="114">
                  <c:v>75.3</c:v>
                </c:pt>
                <c:pt idx="115">
                  <c:v>75.7</c:v>
                </c:pt>
                <c:pt idx="116">
                  <c:v>76</c:v>
                </c:pt>
                <c:pt idx="117">
                  <c:v>76.400000000000006</c:v>
                </c:pt>
                <c:pt idx="118">
                  <c:v>76.7</c:v>
                </c:pt>
                <c:pt idx="119">
                  <c:v>76.900000000000006</c:v>
                </c:pt>
                <c:pt idx="120">
                  <c:v>77.099999999999994</c:v>
                </c:pt>
                <c:pt idx="121">
                  <c:v>77.400000000000006</c:v>
                </c:pt>
                <c:pt idx="122">
                  <c:v>77.7</c:v>
                </c:pt>
                <c:pt idx="123">
                  <c:v>78</c:v>
                </c:pt>
                <c:pt idx="124">
                  <c:v>78.3</c:v>
                </c:pt>
                <c:pt idx="125">
                  <c:v>78.5</c:v>
                </c:pt>
                <c:pt idx="126">
                  <c:v>78.599999999999994</c:v>
                </c:pt>
                <c:pt idx="127">
                  <c:v>78.7</c:v>
                </c:pt>
                <c:pt idx="128">
                  <c:v>78.900000000000006</c:v>
                </c:pt>
                <c:pt idx="129">
                  <c:v>79.099999999999994</c:v>
                </c:pt>
                <c:pt idx="130">
                  <c:v>79.3</c:v>
                </c:pt>
                <c:pt idx="131">
                  <c:v>79.599999999999994</c:v>
                </c:pt>
                <c:pt idx="132">
                  <c:v>79.7</c:v>
                </c:pt>
                <c:pt idx="133">
                  <c:v>79.8</c:v>
                </c:pt>
                <c:pt idx="134">
                  <c:v>79.900000000000006</c:v>
                </c:pt>
                <c:pt idx="135">
                  <c:v>80.099999999999994</c:v>
                </c:pt>
                <c:pt idx="136">
                  <c:v>80.3</c:v>
                </c:pt>
                <c:pt idx="137">
                  <c:v>80.5</c:v>
                </c:pt>
                <c:pt idx="138">
                  <c:v>80.7</c:v>
                </c:pt>
                <c:pt idx="139">
                  <c:v>80.8</c:v>
                </c:pt>
                <c:pt idx="140">
                  <c:v>80.8</c:v>
                </c:pt>
                <c:pt idx="141">
                  <c:v>80.900000000000006</c:v>
                </c:pt>
                <c:pt idx="142">
                  <c:v>81</c:v>
                </c:pt>
                <c:pt idx="143">
                  <c:v>81.5</c:v>
                </c:pt>
                <c:pt idx="144">
                  <c:v>81.7</c:v>
                </c:pt>
                <c:pt idx="145">
                  <c:v>81.900000000000006</c:v>
                </c:pt>
                <c:pt idx="146">
                  <c:v>82</c:v>
                </c:pt>
                <c:pt idx="147">
                  <c:v>82.1</c:v>
                </c:pt>
                <c:pt idx="148">
                  <c:v>82.2</c:v>
                </c:pt>
                <c:pt idx="149">
                  <c:v>82.3</c:v>
                </c:pt>
                <c:pt idx="150">
                  <c:v>82.4</c:v>
                </c:pt>
                <c:pt idx="151">
                  <c:v>82.5</c:v>
                </c:pt>
                <c:pt idx="152">
                  <c:v>82.6</c:v>
                </c:pt>
                <c:pt idx="153">
                  <c:v>82.8</c:v>
                </c:pt>
                <c:pt idx="154">
                  <c:v>82.8</c:v>
                </c:pt>
                <c:pt idx="155">
                  <c:v>82.9</c:v>
                </c:pt>
                <c:pt idx="156">
                  <c:v>83</c:v>
                </c:pt>
                <c:pt idx="157">
                  <c:v>83.1</c:v>
                </c:pt>
                <c:pt idx="158">
                  <c:v>83.2</c:v>
                </c:pt>
                <c:pt idx="159">
                  <c:v>83.4</c:v>
                </c:pt>
                <c:pt idx="160">
                  <c:v>83.4</c:v>
                </c:pt>
                <c:pt idx="161">
                  <c:v>83.5</c:v>
                </c:pt>
                <c:pt idx="162">
                  <c:v>83.5</c:v>
                </c:pt>
                <c:pt idx="163">
                  <c:v>83.6</c:v>
                </c:pt>
                <c:pt idx="164">
                  <c:v>83.7</c:v>
                </c:pt>
                <c:pt idx="165">
                  <c:v>83.8</c:v>
                </c:pt>
                <c:pt idx="166">
                  <c:v>83.9</c:v>
                </c:pt>
                <c:pt idx="167">
                  <c:v>83.9</c:v>
                </c:pt>
                <c:pt idx="168">
                  <c:v>84</c:v>
                </c:pt>
                <c:pt idx="169">
                  <c:v>84</c:v>
                </c:pt>
                <c:pt idx="170">
                  <c:v>84</c:v>
                </c:pt>
                <c:pt idx="171">
                  <c:v>84.1</c:v>
                </c:pt>
                <c:pt idx="172">
                  <c:v>84.2</c:v>
                </c:pt>
                <c:pt idx="173">
                  <c:v>84.2</c:v>
                </c:pt>
                <c:pt idx="174">
                  <c:v>84.3</c:v>
                </c:pt>
                <c:pt idx="175">
                  <c:v>84.4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9EB6-4D7A-B0BE-07A716D76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0624735"/>
        <c:axId val="1"/>
      </c:scatterChart>
      <c:valAx>
        <c:axId val="1130624735"/>
        <c:scaling>
          <c:orientation val="minMax"/>
          <c:max val="18792"/>
          <c:min val="1861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crossBetween val="midCat"/>
        <c:majorUnit val="14"/>
      </c:valAx>
      <c:valAx>
        <c:axId val="1"/>
        <c:scaling>
          <c:orientation val="minMax"/>
          <c:max val="9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130624735"/>
        <c:crosses val="min"/>
        <c:crossBetween val="midCat"/>
        <c:majorUnit val="5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65" cy="4969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2" y="0"/>
            <a:ext cx="2946065" cy="4969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8 June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10"/>
            <a:ext cx="2946065" cy="4969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2" y="9431310"/>
            <a:ext cx="2946065" cy="4969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69" y="4777770"/>
            <a:ext cx="5390736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94FC975-E43C-4B84-AD8C-C52507F2E490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595313"/>
            <a:ext cx="5956300" cy="3351212"/>
          </a:xfrm>
        </p:spPr>
      </p:sp>
    </p:spTree>
    <p:extLst>
      <p:ext uri="{BB962C8B-B14F-4D97-AF65-F5344CB8AC3E}">
        <p14:creationId xmlns:p14="http://schemas.microsoft.com/office/powerpoint/2010/main" val="4174830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469" y="4777770"/>
            <a:ext cx="5390736" cy="16927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789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4985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469" y="4777006"/>
            <a:ext cx="5390736" cy="16927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B0439-0426-42D3-AE83-47D1AD1449C6}" type="datetime3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08.06.21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48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157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5890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993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469" y="4777770"/>
            <a:ext cx="5390736" cy="16927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10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US : </a:t>
            </a:r>
            <a:r>
              <a:rPr lang="fr-FR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Le Dr Anthony </a:t>
            </a:r>
            <a:r>
              <a:rPr lang="fr-FR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Fauci</a:t>
            </a:r>
            <a:r>
              <a:rPr lang="fr-FR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a déclaré que le pays était en bonne voie pour commencer à vacciner les enfants de - 12 ans d'ici le début de l'année prochaine.</a:t>
            </a:r>
            <a:r>
              <a:rPr lang="fr-FR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0269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6330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08.06.21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27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.vml"/><Relationship Id="rId6" Type="http://schemas.openxmlformats.org/officeDocument/2006/relationships/tags" Target="../tags/tag27.xml"/><Relationship Id="rId11" Type="http://schemas.openxmlformats.org/officeDocument/2006/relationships/image" Target="../media/image4.png"/><Relationship Id="rId5" Type="http://schemas.openxmlformats.org/officeDocument/2006/relationships/tags" Target="../tags/tag26.xml"/><Relationship Id="rId10" Type="http://schemas.openxmlformats.org/officeDocument/2006/relationships/image" Target="../media/image3.emf"/><Relationship Id="rId4" Type="http://schemas.openxmlformats.org/officeDocument/2006/relationships/tags" Target="../tags/tag25.xml"/><Relationship Id="rId9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vmlDrawing" Target="../drawings/vmlDrawing3.vml"/><Relationship Id="rId6" Type="http://schemas.openxmlformats.org/officeDocument/2006/relationships/tags" Target="../tags/tag33.xml"/><Relationship Id="rId11" Type="http://schemas.openxmlformats.org/officeDocument/2006/relationships/oleObject" Target="../embeddings/oleObject3.bin"/><Relationship Id="rId5" Type="http://schemas.openxmlformats.org/officeDocument/2006/relationships/tags" Target="../tags/tag3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10" Type="http://schemas.openxmlformats.org/officeDocument/2006/relationships/image" Target="../media/image3.emf"/><Relationship Id="rId4" Type="http://schemas.openxmlformats.org/officeDocument/2006/relationships/tags" Target="../tags/tag39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vmlDrawing" Target="../drawings/vmlDrawing5.v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10" Type="http://schemas.openxmlformats.org/officeDocument/2006/relationships/image" Target="../media/image3.emf"/><Relationship Id="rId4" Type="http://schemas.openxmlformats.org/officeDocument/2006/relationships/tags" Target="../tags/tag45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3.emf"/><Relationship Id="rId2" Type="http://schemas.openxmlformats.org/officeDocument/2006/relationships/tags" Target="../tags/tag49.xml"/><Relationship Id="rId1" Type="http://schemas.openxmlformats.org/officeDocument/2006/relationships/vmlDrawing" Target="../drawings/vmlDrawing6.vml"/><Relationship Id="rId6" Type="http://schemas.openxmlformats.org/officeDocument/2006/relationships/tags" Target="../tags/tag53.xml"/><Relationship Id="rId11" Type="http://schemas.openxmlformats.org/officeDocument/2006/relationships/oleObject" Target="../embeddings/oleObject6.bin"/><Relationship Id="rId5" Type="http://schemas.openxmlformats.org/officeDocument/2006/relationships/tags" Target="../tags/tag5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7.vml"/><Relationship Id="rId6" Type="http://schemas.openxmlformats.org/officeDocument/2006/relationships/tags" Target="../tags/tag61.xml"/><Relationship Id="rId11" Type="http://schemas.openxmlformats.org/officeDocument/2006/relationships/image" Target="../media/image3.emf"/><Relationship Id="rId5" Type="http://schemas.openxmlformats.org/officeDocument/2006/relationships/tags" Target="../tags/tag60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9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image" Target="../media/image2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1.emf"/><Relationship Id="rId2" Type="http://schemas.openxmlformats.org/officeDocument/2006/relationships/tags" Target="../tags/tag64.xml"/><Relationship Id="rId1" Type="http://schemas.openxmlformats.org/officeDocument/2006/relationships/vmlDrawing" Target="../drawings/vmlDrawing8.vml"/><Relationship Id="rId6" Type="http://schemas.openxmlformats.org/officeDocument/2006/relationships/tags" Target="../tags/tag68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6.xml"/><Relationship Id="rId9" Type="http://schemas.openxmlformats.org/officeDocument/2006/relationships/tags" Target="../tags/tag7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2.png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1.emf"/><Relationship Id="rId2" Type="http://schemas.openxmlformats.org/officeDocument/2006/relationships/tags" Target="../tags/tag72.xml"/><Relationship Id="rId1" Type="http://schemas.openxmlformats.org/officeDocument/2006/relationships/vmlDrawing" Target="../drawings/vmlDrawing9.vml"/><Relationship Id="rId6" Type="http://schemas.openxmlformats.org/officeDocument/2006/relationships/tags" Target="../tags/tag76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4.xml"/><Relationship Id="rId9" Type="http://schemas.openxmlformats.org/officeDocument/2006/relationships/tags" Target="../tags/tag79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1.emf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80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5.emf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89.xml"/><Relationship Id="rId1" Type="http://schemas.openxmlformats.org/officeDocument/2006/relationships/vmlDrawing" Target="../drawings/vmlDrawing11.vml"/><Relationship Id="rId6" Type="http://schemas.openxmlformats.org/officeDocument/2006/relationships/tags" Target="../tags/tag9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1.emf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oleObject" Target="../embeddings/oleObject12.bin"/><Relationship Id="rId2" Type="http://schemas.openxmlformats.org/officeDocument/2006/relationships/tags" Target="../tags/tag98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02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01.xml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2.png"/><Relationship Id="rId2" Type="http://schemas.openxmlformats.org/officeDocument/2006/relationships/tags" Target="../tags/tag107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11.xml"/><Relationship Id="rId11" Type="http://schemas.openxmlformats.org/officeDocument/2006/relationships/image" Target="../media/image3.emf"/><Relationship Id="rId5" Type="http://schemas.openxmlformats.org/officeDocument/2006/relationships/tags" Target="../tags/tag110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15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14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image" Target="../media/image7.png"/><Relationship Id="rId2" Type="http://schemas.openxmlformats.org/officeDocument/2006/relationships/tags" Target="../tags/tag11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24.xml"/><Relationship Id="rId11" Type="http://schemas.openxmlformats.org/officeDocument/2006/relationships/image" Target="../media/image1.emf"/><Relationship Id="rId5" Type="http://schemas.openxmlformats.org/officeDocument/2006/relationships/tags" Target="../tags/tag123.xml"/><Relationship Id="rId10" Type="http://schemas.openxmlformats.org/officeDocument/2006/relationships/oleObject" Target="../embeddings/oleObject16.bin"/><Relationship Id="rId4" Type="http://schemas.openxmlformats.org/officeDocument/2006/relationships/tags" Target="../tags/tag122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13" Type="http://schemas.openxmlformats.org/officeDocument/2006/relationships/image" Target="../media/image10.png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microsoft.com/office/2007/relationships/hdphoto" Target="../media/hdphoto1.wdp"/><Relationship Id="rId2" Type="http://schemas.openxmlformats.org/officeDocument/2006/relationships/tags" Target="../tags/tag149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53.xml"/><Relationship Id="rId11" Type="http://schemas.openxmlformats.org/officeDocument/2006/relationships/image" Target="../media/image8.png"/><Relationship Id="rId5" Type="http://schemas.openxmlformats.org/officeDocument/2006/relationships/tags" Target="../tags/tag152.xml"/><Relationship Id="rId10" Type="http://schemas.openxmlformats.org/officeDocument/2006/relationships/image" Target="../media/image3.emf"/><Relationship Id="rId4" Type="http://schemas.openxmlformats.org/officeDocument/2006/relationships/tags" Target="../tags/tag151.xml"/><Relationship Id="rId9" Type="http://schemas.openxmlformats.org/officeDocument/2006/relationships/oleObject" Target="../embeddings/oleObject18.bin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image" Target="../media/image1.emf"/><Relationship Id="rId2" Type="http://schemas.openxmlformats.org/officeDocument/2006/relationships/tags" Target="../tags/tag155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9.xml"/><Relationship Id="rId11" Type="http://schemas.openxmlformats.org/officeDocument/2006/relationships/oleObject" Target="../embeddings/oleObject19.bin"/><Relationship Id="rId5" Type="http://schemas.openxmlformats.org/officeDocument/2006/relationships/tags" Target="../tags/tag15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57.xml"/><Relationship Id="rId9" Type="http://schemas.openxmlformats.org/officeDocument/2006/relationships/tags" Target="../tags/tag16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10" Type="http://schemas.openxmlformats.org/officeDocument/2006/relationships/image" Target="../media/image3.emf"/><Relationship Id="rId4" Type="http://schemas.openxmlformats.org/officeDocument/2006/relationships/tags" Target="../tags/tag165.xml"/><Relationship Id="rId9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2" Type="http://schemas.openxmlformats.org/officeDocument/2006/relationships/tags" Target="../tags/tag169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10" Type="http://schemas.openxmlformats.org/officeDocument/2006/relationships/image" Target="../media/image3.emf"/><Relationship Id="rId4" Type="http://schemas.openxmlformats.org/officeDocument/2006/relationships/tags" Target="../tags/tag171.xml"/><Relationship Id="rId9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10" Type="http://schemas.openxmlformats.org/officeDocument/2006/relationships/image" Target="../media/image3.emf"/><Relationship Id="rId4" Type="http://schemas.openxmlformats.org/officeDocument/2006/relationships/tags" Target="../tags/tag177.xml"/><Relationship Id="rId9" Type="http://schemas.openxmlformats.org/officeDocument/2006/relationships/oleObject" Target="../embeddings/oleObject22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85.xml"/><Relationship Id="rId11" Type="http://schemas.openxmlformats.org/officeDocument/2006/relationships/image" Target="../media/image3.emf"/><Relationship Id="rId5" Type="http://schemas.openxmlformats.org/officeDocument/2006/relationships/tags" Target="../tags/tag184.xml"/><Relationship Id="rId10" Type="http://schemas.openxmlformats.org/officeDocument/2006/relationships/oleObject" Target="../embeddings/oleObject23.bin"/><Relationship Id="rId4" Type="http://schemas.openxmlformats.org/officeDocument/2006/relationships/tags" Target="../tags/tag183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1.emf"/><Relationship Id="rId2" Type="http://schemas.openxmlformats.org/officeDocument/2006/relationships/tags" Target="../tags/tag188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92.xml"/><Relationship Id="rId11" Type="http://schemas.openxmlformats.org/officeDocument/2006/relationships/oleObject" Target="../embeddings/oleObject24.bin"/><Relationship Id="rId5" Type="http://schemas.openxmlformats.org/officeDocument/2006/relationships/tags" Target="../tags/tag19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1.emf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6.xml"/><Relationship Id="rId1" Type="http://schemas.openxmlformats.org/officeDocument/2006/relationships/vmlDrawing" Target="../drawings/vmlDrawing25.vml"/><Relationship Id="rId6" Type="http://schemas.openxmlformats.org/officeDocument/2006/relationships/tags" Target="../tags/tag20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99.xml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3.emf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oleObject" Target="../embeddings/oleObject26.bin"/><Relationship Id="rId2" Type="http://schemas.openxmlformats.org/officeDocument/2006/relationships/tags" Target="../tags/tag205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9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08.xml"/><Relationship Id="rId10" Type="http://schemas.openxmlformats.org/officeDocument/2006/relationships/tags" Target="../tags/tag213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image" Target="../media/image1.emf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oleObject" Target="../embeddings/oleObject27.bin"/><Relationship Id="rId2" Type="http://schemas.openxmlformats.org/officeDocument/2006/relationships/tags" Target="../tags/tag214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17.xml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image" Target="../media/image3.emf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oleObject" Target="../embeddings/oleObject28.bin"/><Relationship Id="rId2" Type="http://schemas.openxmlformats.org/officeDocument/2006/relationships/tags" Target="../tags/tag223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2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26.xml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image" Target="../media/image8.png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image" Target="../media/image3.emf"/><Relationship Id="rId2" Type="http://schemas.openxmlformats.org/officeDocument/2006/relationships/tags" Target="../tags/tag232.xml"/><Relationship Id="rId1" Type="http://schemas.openxmlformats.org/officeDocument/2006/relationships/vmlDrawing" Target="../drawings/vmlDrawing29.vml"/><Relationship Id="rId6" Type="http://schemas.openxmlformats.org/officeDocument/2006/relationships/tags" Target="../tags/tag236.xml"/><Relationship Id="rId11" Type="http://schemas.openxmlformats.org/officeDocument/2006/relationships/oleObject" Target="../embeddings/oleObject29.bin"/><Relationship Id="rId5" Type="http://schemas.openxmlformats.org/officeDocument/2006/relationships/tags" Target="../tags/tag235.xml"/><Relationship Id="rId15" Type="http://schemas.openxmlformats.org/officeDocument/2006/relationships/image" Target="../media/image9.png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1.xml"/><Relationship Id="rId7" Type="http://schemas.openxmlformats.org/officeDocument/2006/relationships/oleObject" Target="../embeddings/oleObject30.bin"/><Relationship Id="rId2" Type="http://schemas.openxmlformats.org/officeDocument/2006/relationships/tags" Target="../tags/tag240.xml"/><Relationship Id="rId1" Type="http://schemas.openxmlformats.org/officeDocument/2006/relationships/vmlDrawing" Target="../drawings/vmlDrawing30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43.xml"/><Relationship Id="rId10" Type="http://schemas.microsoft.com/office/2007/relationships/hdphoto" Target="../media/hdphoto1.wdp"/><Relationship Id="rId4" Type="http://schemas.openxmlformats.org/officeDocument/2006/relationships/tags" Target="../tags/tag242.xml"/><Relationship Id="rId9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45.xml"/><Relationship Id="rId7" Type="http://schemas.openxmlformats.org/officeDocument/2006/relationships/image" Target="../media/image8.png"/><Relationship Id="rId2" Type="http://schemas.openxmlformats.org/officeDocument/2006/relationships/tags" Target="../tags/tag244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1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2" Type="http://schemas.openxmlformats.org/officeDocument/2006/relationships/tags" Target="../tags/tag269.xml"/><Relationship Id="rId1" Type="http://schemas.openxmlformats.org/officeDocument/2006/relationships/vmlDrawing" Target="../drawings/vmlDrawing33.vml"/><Relationship Id="rId6" Type="http://schemas.openxmlformats.org/officeDocument/2006/relationships/tags" Target="../tags/tag273.xml"/><Relationship Id="rId11" Type="http://schemas.openxmlformats.org/officeDocument/2006/relationships/image" Target="../media/image12.emf"/><Relationship Id="rId5" Type="http://schemas.openxmlformats.org/officeDocument/2006/relationships/tags" Target="../tags/tag272.xml"/><Relationship Id="rId10" Type="http://schemas.openxmlformats.org/officeDocument/2006/relationships/oleObject" Target="../embeddings/oleObject33.bin"/><Relationship Id="rId4" Type="http://schemas.openxmlformats.org/officeDocument/2006/relationships/tags" Target="../tags/tag271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2" Type="http://schemas.openxmlformats.org/officeDocument/2006/relationships/tags" Target="../tags/tag276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80.xml"/><Relationship Id="rId11" Type="http://schemas.openxmlformats.org/officeDocument/2006/relationships/image" Target="../media/image1.emf"/><Relationship Id="rId5" Type="http://schemas.openxmlformats.org/officeDocument/2006/relationships/tags" Target="../tags/tag279.xml"/><Relationship Id="rId10" Type="http://schemas.openxmlformats.org/officeDocument/2006/relationships/oleObject" Target="../embeddings/oleObject34.bin"/><Relationship Id="rId4" Type="http://schemas.openxmlformats.org/officeDocument/2006/relationships/tags" Target="../tags/tag278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8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90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2" Type="http://schemas.openxmlformats.org/officeDocument/2006/relationships/tags" Target="../tags/tag291.xml"/><Relationship Id="rId1" Type="http://schemas.openxmlformats.org/officeDocument/2006/relationships/vmlDrawing" Target="../drawings/vmlDrawing35.v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10" Type="http://schemas.openxmlformats.org/officeDocument/2006/relationships/image" Target="../media/image13.emf"/><Relationship Id="rId4" Type="http://schemas.openxmlformats.org/officeDocument/2006/relationships/tags" Target="../tags/tag293.xml"/><Relationship Id="rId9" Type="http://schemas.openxmlformats.org/officeDocument/2006/relationships/oleObject" Target="../embeddings/oleObject35.bin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3" Type="http://schemas.openxmlformats.org/officeDocument/2006/relationships/tags" Target="../tags/tag298.xml"/><Relationship Id="rId7" Type="http://schemas.openxmlformats.org/officeDocument/2006/relationships/tags" Target="../tags/tag302.xml"/><Relationship Id="rId2" Type="http://schemas.openxmlformats.org/officeDocument/2006/relationships/tags" Target="../tags/tag297.xml"/><Relationship Id="rId1" Type="http://schemas.openxmlformats.org/officeDocument/2006/relationships/vmlDrawing" Target="../drawings/vmlDrawing36.vml"/><Relationship Id="rId6" Type="http://schemas.openxmlformats.org/officeDocument/2006/relationships/tags" Target="../tags/tag301.xml"/><Relationship Id="rId11" Type="http://schemas.openxmlformats.org/officeDocument/2006/relationships/image" Target="../media/image13.emf"/><Relationship Id="rId5" Type="http://schemas.openxmlformats.org/officeDocument/2006/relationships/tags" Target="../tags/tag300.xml"/><Relationship Id="rId10" Type="http://schemas.openxmlformats.org/officeDocument/2006/relationships/oleObject" Target="../embeddings/oleObject36.bin"/><Relationship Id="rId4" Type="http://schemas.openxmlformats.org/officeDocument/2006/relationships/tags" Target="../tags/tag299.xml"/><Relationship Id="rId9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tags" Target="../tags/tag315.xml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12" Type="http://schemas.openxmlformats.org/officeDocument/2006/relationships/tags" Target="../tags/tag314.xml"/><Relationship Id="rId17" Type="http://schemas.openxmlformats.org/officeDocument/2006/relationships/image" Target="../media/image1.emf"/><Relationship Id="rId2" Type="http://schemas.openxmlformats.org/officeDocument/2006/relationships/tags" Target="../tags/tag304.xml"/><Relationship Id="rId16" Type="http://schemas.openxmlformats.org/officeDocument/2006/relationships/oleObject" Target="../embeddings/oleObject37.bin"/><Relationship Id="rId1" Type="http://schemas.openxmlformats.org/officeDocument/2006/relationships/vmlDrawing" Target="../drawings/vmlDrawing37.vml"/><Relationship Id="rId6" Type="http://schemas.openxmlformats.org/officeDocument/2006/relationships/tags" Target="../tags/tag308.xml"/><Relationship Id="rId11" Type="http://schemas.openxmlformats.org/officeDocument/2006/relationships/tags" Target="../tags/tag313.xml"/><Relationship Id="rId5" Type="http://schemas.openxmlformats.org/officeDocument/2006/relationships/tags" Target="../tags/tag307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312.xml"/><Relationship Id="rId4" Type="http://schemas.openxmlformats.org/officeDocument/2006/relationships/tags" Target="../tags/tag306.xml"/><Relationship Id="rId9" Type="http://schemas.openxmlformats.org/officeDocument/2006/relationships/tags" Target="../tags/tag311.xml"/><Relationship Id="rId14" Type="http://schemas.openxmlformats.org/officeDocument/2006/relationships/tags" Target="../tags/tag316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tags" Target="../tags/tag328.xml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image" Target="../media/image1.emf"/><Relationship Id="rId2" Type="http://schemas.openxmlformats.org/officeDocument/2006/relationships/tags" Target="../tags/tag317.xml"/><Relationship Id="rId16" Type="http://schemas.openxmlformats.org/officeDocument/2006/relationships/oleObject" Target="../embeddings/oleObject38.bin"/><Relationship Id="rId1" Type="http://schemas.openxmlformats.org/officeDocument/2006/relationships/vmlDrawing" Target="../drawings/vmlDrawing38.v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336.xml"/><Relationship Id="rId13" Type="http://schemas.openxmlformats.org/officeDocument/2006/relationships/tags" Target="../tags/tag341.xml"/><Relationship Id="rId18" Type="http://schemas.openxmlformats.org/officeDocument/2006/relationships/image" Target="../media/image1.emf"/><Relationship Id="rId3" Type="http://schemas.openxmlformats.org/officeDocument/2006/relationships/tags" Target="../tags/tag331.xml"/><Relationship Id="rId7" Type="http://schemas.openxmlformats.org/officeDocument/2006/relationships/tags" Target="../tags/tag335.xml"/><Relationship Id="rId12" Type="http://schemas.openxmlformats.org/officeDocument/2006/relationships/tags" Target="../tags/tag340.xml"/><Relationship Id="rId17" Type="http://schemas.openxmlformats.org/officeDocument/2006/relationships/oleObject" Target="../embeddings/oleObject39.bin"/><Relationship Id="rId2" Type="http://schemas.openxmlformats.org/officeDocument/2006/relationships/tags" Target="../tags/tag330.xml"/><Relationship Id="rId16" Type="http://schemas.openxmlformats.org/officeDocument/2006/relationships/slideMaster" Target="../slideMasters/slideMaster3.xml"/><Relationship Id="rId1" Type="http://schemas.openxmlformats.org/officeDocument/2006/relationships/vmlDrawing" Target="../drawings/vmlDrawing39.vml"/><Relationship Id="rId6" Type="http://schemas.openxmlformats.org/officeDocument/2006/relationships/tags" Target="../tags/tag334.xml"/><Relationship Id="rId11" Type="http://schemas.openxmlformats.org/officeDocument/2006/relationships/tags" Target="../tags/tag339.xml"/><Relationship Id="rId5" Type="http://schemas.openxmlformats.org/officeDocument/2006/relationships/tags" Target="../tags/tag333.xml"/><Relationship Id="rId15" Type="http://schemas.openxmlformats.org/officeDocument/2006/relationships/tags" Target="../tags/tag343.xml"/><Relationship Id="rId10" Type="http://schemas.openxmlformats.org/officeDocument/2006/relationships/tags" Target="../tags/tag338.xml"/><Relationship Id="rId4" Type="http://schemas.openxmlformats.org/officeDocument/2006/relationships/tags" Target="../tags/tag332.xml"/><Relationship Id="rId9" Type="http://schemas.openxmlformats.org/officeDocument/2006/relationships/tags" Target="../tags/tag337.xml"/><Relationship Id="rId14" Type="http://schemas.openxmlformats.org/officeDocument/2006/relationships/tags" Target="../tags/tag34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13" Type="http://schemas.openxmlformats.org/officeDocument/2006/relationships/tags" Target="../tags/tag355.xml"/><Relationship Id="rId18" Type="http://schemas.openxmlformats.org/officeDocument/2006/relationships/image" Target="../media/image5.emf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12" Type="http://schemas.openxmlformats.org/officeDocument/2006/relationships/tags" Target="../tags/tag354.xml"/><Relationship Id="rId17" Type="http://schemas.openxmlformats.org/officeDocument/2006/relationships/oleObject" Target="../embeddings/oleObject40.bin"/><Relationship Id="rId2" Type="http://schemas.openxmlformats.org/officeDocument/2006/relationships/tags" Target="../tags/tag344.xml"/><Relationship Id="rId16" Type="http://schemas.openxmlformats.org/officeDocument/2006/relationships/slideMaster" Target="../slideMasters/slideMaster3.xml"/><Relationship Id="rId1" Type="http://schemas.openxmlformats.org/officeDocument/2006/relationships/vmlDrawing" Target="../drawings/vmlDrawing40.vml"/><Relationship Id="rId6" Type="http://schemas.openxmlformats.org/officeDocument/2006/relationships/tags" Target="../tags/tag348.xml"/><Relationship Id="rId11" Type="http://schemas.openxmlformats.org/officeDocument/2006/relationships/tags" Target="../tags/tag353.xml"/><Relationship Id="rId5" Type="http://schemas.openxmlformats.org/officeDocument/2006/relationships/tags" Target="../tags/tag347.xml"/><Relationship Id="rId15" Type="http://schemas.openxmlformats.org/officeDocument/2006/relationships/tags" Target="../tags/tag357.xml"/><Relationship Id="rId10" Type="http://schemas.openxmlformats.org/officeDocument/2006/relationships/tags" Target="../tags/tag352.xml"/><Relationship Id="rId4" Type="http://schemas.openxmlformats.org/officeDocument/2006/relationships/tags" Target="../tags/tag346.xml"/><Relationship Id="rId9" Type="http://schemas.openxmlformats.org/officeDocument/2006/relationships/tags" Target="../tags/tag351.xml"/><Relationship Id="rId14" Type="http://schemas.openxmlformats.org/officeDocument/2006/relationships/tags" Target="../tags/tag356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tags" Target="../tags/tag369.xml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tags" Target="../tags/tag368.xml"/><Relationship Id="rId17" Type="http://schemas.openxmlformats.org/officeDocument/2006/relationships/image" Target="../media/image1.emf"/><Relationship Id="rId2" Type="http://schemas.openxmlformats.org/officeDocument/2006/relationships/tags" Target="../tags/tag358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41.v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5" Type="http://schemas.openxmlformats.org/officeDocument/2006/relationships/tags" Target="../tags/tag361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366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tags" Target="../tags/tag370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373.xml"/><Relationship Id="rId7" Type="http://schemas.openxmlformats.org/officeDocument/2006/relationships/tags" Target="../tags/tag377.xml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5" Type="http://schemas.openxmlformats.org/officeDocument/2006/relationships/tags" Target="../tags/tag375.xml"/><Relationship Id="rId4" Type="http://schemas.openxmlformats.org/officeDocument/2006/relationships/tags" Target="../tags/tag37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380.xml"/><Relationship Id="rId2" Type="http://schemas.openxmlformats.org/officeDocument/2006/relationships/tags" Target="../tags/tag379.xml"/><Relationship Id="rId1" Type="http://schemas.openxmlformats.org/officeDocument/2006/relationships/tags" Target="../tags/tag378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8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42.bin"/><Relationship Id="rId4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2" Type="http://schemas.openxmlformats.org/officeDocument/2006/relationships/tags" Target="../tags/tag407.xml"/><Relationship Id="rId1" Type="http://schemas.openxmlformats.org/officeDocument/2006/relationships/vmlDrawing" Target="../drawings/vmlDrawing44.vml"/><Relationship Id="rId6" Type="http://schemas.openxmlformats.org/officeDocument/2006/relationships/tags" Target="../tags/tag411.xml"/><Relationship Id="rId11" Type="http://schemas.openxmlformats.org/officeDocument/2006/relationships/image" Target="../media/image12.emf"/><Relationship Id="rId5" Type="http://schemas.openxmlformats.org/officeDocument/2006/relationships/tags" Target="../tags/tag410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409.xml"/><Relationship Id="rId9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420.xml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2" Type="http://schemas.openxmlformats.org/officeDocument/2006/relationships/tags" Target="../tags/tag414.xml"/><Relationship Id="rId1" Type="http://schemas.openxmlformats.org/officeDocument/2006/relationships/vmlDrawing" Target="../drawings/vmlDrawing45.vml"/><Relationship Id="rId6" Type="http://schemas.openxmlformats.org/officeDocument/2006/relationships/tags" Target="../tags/tag418.xml"/><Relationship Id="rId11" Type="http://schemas.openxmlformats.org/officeDocument/2006/relationships/image" Target="../media/image1.emf"/><Relationship Id="rId5" Type="http://schemas.openxmlformats.org/officeDocument/2006/relationships/tags" Target="../tags/tag417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416.xml"/><Relationship Id="rId9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423.xml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2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28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2" Type="http://schemas.openxmlformats.org/officeDocument/2006/relationships/tags" Target="../tags/tag429.xml"/><Relationship Id="rId1" Type="http://schemas.openxmlformats.org/officeDocument/2006/relationships/vmlDrawing" Target="../drawings/vmlDrawing46.vml"/><Relationship Id="rId6" Type="http://schemas.openxmlformats.org/officeDocument/2006/relationships/tags" Target="../tags/tag433.xml"/><Relationship Id="rId5" Type="http://schemas.openxmlformats.org/officeDocument/2006/relationships/tags" Target="../tags/tag432.xml"/><Relationship Id="rId10" Type="http://schemas.openxmlformats.org/officeDocument/2006/relationships/image" Target="../media/image13.emf"/><Relationship Id="rId4" Type="http://schemas.openxmlformats.org/officeDocument/2006/relationships/tags" Target="../tags/tag431.xml"/><Relationship Id="rId9" Type="http://schemas.openxmlformats.org/officeDocument/2006/relationships/oleObject" Target="../embeddings/oleObject46.bin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2" Type="http://schemas.openxmlformats.org/officeDocument/2006/relationships/tags" Target="../tags/tag435.xml"/><Relationship Id="rId1" Type="http://schemas.openxmlformats.org/officeDocument/2006/relationships/vmlDrawing" Target="../drawings/vmlDrawing47.vml"/><Relationship Id="rId6" Type="http://schemas.openxmlformats.org/officeDocument/2006/relationships/tags" Target="../tags/tag439.xml"/><Relationship Id="rId11" Type="http://schemas.openxmlformats.org/officeDocument/2006/relationships/image" Target="../media/image13.emf"/><Relationship Id="rId5" Type="http://schemas.openxmlformats.org/officeDocument/2006/relationships/tags" Target="../tags/tag438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437.xml"/><Relationship Id="rId9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448.xml"/><Relationship Id="rId13" Type="http://schemas.openxmlformats.org/officeDocument/2006/relationships/tags" Target="../tags/tag453.xml"/><Relationship Id="rId3" Type="http://schemas.openxmlformats.org/officeDocument/2006/relationships/tags" Target="../tags/tag443.xml"/><Relationship Id="rId7" Type="http://schemas.openxmlformats.org/officeDocument/2006/relationships/tags" Target="../tags/tag447.xml"/><Relationship Id="rId12" Type="http://schemas.openxmlformats.org/officeDocument/2006/relationships/tags" Target="../tags/tag452.xml"/><Relationship Id="rId17" Type="http://schemas.openxmlformats.org/officeDocument/2006/relationships/image" Target="../media/image1.emf"/><Relationship Id="rId2" Type="http://schemas.openxmlformats.org/officeDocument/2006/relationships/tags" Target="../tags/tag442.xml"/><Relationship Id="rId16" Type="http://schemas.openxmlformats.org/officeDocument/2006/relationships/oleObject" Target="../embeddings/oleObject48.bin"/><Relationship Id="rId1" Type="http://schemas.openxmlformats.org/officeDocument/2006/relationships/vmlDrawing" Target="../drawings/vmlDrawing48.vml"/><Relationship Id="rId6" Type="http://schemas.openxmlformats.org/officeDocument/2006/relationships/tags" Target="../tags/tag446.xml"/><Relationship Id="rId11" Type="http://schemas.openxmlformats.org/officeDocument/2006/relationships/tags" Target="../tags/tag451.xml"/><Relationship Id="rId5" Type="http://schemas.openxmlformats.org/officeDocument/2006/relationships/tags" Target="../tags/tag445.xml"/><Relationship Id="rId15" Type="http://schemas.openxmlformats.org/officeDocument/2006/relationships/slideMaster" Target="../slideMasters/slideMaster4.xml"/><Relationship Id="rId10" Type="http://schemas.openxmlformats.org/officeDocument/2006/relationships/tags" Target="../tags/tag450.xml"/><Relationship Id="rId4" Type="http://schemas.openxmlformats.org/officeDocument/2006/relationships/tags" Target="../tags/tag444.xml"/><Relationship Id="rId9" Type="http://schemas.openxmlformats.org/officeDocument/2006/relationships/tags" Target="../tags/tag449.xml"/><Relationship Id="rId14" Type="http://schemas.openxmlformats.org/officeDocument/2006/relationships/tags" Target="../tags/tag454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tags" Target="../tags/tag466.xml"/><Relationship Id="rId3" Type="http://schemas.openxmlformats.org/officeDocument/2006/relationships/tags" Target="../tags/tag456.xml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image" Target="../media/image1.emf"/><Relationship Id="rId2" Type="http://schemas.openxmlformats.org/officeDocument/2006/relationships/tags" Target="../tags/tag455.xml"/><Relationship Id="rId16" Type="http://schemas.openxmlformats.org/officeDocument/2006/relationships/oleObject" Target="../embeddings/oleObject49.bin"/><Relationship Id="rId1" Type="http://schemas.openxmlformats.org/officeDocument/2006/relationships/vmlDrawing" Target="../drawings/vmlDrawing49.v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5" Type="http://schemas.openxmlformats.org/officeDocument/2006/relationships/tags" Target="../tags/tag458.xml"/><Relationship Id="rId15" Type="http://schemas.openxmlformats.org/officeDocument/2006/relationships/slideMaster" Target="../slideMasters/slideMaster4.xml"/><Relationship Id="rId10" Type="http://schemas.openxmlformats.org/officeDocument/2006/relationships/tags" Target="../tags/tag463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tags" Target="../tags/tag479.xml"/><Relationship Id="rId18" Type="http://schemas.openxmlformats.org/officeDocument/2006/relationships/image" Target="../media/image1.emf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tags" Target="../tags/tag478.xml"/><Relationship Id="rId17" Type="http://schemas.openxmlformats.org/officeDocument/2006/relationships/oleObject" Target="../embeddings/oleObject50.bin"/><Relationship Id="rId2" Type="http://schemas.openxmlformats.org/officeDocument/2006/relationships/tags" Target="../tags/tag468.xml"/><Relationship Id="rId16" Type="http://schemas.openxmlformats.org/officeDocument/2006/relationships/slideMaster" Target="../slideMasters/slideMaster4.xml"/><Relationship Id="rId1" Type="http://schemas.openxmlformats.org/officeDocument/2006/relationships/vmlDrawing" Target="../drawings/vmlDrawing50.vml"/><Relationship Id="rId6" Type="http://schemas.openxmlformats.org/officeDocument/2006/relationships/tags" Target="../tags/tag472.xml"/><Relationship Id="rId11" Type="http://schemas.openxmlformats.org/officeDocument/2006/relationships/tags" Target="../tags/tag477.xml"/><Relationship Id="rId5" Type="http://schemas.openxmlformats.org/officeDocument/2006/relationships/tags" Target="../tags/tag471.xml"/><Relationship Id="rId15" Type="http://schemas.openxmlformats.org/officeDocument/2006/relationships/tags" Target="../tags/tag481.xml"/><Relationship Id="rId10" Type="http://schemas.openxmlformats.org/officeDocument/2006/relationships/tags" Target="../tags/tag476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tags" Target="../tags/tag480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tags" Target="../tags/tag493.xml"/><Relationship Id="rId18" Type="http://schemas.openxmlformats.org/officeDocument/2006/relationships/image" Target="../media/image5.emf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tags" Target="../tags/tag492.xml"/><Relationship Id="rId17" Type="http://schemas.openxmlformats.org/officeDocument/2006/relationships/oleObject" Target="../embeddings/oleObject51.bin"/><Relationship Id="rId2" Type="http://schemas.openxmlformats.org/officeDocument/2006/relationships/tags" Target="../tags/tag482.xml"/><Relationship Id="rId16" Type="http://schemas.openxmlformats.org/officeDocument/2006/relationships/slideMaster" Target="../slideMasters/slideMaster4.xml"/><Relationship Id="rId1" Type="http://schemas.openxmlformats.org/officeDocument/2006/relationships/vmlDrawing" Target="../drawings/vmlDrawing51.vml"/><Relationship Id="rId6" Type="http://schemas.openxmlformats.org/officeDocument/2006/relationships/tags" Target="../tags/tag486.xml"/><Relationship Id="rId11" Type="http://schemas.openxmlformats.org/officeDocument/2006/relationships/tags" Target="../tags/tag491.xml"/><Relationship Id="rId5" Type="http://schemas.openxmlformats.org/officeDocument/2006/relationships/tags" Target="../tags/tag485.xml"/><Relationship Id="rId15" Type="http://schemas.openxmlformats.org/officeDocument/2006/relationships/tags" Target="../tags/tag495.xml"/><Relationship Id="rId10" Type="http://schemas.openxmlformats.org/officeDocument/2006/relationships/tags" Target="../tags/tag490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tags" Target="../tags/tag494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3" Type="http://schemas.openxmlformats.org/officeDocument/2006/relationships/tags" Target="../tags/tag497.xml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image" Target="../media/image1.emf"/><Relationship Id="rId2" Type="http://schemas.openxmlformats.org/officeDocument/2006/relationships/tags" Target="../tags/tag496.xml"/><Relationship Id="rId16" Type="http://schemas.openxmlformats.org/officeDocument/2006/relationships/oleObject" Target="../embeddings/oleObject52.bin"/><Relationship Id="rId1" Type="http://schemas.openxmlformats.org/officeDocument/2006/relationships/vmlDrawing" Target="../drawings/vmlDrawing52.v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5" Type="http://schemas.openxmlformats.org/officeDocument/2006/relationships/tags" Target="../tags/tag499.xml"/><Relationship Id="rId15" Type="http://schemas.openxmlformats.org/officeDocument/2006/relationships/slideMaster" Target="../slideMasters/slideMaster4.xml"/><Relationship Id="rId10" Type="http://schemas.openxmlformats.org/officeDocument/2006/relationships/tags" Target="../tags/tag504.xml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511.xml"/><Relationship Id="rId7" Type="http://schemas.openxmlformats.org/officeDocument/2006/relationships/tags" Target="../tags/tag515.xml"/><Relationship Id="rId2" Type="http://schemas.openxmlformats.org/officeDocument/2006/relationships/tags" Target="../tags/tag510.xml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5" Type="http://schemas.openxmlformats.org/officeDocument/2006/relationships/tags" Target="../tags/tag513.xml"/><Relationship Id="rId4" Type="http://schemas.openxmlformats.org/officeDocument/2006/relationships/tags" Target="../tags/tag51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518.xml"/><Relationship Id="rId2" Type="http://schemas.openxmlformats.org/officeDocument/2006/relationships/tags" Target="../tags/tag517.xml"/><Relationship Id="rId1" Type="http://schemas.openxmlformats.org/officeDocument/2006/relationships/tags" Target="../tags/tag516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51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53.bin"/><Relationship Id="rId4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54702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301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07866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679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28186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407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63316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525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10283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339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08/06/2021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96217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49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67034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074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08/06/2021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023715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17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508886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65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731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003" name="Diapositive think-cell" r:id="rId12" imgW="572" imgH="588" progId="TCLayout.ActiveDocument.1">
                  <p:embed/>
                </p:oleObj>
              </mc:Choice>
              <mc:Fallback>
                <p:oleObj name="Diapositive think-cell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88927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097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60015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81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488107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54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08/06/2021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24283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478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39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741700-5035-4E61-A4AC-1B3C7AE220D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8BAFD1A-3C11-49E6-B76E-5166760AF1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156704" y="89319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758142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35996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317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6ACF047F-8000-4815-9197-3039CFB130A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08/06/2021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671950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897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5D01D3E-9E8F-4A08-904F-9E1616CE9D5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15171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31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4333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573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70603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597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251832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502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08/06/2021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71814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40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08438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121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08/06/2021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5466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3145" name="Diapositive think-cell" r:id="rId12" imgW="592" imgH="591" progId="TCLayout.ActiveDocument.1">
                  <p:embed/>
                </p:oleObj>
              </mc:Choice>
              <mc:Fallback>
                <p:oleObj name="Diapositive think-cell" r:id="rId12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B160A22-D86F-4859-B3E5-9B687EFC93D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39384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169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20278AE-B367-41BF-813B-DF393A42A9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08/06/2021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85964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93" name="Diapositive think-cell" r:id="rId12" imgW="473" imgH="473" progId="TCLayout.ActiveDocument.1">
                  <p:embed/>
                </p:oleObj>
              </mc:Choice>
              <mc:Fallback>
                <p:oleObj name="Diapositive think-cell" r:id="rId12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CACC4E2-952E-42C9-9D3E-B6CD291CCF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08/06/2021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04896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86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64C4F19-5CE8-4CFC-85C3-622CDB7F16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46730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0384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08/06/2021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0011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362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16EA533F-94AF-4D02-A54D-267AD6DA2E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55778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354" name="Diapositive think-cell" r:id="rId10" imgW="344" imgH="344" progId="TCLayout.ActiveDocument.1">
                  <p:embed/>
                </p:oleObj>
              </mc:Choice>
              <mc:Fallback>
                <p:oleObj name="Diapositive think-cell" r:id="rId10" imgW="344" imgH="34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16EA533F-94AF-4D02-A54D-267AD6DA2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C54CE3BD-55D7-42CB-8D9D-17E2A0D7458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3" name="ClientLogo">
            <a:extLst>
              <a:ext uri="{FF2B5EF4-FFF2-40B4-BE49-F238E27FC236}">
                <a16:creationId xmlns:a16="http://schemas.microsoft.com/office/drawing/2014/main" id="{0D1A260D-45D1-4D8D-ACC4-246C7DD9AFAD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4"/>
            </p:custDataLst>
          </p:nvPr>
        </p:nvSpPr>
        <p:spPr>
          <a:xfrm>
            <a:off x="551942" y="4984025"/>
            <a:ext cx="1901952" cy="96926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 logo goes here.</a:t>
            </a:r>
          </a:p>
        </p:txBody>
      </p:sp>
      <p:sp>
        <p:nvSpPr>
          <p:cNvPr id="15" name="Documenttype">
            <a:extLst>
              <a:ext uri="{FF2B5EF4-FFF2-40B4-BE49-F238E27FC236}">
                <a16:creationId xmlns:a16="http://schemas.microsoft.com/office/drawing/2014/main" id="{CB5FF56E-DA90-4199-AF9A-359BE08E9A15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4736" y="4510168"/>
            <a:ext cx="6016752" cy="215444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 marL="115888" indent="0">
              <a:buNone/>
              <a:defRPr>
                <a:solidFill>
                  <a:schemeClr val="bg1"/>
                </a:solidFill>
              </a:defRPr>
            </a:lvl2pPr>
            <a:lvl3pPr marL="466344" indent="0">
              <a:buNone/>
              <a:defRPr>
                <a:solidFill>
                  <a:schemeClr val="bg1"/>
                </a:solidFill>
              </a:defRPr>
            </a:lvl3pPr>
            <a:lvl4pPr marL="813816" indent="0">
              <a:buNone/>
              <a:defRPr>
                <a:solidFill>
                  <a:schemeClr val="bg1"/>
                </a:solidFill>
              </a:defRPr>
            </a:lvl4pPr>
            <a:lvl5pPr marL="116128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BFC960F1-3A46-4C93-83F3-47AB2EB0D15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2" y="4092559"/>
            <a:ext cx="6016752" cy="30777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14DBF1FD-6C25-4E00-ACAB-F60F35C9625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2" y="2049805"/>
            <a:ext cx="6016752" cy="19217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n w="6350" cap="flat">
                  <a:noFill/>
                  <a:miter lim="800000"/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Disclaimer-English (United States)">
            <a:extLst>
              <a:ext uri="{FF2B5EF4-FFF2-40B4-BE49-F238E27FC236}">
                <a16:creationId xmlns:a16="http://schemas.microsoft.com/office/drawing/2014/main" id="{FB7A54AC-E14F-4BA1-B48F-5284B039668B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551942" y="6190488"/>
            <a:ext cx="4114800" cy="356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804863" eaLnBrk="0" hangingPunct="0"/>
            <a:r>
              <a:rPr lang="en-US" sz="800">
                <a:solidFill>
                  <a:schemeClr val="tx1"/>
                </a:solidFill>
                <a:latin typeface="+mn-lt"/>
              </a:rPr>
              <a:t>CONFIDENTIAL AND PROPRIETARY</a:t>
            </a:r>
          </a:p>
          <a:p>
            <a:pPr defTabSz="804863" eaLnBrk="0" hangingPunct="0"/>
            <a:r>
              <a:rPr lang="en-US" sz="800">
                <a:solidFill>
                  <a:schemeClr val="tx1"/>
                </a:solidFill>
                <a:latin typeface="+mn-lt"/>
              </a:rPr>
              <a:t>Any use of this material without specific permission is strictly prohibited</a:t>
            </a:r>
            <a:endParaRPr lang="en-US" sz="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23146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163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78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741700-5035-4E61-A4AC-1B3C7AE220D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8BAFD1A-3C11-49E6-B76E-5166760AF1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1EE9FF4B-7331-4DE1-A594-C0C335ED5BE5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110825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189702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2382874E-5BAC-44EB-9C53-2930F0FC66DC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587638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2A77292F-0F7C-43B4-9782-AB706C93BD64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9655298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608D4BB-56F5-4BF1-8C9C-8799BAA8CE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52514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402" name="Diapositive think-cell" r:id="rId9" imgW="473" imgH="476" progId="TCLayout.ActiveDocument.1">
                  <p:embed/>
                </p:oleObj>
              </mc:Choice>
              <mc:Fallback>
                <p:oleObj name="Diapositive think-cell" r:id="rId9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608D4BB-56F5-4BF1-8C9C-8799BAA8CE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88743A-B5B4-4D5C-9D2C-F17D5A50E4B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93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07CA98DC-1A07-45D0-A835-AD1606EE7BAE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2820118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CD01A5A-D383-4F62-8841-DD01725307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583410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426" name="Diapositive think-cell" r:id="rId10" imgW="473" imgH="476" progId="TCLayout.ActiveDocument.1">
                  <p:embed/>
                </p:oleObj>
              </mc:Choice>
              <mc:Fallback>
                <p:oleObj name="Diapositive think-cell" r:id="rId10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CD01A5A-D383-4F62-8841-DD01725307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AC2F000-47EB-4070-866B-EF082C9E102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92841"/>
            <a:ext cx="9180576" cy="486608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93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469A753E-961A-4AC3-B6E0-4407B9A4AF3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5304010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88262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450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6FAC554-F995-4246-BE36-413D2200D98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7D03BAA3-96F1-4B7C-895E-B9B8CFDDA50B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C2A81BD2-BB6D-46F4-A26E-5D243E24DDD3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3715757" y="6453769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860F551B-05D0-4883-89B6-6CE418F81F78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Right">
            <a:extLst>
              <a:ext uri="{FF2B5EF4-FFF2-40B4-BE49-F238E27FC236}">
                <a16:creationId xmlns:a16="http://schemas.microsoft.com/office/drawing/2014/main" id="{AD6B0CAC-AB2A-44BD-A5F1-181F096A1CA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3715757" y="1181906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opLineLeft">
            <a:extLst>
              <a:ext uri="{FF2B5EF4-FFF2-40B4-BE49-F238E27FC236}">
                <a16:creationId xmlns:a16="http://schemas.microsoft.com/office/drawing/2014/main" id="{B80458B7-DA1A-4215-B701-10FAC61D0E28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12"/>
            </p:custDataLst>
          </p:nvPr>
        </p:nvSpPr>
        <p:spPr>
          <a:xfrm>
            <a:off x="554736" y="3659644"/>
            <a:ext cx="2514600" cy="492443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1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2C7757ED-5357-4B01-BB59-15D4406B0FDF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2499398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317515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9474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2D2E0F6-5BB5-47A0-8E4A-CD4E6673B19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2D4C39DE-34D3-430B-A68C-3662DBF9F427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C2A81BD2-BB6D-46F4-A26E-5D243E24DDD3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4671219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860F551B-05D0-4883-89B6-6CE418F81F78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Right">
            <a:extLst>
              <a:ext uri="{FF2B5EF4-FFF2-40B4-BE49-F238E27FC236}">
                <a16:creationId xmlns:a16="http://schemas.microsoft.com/office/drawing/2014/main" id="{AD6B0CAC-AB2A-44BD-A5F1-181F096A1CA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4671219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opLineLeft">
            <a:extLst>
              <a:ext uri="{FF2B5EF4-FFF2-40B4-BE49-F238E27FC236}">
                <a16:creationId xmlns:a16="http://schemas.microsoft.com/office/drawing/2014/main" id="{B80458B7-DA1A-4215-B701-10FAC61D0E28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12"/>
            </p:custDataLst>
          </p:nvPr>
        </p:nvSpPr>
        <p:spPr>
          <a:xfrm>
            <a:off x="554735" y="3659644"/>
            <a:ext cx="3465575" cy="246221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1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1ADFA379-EDDB-4C62-A3BB-AC227312C68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42590595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85760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498" name="Diapositive think-cell" r:id="rId17" imgW="413" imgH="416" progId="TCLayout.ActiveDocument.1">
                  <p:embed/>
                </p:oleObj>
              </mc:Choice>
              <mc:Fallback>
                <p:oleObj name="Diapositive think-cell" r:id="rId17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5C86E70-6ADC-4EA2-90F2-373AC4FDE5D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LogoText" hidden="1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A030B95D-1D90-4A27-8714-CFE7C7DB7020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6573171" y="6453769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546D990A-A0D7-434B-9320-6311D017DAA2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TopLineRight">
            <a:extLst>
              <a:ext uri="{FF2B5EF4-FFF2-40B4-BE49-F238E27FC236}">
                <a16:creationId xmlns:a16="http://schemas.microsoft.com/office/drawing/2014/main" id="{9388C4F9-67A3-422B-89FF-FAD8454A2F5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6573171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TopLineLeft">
            <a:extLst>
              <a:ext uri="{FF2B5EF4-FFF2-40B4-BE49-F238E27FC236}">
                <a16:creationId xmlns:a16="http://schemas.microsoft.com/office/drawing/2014/main" id="{1C0D7255-5C21-4254-B3DE-6D296E69C5F2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55D849-0DEC-44CD-849F-C8D9C2279FD6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1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20" name="1. On-page tracker">
            <a:extLst>
              <a:ext uri="{FF2B5EF4-FFF2-40B4-BE49-F238E27FC236}">
                <a16:creationId xmlns:a16="http://schemas.microsoft.com/office/drawing/2014/main" id="{0E1A178A-6BDC-4A0A-9F92-72F6EB95AD8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24" name="2. Slide Title">
            <a:extLst>
              <a:ext uri="{FF2B5EF4-FFF2-40B4-BE49-F238E27FC236}">
                <a16:creationId xmlns:a16="http://schemas.microsoft.com/office/drawing/2014/main" id="{06A9E224-CFBD-42B8-A4C0-EFE2C017E523}"/>
              </a:ext>
            </a:extLst>
          </p:cNvPr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4736" y="18237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3. Subtitle">
            <a:extLst>
              <a:ext uri="{FF2B5EF4-FFF2-40B4-BE49-F238E27FC236}">
                <a16:creationId xmlns:a16="http://schemas.microsoft.com/office/drawing/2014/main" id="{F7FC2EC4-28A5-4B24-B46C-79BCB0964344}"/>
              </a:ext>
            </a:extLst>
          </p:cNvPr>
          <p:cNvSpPr>
            <a:spLocks noGrp="1"/>
          </p:cNvSpPr>
          <p:nvPr>
            <p:ph type="subTitle" idx="1"/>
            <p:custDataLst>
              <p:tags r:id="rId15"/>
            </p:custDataLst>
          </p:nvPr>
        </p:nvSpPr>
        <p:spPr>
          <a:xfrm>
            <a:off x="554736" y="903861"/>
            <a:ext cx="5065776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0326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1901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22" name="Diapositive think-cell" r:id="rId17" imgW="572" imgH="588" progId="TCLayout.ActiveDocument.1">
                  <p:embed/>
                </p:oleObj>
              </mc:Choice>
              <mc:Fallback>
                <p:oleObj name="Diapositive think-cell" r:id="rId17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8F8ABD0-305F-4DFC-AC60-1FB7BB1683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BottomLineRight">
            <a:extLst>
              <a:ext uri="{FF2B5EF4-FFF2-40B4-BE49-F238E27FC236}">
                <a16:creationId xmlns:a16="http://schemas.microsoft.com/office/drawing/2014/main" id="{6425396B-5490-4E4D-8EA4-E4AB4F98BF62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8173371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BottomLineLeft">
            <a:extLst>
              <a:ext uri="{FF2B5EF4-FFF2-40B4-BE49-F238E27FC236}">
                <a16:creationId xmlns:a16="http://schemas.microsoft.com/office/drawing/2014/main" id="{570396F1-4249-402C-975E-F70778173C25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Right">
            <a:extLst>
              <a:ext uri="{FF2B5EF4-FFF2-40B4-BE49-F238E27FC236}">
                <a16:creationId xmlns:a16="http://schemas.microsoft.com/office/drawing/2014/main" id="{C5BD98EE-C09E-457E-A028-EBE485145AA3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8173371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opLineLeft">
            <a:extLst>
              <a:ext uri="{FF2B5EF4-FFF2-40B4-BE49-F238E27FC236}">
                <a16:creationId xmlns:a16="http://schemas.microsoft.com/office/drawing/2014/main" id="{47D3FB95-30DE-4983-B5AE-01B80542C0DD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8D646E-BD43-4948-96FE-F798F0E18D71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12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25" name="2. Slide Title">
            <a:extLst>
              <a:ext uri="{FF2B5EF4-FFF2-40B4-BE49-F238E27FC236}">
                <a16:creationId xmlns:a16="http://schemas.microsoft.com/office/drawing/2014/main" id="{AA4BE143-5F32-4F04-B536-5DD597732824}"/>
              </a:ext>
            </a:extLst>
          </p:cNvPr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54736" y="18237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3. Subtitle">
            <a:extLst>
              <a:ext uri="{FF2B5EF4-FFF2-40B4-BE49-F238E27FC236}">
                <a16:creationId xmlns:a16="http://schemas.microsoft.com/office/drawing/2014/main" id="{97E30C8F-A677-42C7-A072-4ACC7DC3D698}"/>
              </a:ext>
            </a:extLst>
          </p:cNvPr>
          <p:cNvSpPr>
            <a:spLocks noGrp="1"/>
          </p:cNvSpPr>
          <p:nvPr>
            <p:ph type="subTitle" idx="1"/>
            <p:custDataLst>
              <p:tags r:id="rId14"/>
            </p:custDataLst>
          </p:nvPr>
        </p:nvSpPr>
        <p:spPr>
          <a:xfrm>
            <a:off x="554736" y="903861"/>
            <a:ext cx="69677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  <p:sp>
        <p:nvSpPr>
          <p:cNvPr id="19" name="1. On-page tracker">
            <a:extLst>
              <a:ext uri="{FF2B5EF4-FFF2-40B4-BE49-F238E27FC236}">
                <a16:creationId xmlns:a16="http://schemas.microsoft.com/office/drawing/2014/main" id="{288125BB-6CB4-4B7C-8E2B-CB1912430A39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15"/>
            </p:custDataLst>
          </p:nvPr>
        </p:nvSpPr>
        <p:spPr>
          <a:xfrm>
            <a:off x="8173370" y="78768"/>
            <a:ext cx="346694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0720652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799513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546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5C86E70-6ADC-4EA2-90F2-373AC4FDE5D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SlideLogoText" hidden="1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BottomLineRight">
            <a:extLst>
              <a:ext uri="{FF2B5EF4-FFF2-40B4-BE49-F238E27FC236}">
                <a16:creationId xmlns:a16="http://schemas.microsoft.com/office/drawing/2014/main" id="{C7EF0021-7C64-4C3A-BB10-343D51B3F040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9119861" y="6453769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BottomLineLeft">
            <a:extLst>
              <a:ext uri="{FF2B5EF4-FFF2-40B4-BE49-F238E27FC236}">
                <a16:creationId xmlns:a16="http://schemas.microsoft.com/office/drawing/2014/main" id="{769848ED-A1D9-4D6F-AC16-5512562B47A0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54736" y="6453769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opLineRight">
            <a:extLst>
              <a:ext uri="{FF2B5EF4-FFF2-40B4-BE49-F238E27FC236}">
                <a16:creationId xmlns:a16="http://schemas.microsoft.com/office/drawing/2014/main" id="{9DD5C457-8894-4C00-BE39-CE61754727F6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9119861" y="1181906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TopLineLeft">
            <a:extLst>
              <a:ext uri="{FF2B5EF4-FFF2-40B4-BE49-F238E27FC236}">
                <a16:creationId xmlns:a16="http://schemas.microsoft.com/office/drawing/2014/main" id="{8B2884B5-93FA-4ECC-9065-3398231F02FC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20" name="1. On-page tracker">
            <a:extLst>
              <a:ext uri="{FF2B5EF4-FFF2-40B4-BE49-F238E27FC236}">
                <a16:creationId xmlns:a16="http://schemas.microsoft.com/office/drawing/2014/main" id="{CA286AFC-8B29-4E70-86B3-6C866D5BEC95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9119860" y="78768"/>
            <a:ext cx="252045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37073CF3-4B2B-440D-B24E-174E36B7892F}"/>
              </a:ext>
            </a:extLst>
          </p:cNvPr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54736" y="18237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3. Subtitle">
            <a:extLst>
              <a:ext uri="{FF2B5EF4-FFF2-40B4-BE49-F238E27FC236}">
                <a16:creationId xmlns:a16="http://schemas.microsoft.com/office/drawing/2014/main" id="{61C78DC4-4C20-4AA3-93C4-00442F85A83B}"/>
              </a:ext>
            </a:extLst>
          </p:cNvPr>
          <p:cNvSpPr>
            <a:spLocks noGrp="1"/>
          </p:cNvSpPr>
          <p:nvPr>
            <p:ph type="subTitle" idx="1"/>
            <p:custDataLst>
              <p:tags r:id="rId14"/>
            </p:custDataLst>
          </p:nvPr>
        </p:nvSpPr>
        <p:spPr>
          <a:xfrm>
            <a:off x="554736" y="903861"/>
            <a:ext cx="7918704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429228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BottomLine">
            <a:extLst>
              <a:ext uri="{FF2B5EF4-FFF2-40B4-BE49-F238E27FC236}">
                <a16:creationId xmlns:a16="http://schemas.microsoft.com/office/drawing/2014/main" id="{1A205B6C-F79D-4193-9FCF-230AF1D51716}"/>
              </a:ext>
            </a:extLst>
          </p:cNvPr>
          <p:cNvCxnSpPr/>
          <p:nvPr userDrawn="1">
            <p:custDataLst>
              <p:tags r:id="rId1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">
            <a:extLst>
              <a:ext uri="{FF2B5EF4-FFF2-40B4-BE49-F238E27FC236}">
                <a16:creationId xmlns:a16="http://schemas.microsoft.com/office/drawing/2014/main" id="{CB6CF5F8-7994-4E97-9AE6-6C98CE30967C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1181906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LogoText" hidden="1">
            <a:extLst>
              <a:ext uri="{FF2B5EF4-FFF2-40B4-BE49-F238E27FC236}">
                <a16:creationId xmlns:a16="http://schemas.microsoft.com/office/drawing/2014/main" id="{B789CE62-716F-47B1-B8FE-60436A1FA5A7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A91FB312-B423-41B9-AEAA-2BE53183470B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0429297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LogoText" hidden="1">
            <a:extLst>
              <a:ext uri="{FF2B5EF4-FFF2-40B4-BE49-F238E27FC236}">
                <a16:creationId xmlns:a16="http://schemas.microsoft.com/office/drawing/2014/main" id="{92A63429-03F1-4595-BAE1-A5F5E74A0DF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AEB01CB-E358-4EC5-960A-ABFC66CD5A2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938419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32E4BA7-205B-4431-879A-B60A0FD6D2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8046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570" name="Diapositive think-cell" r:id="rId5" imgW="344" imgH="344" progId="TCLayout.ActiveDocument.1">
                  <p:embed/>
                </p:oleObj>
              </mc:Choice>
              <mc:Fallback>
                <p:oleObj name="Diapositive think-cell" r:id="rId5" imgW="344" imgH="34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32E4BA7-205B-4431-879A-B60A0FD6D2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69900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16EA533F-94AF-4D02-A54D-267AD6DA2E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958816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663" name="Diapositive think-cell" r:id="rId10" imgW="344" imgH="344" progId="TCLayout.ActiveDocument.1">
                  <p:embed/>
                </p:oleObj>
              </mc:Choice>
              <mc:Fallback>
                <p:oleObj name="Diapositive think-cell" r:id="rId10" imgW="344" imgH="34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16EA533F-94AF-4D02-A54D-267AD6DA2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C54CE3BD-55D7-42CB-8D9D-17E2A0D7458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3" name="ClientLogo">
            <a:extLst>
              <a:ext uri="{FF2B5EF4-FFF2-40B4-BE49-F238E27FC236}">
                <a16:creationId xmlns:a16="http://schemas.microsoft.com/office/drawing/2014/main" id="{0D1A260D-45D1-4D8D-ACC4-246C7DD9AFAD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4"/>
            </p:custDataLst>
          </p:nvPr>
        </p:nvSpPr>
        <p:spPr>
          <a:xfrm>
            <a:off x="551942" y="4984025"/>
            <a:ext cx="1901952" cy="96926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 logo goes here.</a:t>
            </a:r>
          </a:p>
        </p:txBody>
      </p:sp>
      <p:sp>
        <p:nvSpPr>
          <p:cNvPr id="15" name="Documenttype">
            <a:extLst>
              <a:ext uri="{FF2B5EF4-FFF2-40B4-BE49-F238E27FC236}">
                <a16:creationId xmlns:a16="http://schemas.microsoft.com/office/drawing/2014/main" id="{CB5FF56E-DA90-4199-AF9A-359BE08E9A15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4736" y="4510168"/>
            <a:ext cx="6016752" cy="215444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 marL="115888" indent="0">
              <a:buNone/>
              <a:defRPr>
                <a:solidFill>
                  <a:schemeClr val="bg1"/>
                </a:solidFill>
              </a:defRPr>
            </a:lvl2pPr>
            <a:lvl3pPr marL="466344" indent="0">
              <a:buNone/>
              <a:defRPr>
                <a:solidFill>
                  <a:schemeClr val="bg1"/>
                </a:solidFill>
              </a:defRPr>
            </a:lvl3pPr>
            <a:lvl4pPr marL="813816" indent="0">
              <a:buNone/>
              <a:defRPr>
                <a:solidFill>
                  <a:schemeClr val="bg1"/>
                </a:solidFill>
              </a:defRPr>
            </a:lvl4pPr>
            <a:lvl5pPr marL="116128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BFC960F1-3A46-4C93-83F3-47AB2EB0D15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2" y="4092559"/>
            <a:ext cx="6016752" cy="30777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14DBF1FD-6C25-4E00-ACAB-F60F35C9625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2" y="2049805"/>
            <a:ext cx="6016752" cy="19217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n w="6350" cap="flat">
                  <a:noFill/>
                  <a:miter lim="800000"/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Disclaimer-English (United States)">
            <a:extLst>
              <a:ext uri="{FF2B5EF4-FFF2-40B4-BE49-F238E27FC236}">
                <a16:creationId xmlns:a16="http://schemas.microsoft.com/office/drawing/2014/main" id="{FB7A54AC-E14F-4BA1-B48F-5284B039668B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551942" y="6190488"/>
            <a:ext cx="4114800" cy="356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804863" eaLnBrk="0" hangingPunct="0"/>
            <a:r>
              <a:rPr lang="en-US" sz="800">
                <a:solidFill>
                  <a:schemeClr val="tx1"/>
                </a:solidFill>
                <a:latin typeface="+mn-lt"/>
              </a:rPr>
              <a:t>CONFIDENTIAL AND PROPRIETARY</a:t>
            </a:r>
          </a:p>
          <a:p>
            <a:pPr defTabSz="804863" eaLnBrk="0" hangingPunct="0"/>
            <a:r>
              <a:rPr lang="en-US" sz="800">
                <a:solidFill>
                  <a:schemeClr val="tx1"/>
                </a:solidFill>
                <a:latin typeface="+mn-lt"/>
              </a:rPr>
              <a:t>Any use of this material without specific permission is strictly prohibited</a:t>
            </a:r>
            <a:endParaRPr lang="en-US" sz="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45675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61803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8687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741700-5035-4E61-A4AC-1B3C7AE220D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8BAFD1A-3C11-49E6-B76E-5166760AF1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1EE9FF4B-7331-4DE1-A594-C0C335ED5BE5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110825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07623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2382874E-5BAC-44EB-9C53-2930F0FC66DC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6783834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2A77292F-0F7C-43B4-9782-AB706C93BD64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628313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608D4BB-56F5-4BF1-8C9C-8799BAA8CE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58184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711" name="Diapositive think-cell" r:id="rId9" imgW="473" imgH="476" progId="TCLayout.ActiveDocument.1">
                  <p:embed/>
                </p:oleObj>
              </mc:Choice>
              <mc:Fallback>
                <p:oleObj name="Diapositive think-cell" r:id="rId9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608D4BB-56F5-4BF1-8C9C-8799BAA8CE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88743A-B5B4-4D5C-9D2C-F17D5A50E4B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93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07CA98DC-1A07-45D0-A835-AD1606EE7BAE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8482938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CD01A5A-D383-4F62-8841-DD01725307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229684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0735" name="Diapositive think-cell" r:id="rId10" imgW="473" imgH="476" progId="TCLayout.ActiveDocument.1">
                  <p:embed/>
                </p:oleObj>
              </mc:Choice>
              <mc:Fallback>
                <p:oleObj name="Diapositive think-cell" r:id="rId10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CD01A5A-D383-4F62-8841-DD01725307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AC2F000-47EB-4070-866B-EF082C9E102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92841"/>
            <a:ext cx="9180576" cy="486608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93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469A753E-961A-4AC3-B6E0-4407B9A4AF3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1969573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88555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59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6FAC554-F995-4246-BE36-413D2200D98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7D03BAA3-96F1-4B7C-895E-B9B8CFDDA50B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C2A81BD2-BB6D-46F4-A26E-5D243E24DDD3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3715757" y="6453769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860F551B-05D0-4883-89B6-6CE418F81F78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Right">
            <a:extLst>
              <a:ext uri="{FF2B5EF4-FFF2-40B4-BE49-F238E27FC236}">
                <a16:creationId xmlns:a16="http://schemas.microsoft.com/office/drawing/2014/main" id="{AD6B0CAC-AB2A-44BD-A5F1-181F096A1CA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3715757" y="1181906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opLineLeft">
            <a:extLst>
              <a:ext uri="{FF2B5EF4-FFF2-40B4-BE49-F238E27FC236}">
                <a16:creationId xmlns:a16="http://schemas.microsoft.com/office/drawing/2014/main" id="{B80458B7-DA1A-4215-B701-10FAC61D0E28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12"/>
            </p:custDataLst>
          </p:nvPr>
        </p:nvSpPr>
        <p:spPr>
          <a:xfrm>
            <a:off x="554736" y="3659644"/>
            <a:ext cx="2514600" cy="492443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1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2C7757ED-5357-4B01-BB59-15D4406B0FDF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64107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7064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83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2D2E0F6-5BB5-47A0-8E4A-CD4E6673B19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2D4C39DE-34D3-430B-A68C-3662DBF9F427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C2A81BD2-BB6D-46F4-A26E-5D243E24DDD3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4671219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860F551B-05D0-4883-89B6-6CE418F81F78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Right">
            <a:extLst>
              <a:ext uri="{FF2B5EF4-FFF2-40B4-BE49-F238E27FC236}">
                <a16:creationId xmlns:a16="http://schemas.microsoft.com/office/drawing/2014/main" id="{AD6B0CAC-AB2A-44BD-A5F1-181F096A1CA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4671219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opLineLeft">
            <a:extLst>
              <a:ext uri="{FF2B5EF4-FFF2-40B4-BE49-F238E27FC236}">
                <a16:creationId xmlns:a16="http://schemas.microsoft.com/office/drawing/2014/main" id="{B80458B7-DA1A-4215-B701-10FAC61D0E28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12"/>
            </p:custDataLst>
          </p:nvPr>
        </p:nvSpPr>
        <p:spPr>
          <a:xfrm>
            <a:off x="554735" y="3659644"/>
            <a:ext cx="3465575" cy="246221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1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1ADFA379-EDDB-4C62-A3BB-AC227312C68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0698585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59266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07" name="Diapositive think-cell" r:id="rId17" imgW="413" imgH="416" progId="TCLayout.ActiveDocument.1">
                  <p:embed/>
                </p:oleObj>
              </mc:Choice>
              <mc:Fallback>
                <p:oleObj name="Diapositive think-cell" r:id="rId17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5C86E70-6ADC-4EA2-90F2-373AC4FDE5D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LogoText" hidden="1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BottomLineRight">
            <a:extLst>
              <a:ext uri="{FF2B5EF4-FFF2-40B4-BE49-F238E27FC236}">
                <a16:creationId xmlns:a16="http://schemas.microsoft.com/office/drawing/2014/main" id="{A030B95D-1D90-4A27-8714-CFE7C7DB7020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6573171" y="6453769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ottomLineLeft">
            <a:extLst>
              <a:ext uri="{FF2B5EF4-FFF2-40B4-BE49-F238E27FC236}">
                <a16:creationId xmlns:a16="http://schemas.microsoft.com/office/drawing/2014/main" id="{546D990A-A0D7-434B-9320-6311D017DAA2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TopLineRight">
            <a:extLst>
              <a:ext uri="{FF2B5EF4-FFF2-40B4-BE49-F238E27FC236}">
                <a16:creationId xmlns:a16="http://schemas.microsoft.com/office/drawing/2014/main" id="{9388C4F9-67A3-422B-89FF-FAD8454A2F57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6573171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TopLineLeft">
            <a:extLst>
              <a:ext uri="{FF2B5EF4-FFF2-40B4-BE49-F238E27FC236}">
                <a16:creationId xmlns:a16="http://schemas.microsoft.com/office/drawing/2014/main" id="{1C0D7255-5C21-4254-B3DE-6D296E69C5F2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55D849-0DEC-44CD-849F-C8D9C2279FD6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50657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1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20" name="1. On-page tracker">
            <a:extLst>
              <a:ext uri="{FF2B5EF4-FFF2-40B4-BE49-F238E27FC236}">
                <a16:creationId xmlns:a16="http://schemas.microsoft.com/office/drawing/2014/main" id="{0E1A178A-6BDC-4A0A-9F92-72F6EB95AD8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24" name="2. Slide Title">
            <a:extLst>
              <a:ext uri="{FF2B5EF4-FFF2-40B4-BE49-F238E27FC236}">
                <a16:creationId xmlns:a16="http://schemas.microsoft.com/office/drawing/2014/main" id="{06A9E224-CFBD-42B8-A4C0-EFE2C017E523}"/>
              </a:ext>
            </a:extLst>
          </p:cNvPr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4736" y="18237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3. Subtitle">
            <a:extLst>
              <a:ext uri="{FF2B5EF4-FFF2-40B4-BE49-F238E27FC236}">
                <a16:creationId xmlns:a16="http://schemas.microsoft.com/office/drawing/2014/main" id="{F7FC2EC4-28A5-4B24-B46C-79BCB0964344}"/>
              </a:ext>
            </a:extLst>
          </p:cNvPr>
          <p:cNvSpPr>
            <a:spLocks noGrp="1"/>
          </p:cNvSpPr>
          <p:nvPr>
            <p:ph type="subTitle" idx="1"/>
            <p:custDataLst>
              <p:tags r:id="rId15"/>
            </p:custDataLst>
          </p:nvPr>
        </p:nvSpPr>
        <p:spPr>
          <a:xfrm>
            <a:off x="554736" y="903861"/>
            <a:ext cx="5065776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409161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149327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31" name="Diapositive think-cell" r:id="rId17" imgW="572" imgH="588" progId="TCLayout.ActiveDocument.1">
                  <p:embed/>
                </p:oleObj>
              </mc:Choice>
              <mc:Fallback>
                <p:oleObj name="Diapositive think-cell" r:id="rId17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8F8ABD0-305F-4DFC-AC60-1FB7BB1683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 hidden="1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BottomLineRight">
            <a:extLst>
              <a:ext uri="{FF2B5EF4-FFF2-40B4-BE49-F238E27FC236}">
                <a16:creationId xmlns:a16="http://schemas.microsoft.com/office/drawing/2014/main" id="{6425396B-5490-4E4D-8EA4-E4AB4F98BF62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>
          <a:xfrm>
            <a:off x="8173371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BottomLineLeft">
            <a:extLst>
              <a:ext uri="{FF2B5EF4-FFF2-40B4-BE49-F238E27FC236}">
                <a16:creationId xmlns:a16="http://schemas.microsoft.com/office/drawing/2014/main" id="{570396F1-4249-402C-975E-F70778173C25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Right">
            <a:extLst>
              <a:ext uri="{FF2B5EF4-FFF2-40B4-BE49-F238E27FC236}">
                <a16:creationId xmlns:a16="http://schemas.microsoft.com/office/drawing/2014/main" id="{C5BD98EE-C09E-457E-A028-EBE485145AA3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8173371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opLineLeft">
            <a:extLst>
              <a:ext uri="{FF2B5EF4-FFF2-40B4-BE49-F238E27FC236}">
                <a16:creationId xmlns:a16="http://schemas.microsoft.com/office/drawing/2014/main" id="{47D3FB95-30DE-4983-B5AE-01B80542C0DD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8D646E-BD43-4948-96FE-F798F0E18D71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12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25" name="2. Slide Title">
            <a:extLst>
              <a:ext uri="{FF2B5EF4-FFF2-40B4-BE49-F238E27FC236}">
                <a16:creationId xmlns:a16="http://schemas.microsoft.com/office/drawing/2014/main" id="{AA4BE143-5F32-4F04-B536-5DD597732824}"/>
              </a:ext>
            </a:extLst>
          </p:cNvPr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54736" y="18237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3. Subtitle">
            <a:extLst>
              <a:ext uri="{FF2B5EF4-FFF2-40B4-BE49-F238E27FC236}">
                <a16:creationId xmlns:a16="http://schemas.microsoft.com/office/drawing/2014/main" id="{97E30C8F-A677-42C7-A072-4ACC7DC3D698}"/>
              </a:ext>
            </a:extLst>
          </p:cNvPr>
          <p:cNvSpPr>
            <a:spLocks noGrp="1"/>
          </p:cNvSpPr>
          <p:nvPr>
            <p:ph type="subTitle" idx="1"/>
            <p:custDataLst>
              <p:tags r:id="rId14"/>
            </p:custDataLst>
          </p:nvPr>
        </p:nvSpPr>
        <p:spPr>
          <a:xfrm>
            <a:off x="554736" y="903861"/>
            <a:ext cx="69677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  <p:sp>
        <p:nvSpPr>
          <p:cNvPr id="19" name="1. On-page tracker">
            <a:extLst>
              <a:ext uri="{FF2B5EF4-FFF2-40B4-BE49-F238E27FC236}">
                <a16:creationId xmlns:a16="http://schemas.microsoft.com/office/drawing/2014/main" id="{288125BB-6CB4-4B7C-8E2B-CB1912430A39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15"/>
            </p:custDataLst>
          </p:nvPr>
        </p:nvSpPr>
        <p:spPr>
          <a:xfrm>
            <a:off x="8173370" y="78768"/>
            <a:ext cx="346694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6716042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37060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55" name="Diapositive think-cell" r:id="rId16" imgW="413" imgH="416" progId="TCLayout.ActiveDocument.1">
                  <p:embed/>
                </p:oleObj>
              </mc:Choice>
              <mc:Fallback>
                <p:oleObj name="Diapositive think-cell" r:id="rId16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25C86E70-6ADC-4EA2-90F2-373AC4FDE5D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SlideLogoText" hidden="1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BottomLineRight">
            <a:extLst>
              <a:ext uri="{FF2B5EF4-FFF2-40B4-BE49-F238E27FC236}">
                <a16:creationId xmlns:a16="http://schemas.microsoft.com/office/drawing/2014/main" id="{C7EF0021-7C64-4C3A-BB10-343D51B3F040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9119861" y="6453769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BottomLineLeft">
            <a:extLst>
              <a:ext uri="{FF2B5EF4-FFF2-40B4-BE49-F238E27FC236}">
                <a16:creationId xmlns:a16="http://schemas.microsoft.com/office/drawing/2014/main" id="{769848ED-A1D9-4D6F-AC16-5512562B47A0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54736" y="6453769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opLineRight">
            <a:extLst>
              <a:ext uri="{FF2B5EF4-FFF2-40B4-BE49-F238E27FC236}">
                <a16:creationId xmlns:a16="http://schemas.microsoft.com/office/drawing/2014/main" id="{9DD5C457-8894-4C00-BE39-CE61754727F6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9119861" y="1181906"/>
            <a:ext cx="2514600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TopLineLeft">
            <a:extLst>
              <a:ext uri="{FF2B5EF4-FFF2-40B4-BE49-F238E27FC236}">
                <a16:creationId xmlns:a16="http://schemas.microsoft.com/office/drawing/2014/main" id="{8B2884B5-93FA-4ECC-9065-3398231F02FC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554736" y="1181906"/>
            <a:ext cx="7918704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20" name="1. On-page tracker">
            <a:extLst>
              <a:ext uri="{FF2B5EF4-FFF2-40B4-BE49-F238E27FC236}">
                <a16:creationId xmlns:a16="http://schemas.microsoft.com/office/drawing/2014/main" id="{CA286AFC-8B29-4E70-86B3-6C866D5BEC95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9119860" y="78768"/>
            <a:ext cx="252045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37073CF3-4B2B-440D-B24E-174E36B7892F}"/>
              </a:ext>
            </a:extLst>
          </p:cNvPr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54736" y="18237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3. Subtitle">
            <a:extLst>
              <a:ext uri="{FF2B5EF4-FFF2-40B4-BE49-F238E27FC236}">
                <a16:creationId xmlns:a16="http://schemas.microsoft.com/office/drawing/2014/main" id="{61C78DC4-4C20-4AA3-93C4-00442F85A83B}"/>
              </a:ext>
            </a:extLst>
          </p:cNvPr>
          <p:cNvSpPr>
            <a:spLocks noGrp="1"/>
          </p:cNvSpPr>
          <p:nvPr>
            <p:ph type="subTitle" idx="1"/>
            <p:custDataLst>
              <p:tags r:id="rId14"/>
            </p:custDataLst>
          </p:nvPr>
        </p:nvSpPr>
        <p:spPr>
          <a:xfrm>
            <a:off x="554736" y="903861"/>
            <a:ext cx="7918704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73404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BottomLine">
            <a:extLst>
              <a:ext uri="{FF2B5EF4-FFF2-40B4-BE49-F238E27FC236}">
                <a16:creationId xmlns:a16="http://schemas.microsoft.com/office/drawing/2014/main" id="{1A205B6C-F79D-4193-9FCF-230AF1D51716}"/>
              </a:ext>
            </a:extLst>
          </p:cNvPr>
          <p:cNvCxnSpPr/>
          <p:nvPr userDrawn="1">
            <p:custDataLst>
              <p:tags r:id="rId1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">
            <a:extLst>
              <a:ext uri="{FF2B5EF4-FFF2-40B4-BE49-F238E27FC236}">
                <a16:creationId xmlns:a16="http://schemas.microsoft.com/office/drawing/2014/main" id="{CB6CF5F8-7994-4E97-9AE6-6C98CE30967C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1181906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LogoText" hidden="1">
            <a:extLst>
              <a:ext uri="{FF2B5EF4-FFF2-40B4-BE49-F238E27FC236}">
                <a16:creationId xmlns:a16="http://schemas.microsoft.com/office/drawing/2014/main" id="{B789CE62-716F-47B1-B8FE-60436A1FA5A7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A91FB312-B423-41B9-AEAA-2BE53183470B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4737396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LogoText" hidden="1">
            <a:extLst>
              <a:ext uri="{FF2B5EF4-FFF2-40B4-BE49-F238E27FC236}">
                <a16:creationId xmlns:a16="http://schemas.microsoft.com/office/drawing/2014/main" id="{92A63429-03F1-4595-BAE1-A5F5E74A0DF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black"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AEB01CB-E358-4EC5-960A-ABFC66CD5A2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2476845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32E4BA7-205B-4431-879A-B60A0FD6D2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06545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79" name="Diapositive think-cell" r:id="rId5" imgW="344" imgH="344" progId="TCLayout.ActiveDocument.1">
                  <p:embed/>
                </p:oleObj>
              </mc:Choice>
              <mc:Fallback>
                <p:oleObj name="Diapositive think-cell" r:id="rId5" imgW="344" imgH="34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32E4BA7-205B-4431-879A-B60A0FD6D2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7585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ags" Target="../tags/tag128.xml"/><Relationship Id="rId26" Type="http://schemas.openxmlformats.org/officeDocument/2006/relationships/tags" Target="../tags/tag136.xml"/><Relationship Id="rId39" Type="http://schemas.openxmlformats.org/officeDocument/2006/relationships/oleObject" Target="../embeddings/oleObject17.bin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31.xml"/><Relationship Id="rId34" Type="http://schemas.openxmlformats.org/officeDocument/2006/relationships/tags" Target="../tags/tag144.xml"/><Relationship Id="rId42" Type="http://schemas.microsoft.com/office/2007/relationships/hdphoto" Target="../media/hdphoto1.wdp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ags" Target="../tags/tag127.xml"/><Relationship Id="rId25" Type="http://schemas.openxmlformats.org/officeDocument/2006/relationships/tags" Target="../tags/tag135.xml"/><Relationship Id="rId33" Type="http://schemas.openxmlformats.org/officeDocument/2006/relationships/tags" Target="../tags/tag143.xml"/><Relationship Id="rId38" Type="http://schemas.openxmlformats.org/officeDocument/2006/relationships/tags" Target="../tags/tag148.xml"/><Relationship Id="rId2" Type="http://schemas.openxmlformats.org/officeDocument/2006/relationships/slideLayout" Target="../slideLayouts/slideLayout17.xml"/><Relationship Id="rId16" Type="http://schemas.openxmlformats.org/officeDocument/2006/relationships/vmlDrawing" Target="../drawings/vmlDrawing17.vml"/><Relationship Id="rId20" Type="http://schemas.openxmlformats.org/officeDocument/2006/relationships/tags" Target="../tags/tag130.xml"/><Relationship Id="rId29" Type="http://schemas.openxmlformats.org/officeDocument/2006/relationships/tags" Target="../tags/tag139.xml"/><Relationship Id="rId41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34.xml"/><Relationship Id="rId32" Type="http://schemas.openxmlformats.org/officeDocument/2006/relationships/tags" Target="../tags/tag142.xml"/><Relationship Id="rId37" Type="http://schemas.openxmlformats.org/officeDocument/2006/relationships/tags" Target="../tags/tag147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23" Type="http://schemas.openxmlformats.org/officeDocument/2006/relationships/tags" Target="../tags/tag133.xml"/><Relationship Id="rId28" Type="http://schemas.openxmlformats.org/officeDocument/2006/relationships/tags" Target="../tags/tag138.xml"/><Relationship Id="rId36" Type="http://schemas.openxmlformats.org/officeDocument/2006/relationships/tags" Target="../tags/tag146.xml"/><Relationship Id="rId10" Type="http://schemas.openxmlformats.org/officeDocument/2006/relationships/slideLayout" Target="../slideLayouts/slideLayout25.xml"/><Relationship Id="rId19" Type="http://schemas.openxmlformats.org/officeDocument/2006/relationships/tags" Target="../tags/tag129.xml"/><Relationship Id="rId31" Type="http://schemas.openxmlformats.org/officeDocument/2006/relationships/tags" Target="../tags/tag141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ags" Target="../tags/tag132.xml"/><Relationship Id="rId27" Type="http://schemas.openxmlformats.org/officeDocument/2006/relationships/tags" Target="../tags/tag137.xml"/><Relationship Id="rId30" Type="http://schemas.openxmlformats.org/officeDocument/2006/relationships/tags" Target="../tags/tag140.xml"/><Relationship Id="rId35" Type="http://schemas.openxmlformats.org/officeDocument/2006/relationships/tags" Target="../tags/tag145.xml"/><Relationship Id="rId43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ags" Target="../tags/tag247.xml"/><Relationship Id="rId26" Type="http://schemas.openxmlformats.org/officeDocument/2006/relationships/tags" Target="../tags/tag255.xml"/><Relationship Id="rId39" Type="http://schemas.openxmlformats.org/officeDocument/2006/relationships/tags" Target="../tags/tag268.xml"/><Relationship Id="rId3" Type="http://schemas.openxmlformats.org/officeDocument/2006/relationships/slideLayout" Target="../slideLayouts/slideLayout32.xml"/><Relationship Id="rId21" Type="http://schemas.openxmlformats.org/officeDocument/2006/relationships/tags" Target="../tags/tag250.xml"/><Relationship Id="rId34" Type="http://schemas.openxmlformats.org/officeDocument/2006/relationships/tags" Target="../tags/tag263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ags" Target="../tags/tag246.xml"/><Relationship Id="rId25" Type="http://schemas.openxmlformats.org/officeDocument/2006/relationships/tags" Target="../tags/tag254.xml"/><Relationship Id="rId33" Type="http://schemas.openxmlformats.org/officeDocument/2006/relationships/tags" Target="../tags/tag262.xml"/><Relationship Id="rId38" Type="http://schemas.openxmlformats.org/officeDocument/2006/relationships/tags" Target="../tags/tag267.xml"/><Relationship Id="rId2" Type="http://schemas.openxmlformats.org/officeDocument/2006/relationships/slideLayout" Target="../slideLayouts/slideLayout31.xml"/><Relationship Id="rId16" Type="http://schemas.openxmlformats.org/officeDocument/2006/relationships/vmlDrawing" Target="../drawings/vmlDrawing32.vml"/><Relationship Id="rId20" Type="http://schemas.openxmlformats.org/officeDocument/2006/relationships/tags" Target="../tags/tag249.xml"/><Relationship Id="rId29" Type="http://schemas.openxmlformats.org/officeDocument/2006/relationships/tags" Target="../tags/tag258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ags" Target="../tags/tag253.xml"/><Relationship Id="rId32" Type="http://schemas.openxmlformats.org/officeDocument/2006/relationships/tags" Target="../tags/tag261.xml"/><Relationship Id="rId37" Type="http://schemas.openxmlformats.org/officeDocument/2006/relationships/tags" Target="../tags/tag266.xml"/><Relationship Id="rId40" Type="http://schemas.openxmlformats.org/officeDocument/2006/relationships/oleObject" Target="../embeddings/oleObject32.bin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23" Type="http://schemas.openxmlformats.org/officeDocument/2006/relationships/tags" Target="../tags/tag252.xml"/><Relationship Id="rId28" Type="http://schemas.openxmlformats.org/officeDocument/2006/relationships/tags" Target="../tags/tag257.xml"/><Relationship Id="rId36" Type="http://schemas.openxmlformats.org/officeDocument/2006/relationships/tags" Target="../tags/tag265.xml"/><Relationship Id="rId10" Type="http://schemas.openxmlformats.org/officeDocument/2006/relationships/slideLayout" Target="../slideLayouts/slideLayout39.xml"/><Relationship Id="rId19" Type="http://schemas.openxmlformats.org/officeDocument/2006/relationships/tags" Target="../tags/tag248.xml"/><Relationship Id="rId31" Type="http://schemas.openxmlformats.org/officeDocument/2006/relationships/tags" Target="../tags/tag2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tags" Target="../tags/tag251.xml"/><Relationship Id="rId27" Type="http://schemas.openxmlformats.org/officeDocument/2006/relationships/tags" Target="../tags/tag256.xml"/><Relationship Id="rId30" Type="http://schemas.openxmlformats.org/officeDocument/2006/relationships/tags" Target="../tags/tag259.xml"/><Relationship Id="rId35" Type="http://schemas.openxmlformats.org/officeDocument/2006/relationships/tags" Target="../tags/tag26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tags" Target="../tags/tag385.xml"/><Relationship Id="rId26" Type="http://schemas.openxmlformats.org/officeDocument/2006/relationships/tags" Target="../tags/tag393.xml"/><Relationship Id="rId39" Type="http://schemas.openxmlformats.org/officeDocument/2006/relationships/tags" Target="../tags/tag406.xml"/><Relationship Id="rId3" Type="http://schemas.openxmlformats.org/officeDocument/2006/relationships/slideLayout" Target="../slideLayouts/slideLayout46.xml"/><Relationship Id="rId21" Type="http://schemas.openxmlformats.org/officeDocument/2006/relationships/tags" Target="../tags/tag388.xml"/><Relationship Id="rId34" Type="http://schemas.openxmlformats.org/officeDocument/2006/relationships/tags" Target="../tags/tag401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ags" Target="../tags/tag384.xml"/><Relationship Id="rId25" Type="http://schemas.openxmlformats.org/officeDocument/2006/relationships/tags" Target="../tags/tag392.xml"/><Relationship Id="rId33" Type="http://schemas.openxmlformats.org/officeDocument/2006/relationships/tags" Target="../tags/tag400.xml"/><Relationship Id="rId38" Type="http://schemas.openxmlformats.org/officeDocument/2006/relationships/tags" Target="../tags/tag405.xml"/><Relationship Id="rId2" Type="http://schemas.openxmlformats.org/officeDocument/2006/relationships/slideLayout" Target="../slideLayouts/slideLayout45.xml"/><Relationship Id="rId16" Type="http://schemas.openxmlformats.org/officeDocument/2006/relationships/vmlDrawing" Target="../drawings/vmlDrawing43.vml"/><Relationship Id="rId20" Type="http://schemas.openxmlformats.org/officeDocument/2006/relationships/tags" Target="../tags/tag387.xml"/><Relationship Id="rId29" Type="http://schemas.openxmlformats.org/officeDocument/2006/relationships/tags" Target="../tags/tag396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tags" Target="../tags/tag391.xml"/><Relationship Id="rId32" Type="http://schemas.openxmlformats.org/officeDocument/2006/relationships/tags" Target="../tags/tag399.xml"/><Relationship Id="rId37" Type="http://schemas.openxmlformats.org/officeDocument/2006/relationships/tags" Target="../tags/tag404.xml"/><Relationship Id="rId40" Type="http://schemas.openxmlformats.org/officeDocument/2006/relationships/oleObject" Target="../embeddings/oleObject43.bin"/><Relationship Id="rId5" Type="http://schemas.openxmlformats.org/officeDocument/2006/relationships/slideLayout" Target="../slideLayouts/slideLayout48.xml"/><Relationship Id="rId15" Type="http://schemas.openxmlformats.org/officeDocument/2006/relationships/theme" Target="../theme/theme4.xml"/><Relationship Id="rId23" Type="http://schemas.openxmlformats.org/officeDocument/2006/relationships/tags" Target="../tags/tag390.xml"/><Relationship Id="rId28" Type="http://schemas.openxmlformats.org/officeDocument/2006/relationships/tags" Target="../tags/tag395.xml"/><Relationship Id="rId36" Type="http://schemas.openxmlformats.org/officeDocument/2006/relationships/tags" Target="../tags/tag403.xml"/><Relationship Id="rId10" Type="http://schemas.openxmlformats.org/officeDocument/2006/relationships/slideLayout" Target="../slideLayouts/slideLayout53.xml"/><Relationship Id="rId19" Type="http://schemas.openxmlformats.org/officeDocument/2006/relationships/tags" Target="../tags/tag386.xml"/><Relationship Id="rId31" Type="http://schemas.openxmlformats.org/officeDocument/2006/relationships/tags" Target="../tags/tag398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tags" Target="../tags/tag389.xml"/><Relationship Id="rId27" Type="http://schemas.openxmlformats.org/officeDocument/2006/relationships/tags" Target="../tags/tag394.xml"/><Relationship Id="rId30" Type="http://schemas.openxmlformats.org/officeDocument/2006/relationships/tags" Target="../tags/tag397.xml"/><Relationship Id="rId35" Type="http://schemas.openxmlformats.org/officeDocument/2006/relationships/tags" Target="../tags/tag4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5824014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289" name="Diapositive think-cell" r:id="rId39" imgW="413" imgH="416" progId="TCLayout.ActiveDocument.1">
                  <p:embed/>
                </p:oleObj>
              </mc:Choice>
              <mc:Fallback>
                <p:oleObj name="Diapositive think-cell" r:id="rId39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08/06/2021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895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166513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938" name="Diapositive think-cell" r:id="rId39" imgW="592" imgH="591" progId="TCLayout.ActiveDocument.1">
                  <p:embed/>
                </p:oleObj>
              </mc:Choice>
              <mc:Fallback>
                <p:oleObj name="Diapositive think-cell" r:id="rId3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EEC9760-0D7F-4427-AF82-DE6BA3EF7FE6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1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08/06/2021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1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6125406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30" name="Diapositive think-cell" r:id="rId40" imgW="413" imgH="416" progId="TCLayout.ActiveDocument.1">
                  <p:embed/>
                </p:oleObj>
              </mc:Choice>
              <mc:Fallback>
                <p:oleObj name="Diapositive think-cell" r:id="rId4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194173E-7BB3-47F4-8EAD-18BFC563F97A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03" name="SlideLogoText" hidden="1">
            <a:extLst>
              <a:ext uri="{FF2B5EF4-FFF2-40B4-BE49-F238E27FC236}">
                <a16:creationId xmlns:a16="http://schemas.microsoft.com/office/drawing/2014/main" id="{69FC0062-74AE-4BDA-ACE7-D069B448DDBC}"/>
              </a:ext>
            </a:extLst>
          </p:cNvPr>
          <p:cNvSpPr txBox="1"/>
          <p:nvPr userDrawn="1">
            <p:custDataLst>
              <p:tags r:id="rId19"/>
            </p:custDataLst>
          </p:nvPr>
        </p:nvSpPr>
        <p:spPr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6" name="BottomLine">
            <a:extLst>
              <a:ext uri="{FF2B5EF4-FFF2-40B4-BE49-F238E27FC236}">
                <a16:creationId xmlns:a16="http://schemas.microsoft.com/office/drawing/2014/main" id="{8B868434-776E-46FC-90D6-2CC6F63A9A51}"/>
              </a:ext>
            </a:extLst>
          </p:cNvPr>
          <p:cNvCxnSpPr/>
          <p:nvPr userDrawn="1">
            <p:custDataLst>
              <p:tags r:id="rId20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">
            <a:extLst>
              <a:ext uri="{FF2B5EF4-FFF2-40B4-BE49-F238E27FC236}">
                <a16:creationId xmlns:a16="http://schemas.microsoft.com/office/drawing/2014/main" id="{00E8CD27-C104-4563-9322-C0A2ABFCB5E3}"/>
              </a:ext>
            </a:extLst>
          </p:cNvPr>
          <p:cNvCxnSpPr/>
          <p:nvPr userDrawn="1">
            <p:custDataLst>
              <p:tags r:id="rId21"/>
            </p:custDataLst>
          </p:nvPr>
        </p:nvCxnSpPr>
        <p:spPr>
          <a:xfrm>
            <a:off x="554736" y="1181906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53972" y="6279028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>
                <a:latin typeface="+mn-lt"/>
                <a:ea typeface="+mn-ea"/>
                <a:cs typeface="Arial" panose="020B06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1700"/>
            <a:ext cx="11082528" cy="25237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>
            <p:custDataLst>
              <p:tags r:id="rId24"/>
            </p:custDataLst>
          </p:nvPr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grpSp>
        <p:nvGrpSpPr>
          <p:cNvPr id="187" name="LegendBoxes" hidden="1">
            <a:extLst>
              <a:ext uri="{FF2B5EF4-FFF2-40B4-BE49-F238E27FC236}">
                <a16:creationId xmlns:a16="http://schemas.microsoft.com/office/drawing/2014/main" id="{5048A9C9-0655-49B2-A283-6A54678F321B}"/>
              </a:ext>
            </a:extLst>
          </p:cNvPr>
          <p:cNvGrpSpPr/>
          <p:nvPr userDrawn="1"/>
        </p:nvGrpSpPr>
        <p:grpSpPr>
          <a:xfrm>
            <a:off x="10728000" y="4323600"/>
            <a:ext cx="984864" cy="1717282"/>
            <a:chOff x="9585951" y="2980105"/>
            <a:chExt cx="984864" cy="1717282"/>
          </a:xfrm>
        </p:grpSpPr>
        <p:sp>
          <p:nvSpPr>
            <p:cNvPr id="188" name="RectangleLegend1">
              <a:extLst>
                <a:ext uri="{FF2B5EF4-FFF2-40B4-BE49-F238E27FC236}">
                  <a16:creationId xmlns:a16="http://schemas.microsoft.com/office/drawing/2014/main" id="{8F219674-AEDF-41A7-B3C3-07BD8D165776}"/>
                </a:ext>
              </a:extLst>
            </p:cNvPr>
            <p:cNvSpPr/>
            <p:nvPr/>
          </p:nvSpPr>
          <p:spPr>
            <a:xfrm>
              <a:off x="9585951" y="3001463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89" name="RectangleLegend2">
              <a:extLst>
                <a:ext uri="{FF2B5EF4-FFF2-40B4-BE49-F238E27FC236}">
                  <a16:creationId xmlns:a16="http://schemas.microsoft.com/office/drawing/2014/main" id="{76884974-3CCD-4F11-B109-02708F18B04E}"/>
                </a:ext>
              </a:extLst>
            </p:cNvPr>
            <p:cNvSpPr/>
            <p:nvPr/>
          </p:nvSpPr>
          <p:spPr>
            <a:xfrm>
              <a:off x="9585951" y="3380961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0" name="RectangleLegend3">
              <a:extLst>
                <a:ext uri="{FF2B5EF4-FFF2-40B4-BE49-F238E27FC236}">
                  <a16:creationId xmlns:a16="http://schemas.microsoft.com/office/drawing/2014/main" id="{D440B2EC-6FE5-4259-BA11-DC2E3B68E637}"/>
                </a:ext>
              </a:extLst>
            </p:cNvPr>
            <p:cNvSpPr/>
            <p:nvPr/>
          </p:nvSpPr>
          <p:spPr>
            <a:xfrm>
              <a:off x="9585951" y="3754557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1" name="RectangleLegend4">
              <a:extLst>
                <a:ext uri="{FF2B5EF4-FFF2-40B4-BE49-F238E27FC236}">
                  <a16:creationId xmlns:a16="http://schemas.microsoft.com/office/drawing/2014/main" id="{52FE9D34-332E-47CD-94B8-12A069181C03}"/>
                </a:ext>
              </a:extLst>
            </p:cNvPr>
            <p:cNvSpPr/>
            <p:nvPr/>
          </p:nvSpPr>
          <p:spPr>
            <a:xfrm>
              <a:off x="9585951" y="4128153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2" name="RectangleLegend5">
              <a:extLst>
                <a:ext uri="{FF2B5EF4-FFF2-40B4-BE49-F238E27FC236}">
                  <a16:creationId xmlns:a16="http://schemas.microsoft.com/office/drawing/2014/main" id="{1D6EA8D9-42BE-4743-876B-1050D1436021}"/>
                </a:ext>
              </a:extLst>
            </p:cNvPr>
            <p:cNvSpPr/>
            <p:nvPr/>
          </p:nvSpPr>
          <p:spPr>
            <a:xfrm>
              <a:off x="9585951" y="4501749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3" name="Legend1">
              <a:extLst>
                <a:ext uri="{FF2B5EF4-FFF2-40B4-BE49-F238E27FC236}">
                  <a16:creationId xmlns:a16="http://schemas.microsoft.com/office/drawing/2014/main" id="{50F3208A-D1A9-4DEE-B968-1381D0DE88E8}"/>
                </a:ext>
              </a:extLst>
            </p:cNvPr>
            <p:cNvSpPr txBox="1"/>
            <p:nvPr/>
          </p:nvSpPr>
          <p:spPr>
            <a:xfrm>
              <a:off x="9912097" y="2980105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4" name="Legend2">
              <a:extLst>
                <a:ext uri="{FF2B5EF4-FFF2-40B4-BE49-F238E27FC236}">
                  <a16:creationId xmlns:a16="http://schemas.microsoft.com/office/drawing/2014/main" id="{69AC8C80-52E4-4497-A147-009E23FB42A5}"/>
                </a:ext>
              </a:extLst>
            </p:cNvPr>
            <p:cNvSpPr txBox="1"/>
            <p:nvPr/>
          </p:nvSpPr>
          <p:spPr>
            <a:xfrm>
              <a:off x="9912097" y="3359603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5" name="Legend3">
              <a:extLst>
                <a:ext uri="{FF2B5EF4-FFF2-40B4-BE49-F238E27FC236}">
                  <a16:creationId xmlns:a16="http://schemas.microsoft.com/office/drawing/2014/main" id="{218BEB5C-C19E-451D-B538-56A492CF74C6}"/>
                </a:ext>
              </a:extLst>
            </p:cNvPr>
            <p:cNvSpPr txBox="1"/>
            <p:nvPr/>
          </p:nvSpPr>
          <p:spPr>
            <a:xfrm>
              <a:off x="9912097" y="3739101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6" name="Legend4">
              <a:extLst>
                <a:ext uri="{FF2B5EF4-FFF2-40B4-BE49-F238E27FC236}">
                  <a16:creationId xmlns:a16="http://schemas.microsoft.com/office/drawing/2014/main" id="{B77C1590-32D9-4A52-8AF0-454D06E80BF2}"/>
                </a:ext>
              </a:extLst>
            </p:cNvPr>
            <p:cNvSpPr txBox="1"/>
            <p:nvPr/>
          </p:nvSpPr>
          <p:spPr>
            <a:xfrm>
              <a:off x="9912097" y="4110522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7" name="Legend5">
              <a:extLst>
                <a:ext uri="{FF2B5EF4-FFF2-40B4-BE49-F238E27FC236}">
                  <a16:creationId xmlns:a16="http://schemas.microsoft.com/office/drawing/2014/main" id="{A40A9DB6-E1B2-47A6-8B66-4FCDC31DD600}"/>
                </a:ext>
              </a:extLst>
            </p:cNvPr>
            <p:cNvSpPr txBox="1"/>
            <p:nvPr/>
          </p:nvSpPr>
          <p:spPr>
            <a:xfrm>
              <a:off x="9912097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148" name="LegendMoons" hidden="1">
            <a:extLst>
              <a:ext uri="{FF2B5EF4-FFF2-40B4-BE49-F238E27FC236}">
                <a16:creationId xmlns:a16="http://schemas.microsoft.com/office/drawing/2014/main" id="{DDFB4BFF-188C-450D-B4D3-DF8BD2DB3D7F}"/>
              </a:ext>
            </a:extLst>
          </p:cNvPr>
          <p:cNvGrpSpPr/>
          <p:nvPr userDrawn="1"/>
        </p:nvGrpSpPr>
        <p:grpSpPr>
          <a:xfrm>
            <a:off x="10692000" y="1339200"/>
            <a:ext cx="1023616" cy="1731859"/>
            <a:chOff x="7723680" y="1702457"/>
            <a:chExt cx="1023616" cy="1731859"/>
          </a:xfrm>
        </p:grpSpPr>
        <p:sp>
          <p:nvSpPr>
            <p:cNvPr id="149" name="Legend1">
              <a:extLst>
                <a:ext uri="{FF2B5EF4-FFF2-40B4-BE49-F238E27FC236}">
                  <a16:creationId xmlns:a16="http://schemas.microsoft.com/office/drawing/2014/main" id="{66D8D147-F2B4-4250-9C41-767555E14320}"/>
                </a:ext>
              </a:extLst>
            </p:cNvPr>
            <p:cNvSpPr txBox="1"/>
            <p:nvPr/>
          </p:nvSpPr>
          <p:spPr>
            <a:xfrm>
              <a:off x="8076312" y="1709816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0" name="Legend2">
              <a:extLst>
                <a:ext uri="{FF2B5EF4-FFF2-40B4-BE49-F238E27FC236}">
                  <a16:creationId xmlns:a16="http://schemas.microsoft.com/office/drawing/2014/main" id="{E9DCC6EC-92E6-47D0-B23D-94365AC17441}"/>
                </a:ext>
              </a:extLst>
            </p:cNvPr>
            <p:cNvSpPr txBox="1"/>
            <p:nvPr/>
          </p:nvSpPr>
          <p:spPr>
            <a:xfrm>
              <a:off x="8076312" y="2085275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1" name="Legend3">
              <a:extLst>
                <a:ext uri="{FF2B5EF4-FFF2-40B4-BE49-F238E27FC236}">
                  <a16:creationId xmlns:a16="http://schemas.microsoft.com/office/drawing/2014/main" id="{8451F4C0-E484-44FD-B923-EE0B1E1D1274}"/>
                </a:ext>
              </a:extLst>
            </p:cNvPr>
            <p:cNvSpPr txBox="1"/>
            <p:nvPr/>
          </p:nvSpPr>
          <p:spPr>
            <a:xfrm>
              <a:off x="8076312" y="246073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2" name="Legend4">
              <a:extLst>
                <a:ext uri="{FF2B5EF4-FFF2-40B4-BE49-F238E27FC236}">
                  <a16:creationId xmlns:a16="http://schemas.microsoft.com/office/drawing/2014/main" id="{508A2D78-9A17-4FB2-A405-02E4BB25DD6C}"/>
                </a:ext>
              </a:extLst>
            </p:cNvPr>
            <p:cNvSpPr txBox="1"/>
            <p:nvPr/>
          </p:nvSpPr>
          <p:spPr>
            <a:xfrm>
              <a:off x="8076312" y="2836193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3" name="Legend5">
              <a:extLst>
                <a:ext uri="{FF2B5EF4-FFF2-40B4-BE49-F238E27FC236}">
                  <a16:creationId xmlns:a16="http://schemas.microsoft.com/office/drawing/2014/main" id="{CF32E1C9-EF64-41BC-8B8E-B7FED880E653}"/>
                </a:ext>
              </a:extLst>
            </p:cNvPr>
            <p:cNvSpPr txBox="1"/>
            <p:nvPr/>
          </p:nvSpPr>
          <p:spPr>
            <a:xfrm>
              <a:off x="8076312" y="321165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154" name="MoonLegend1">
              <a:extLst>
                <a:ext uri="{FF2B5EF4-FFF2-40B4-BE49-F238E27FC236}">
                  <a16:creationId xmlns:a16="http://schemas.microsoft.com/office/drawing/2014/main" id="{496CCEDB-0BDA-47D9-9BA4-03BD59D6EEC2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F21E8F0F-ACA9-405E-8484-3FE9B6124FFD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Arc 167" hidden="1">
                <a:extLst>
                  <a:ext uri="{FF2B5EF4-FFF2-40B4-BE49-F238E27FC236}">
                    <a16:creationId xmlns:a16="http://schemas.microsoft.com/office/drawing/2014/main" id="{315D8D40-04AC-475B-AFC0-F08E492D131D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MoonLegend2">
              <a:extLst>
                <a:ext uri="{FF2B5EF4-FFF2-40B4-BE49-F238E27FC236}">
                  <a16:creationId xmlns:a16="http://schemas.microsoft.com/office/drawing/2014/main" id="{BCF3BE62-91BA-488B-84C7-3FE20CFBDB9A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D27FF75E-C9E0-4D28-8F47-85C2D2EE375F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BDC4F596-0330-4D95-8A02-83794DACDB00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MoonLegend3">
              <a:extLst>
                <a:ext uri="{FF2B5EF4-FFF2-40B4-BE49-F238E27FC236}">
                  <a16:creationId xmlns:a16="http://schemas.microsoft.com/office/drawing/2014/main" id="{E4482EDB-85E9-4926-9441-26A85880E202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6B270099-CB45-46A3-8BC6-ADF0FABD356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4D910DDA-12F5-450E-85C1-CD98B4A9EE80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MoonLegend4">
              <a:extLst>
                <a:ext uri="{FF2B5EF4-FFF2-40B4-BE49-F238E27FC236}">
                  <a16:creationId xmlns:a16="http://schemas.microsoft.com/office/drawing/2014/main" id="{2606D4D9-DA1B-4BEB-8CC9-41FDA33CC5A0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1477097-8655-4968-A993-EA579ADDDBCF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EAFFF099-23A4-4400-9308-28EB2E760A74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MoonLegend5">
              <a:extLst>
                <a:ext uri="{FF2B5EF4-FFF2-40B4-BE49-F238E27FC236}">
                  <a16:creationId xmlns:a16="http://schemas.microsoft.com/office/drawing/2014/main" id="{157F392C-3A22-465F-B4F0-A7E9FD7A01A1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BE9440E9-0BAB-4509-A556-8A80E9683FAB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CA6DB424-2E98-4F1D-87A4-EE09FA805687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9" name="Sticker" hidden="1">
            <a:extLst>
              <a:ext uri="{FF2B5EF4-FFF2-40B4-BE49-F238E27FC236}">
                <a16:creationId xmlns:a16="http://schemas.microsoft.com/office/drawing/2014/main" id="{2FA9271D-5EE0-4D66-9FDF-E4D1535949E8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58192" y="1289273"/>
            <a:ext cx="429605" cy="156997"/>
            <a:chOff x="8456447" y="272180"/>
            <a:chExt cx="322188" cy="156966"/>
          </a:xfrm>
        </p:grpSpPr>
        <p:sp>
          <p:nvSpPr>
            <p:cNvPr id="170" name="StickerRectangle">
              <a:extLst>
                <a:ext uri="{FF2B5EF4-FFF2-40B4-BE49-F238E27FC236}">
                  <a16:creationId xmlns:a16="http://schemas.microsoft.com/office/drawing/2014/main" id="{27342EFB-A6AF-4379-A9C9-4F8DD97D160E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8456447" y="272180"/>
              <a:ext cx="322188" cy="1569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18288" anchor="t" anchorCtr="0">
              <a:spAutoFit/>
            </a:bodyPr>
            <a:lstStyle/>
            <a:p>
              <a:pPr algn="l" defTabSz="1193860">
                <a:buClr>
                  <a:schemeClr val="tx2"/>
                </a:buClr>
              </a:pPr>
              <a:r>
                <a:rPr lang="en-US" sz="900" b="1" spc="50" dirty="0">
                  <a:ln w="3175">
                    <a:noFill/>
                  </a:ln>
                  <a:solidFill>
                    <a:schemeClr val="tx1"/>
                  </a:solidFill>
                </a:rPr>
                <a:t>Sticker</a:t>
              </a:r>
              <a:endParaRPr lang="en-US" sz="800" baseline="0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171" name="StickerUnderline">
              <a:extLst>
                <a:ext uri="{FF2B5EF4-FFF2-40B4-BE49-F238E27FC236}">
                  <a16:creationId xmlns:a16="http://schemas.microsoft.com/office/drawing/2014/main" id="{AC518518-EC41-445B-B558-9DBD24A778EA}"/>
                </a:ext>
              </a:extLst>
            </p:cNvPr>
            <p:cNvCxnSpPr>
              <a:cxnSpLocks noChangeShapeType="1"/>
              <a:stCxn id="170" idx="4"/>
              <a:endCxn id="170" idx="6"/>
            </p:cNvCxnSpPr>
            <p:nvPr/>
          </p:nvCxnSpPr>
          <p:spPr bwMode="gray">
            <a:xfrm>
              <a:off x="8456447" y="429146"/>
              <a:ext cx="322188" cy="0"/>
            </a:xfrm>
            <a:prstGeom prst="straightConnector1">
              <a:avLst/>
            </a:prstGeom>
            <a:noFill/>
            <a:ln w="4191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9" name="LegendLines" hidden="1">
            <a:extLst>
              <a:ext uri="{FF2B5EF4-FFF2-40B4-BE49-F238E27FC236}">
                <a16:creationId xmlns:a16="http://schemas.microsoft.com/office/drawing/2014/main" id="{BA3F11B7-574B-46B5-AA05-051B7C0195CA}"/>
              </a:ext>
            </a:extLst>
          </p:cNvPr>
          <p:cNvGrpSpPr/>
          <p:nvPr userDrawn="1"/>
        </p:nvGrpSpPr>
        <p:grpSpPr>
          <a:xfrm>
            <a:off x="10440000" y="3243600"/>
            <a:ext cx="1269335" cy="958286"/>
            <a:chOff x="4372690" y="3739101"/>
            <a:chExt cx="1269335" cy="958286"/>
          </a:xfrm>
        </p:grpSpPr>
        <p:sp>
          <p:nvSpPr>
            <p:cNvPr id="180" name="Legend1">
              <a:extLst>
                <a:ext uri="{FF2B5EF4-FFF2-40B4-BE49-F238E27FC236}">
                  <a16:creationId xmlns:a16="http://schemas.microsoft.com/office/drawing/2014/main" id="{A89F3277-B9B0-4605-94B5-1A0F3CF3FD94}"/>
                </a:ext>
              </a:extLst>
            </p:cNvPr>
            <p:cNvSpPr txBox="1"/>
            <p:nvPr/>
          </p:nvSpPr>
          <p:spPr>
            <a:xfrm>
              <a:off x="4988914" y="3739101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1" name="Legend2">
              <a:extLst>
                <a:ext uri="{FF2B5EF4-FFF2-40B4-BE49-F238E27FC236}">
                  <a16:creationId xmlns:a16="http://schemas.microsoft.com/office/drawing/2014/main" id="{728FD0F6-6F17-4DBC-A433-275600325C11}"/>
                </a:ext>
              </a:extLst>
            </p:cNvPr>
            <p:cNvSpPr txBox="1"/>
            <p:nvPr/>
          </p:nvSpPr>
          <p:spPr>
            <a:xfrm>
              <a:off x="4988914" y="4110522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2" name="Legend3">
              <a:extLst>
                <a:ext uri="{FF2B5EF4-FFF2-40B4-BE49-F238E27FC236}">
                  <a16:creationId xmlns:a16="http://schemas.microsoft.com/office/drawing/2014/main" id="{824D0AAE-0E8B-4539-A5E0-724A7C2C5FB7}"/>
                </a:ext>
              </a:extLst>
            </p:cNvPr>
            <p:cNvSpPr txBox="1"/>
            <p:nvPr/>
          </p:nvSpPr>
          <p:spPr>
            <a:xfrm>
              <a:off x="4988914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3" name="LineLegend3">
              <a:extLst>
                <a:ext uri="{FF2B5EF4-FFF2-40B4-BE49-F238E27FC236}">
                  <a16:creationId xmlns:a16="http://schemas.microsoft.com/office/drawing/2014/main" id="{15B966CE-74A4-42D7-84D1-50EE1BD807B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58811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184" name="LineLegend2">
              <a:extLst>
                <a:ext uri="{FF2B5EF4-FFF2-40B4-BE49-F238E27FC236}">
                  <a16:creationId xmlns:a16="http://schemas.microsoft.com/office/drawing/2014/main" id="{4AD11E2E-205C-4B89-BD31-DA18921C338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21475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185" name="LineLegend1">
              <a:extLst>
                <a:ext uri="{FF2B5EF4-FFF2-40B4-BE49-F238E27FC236}">
                  <a16:creationId xmlns:a16="http://schemas.microsoft.com/office/drawing/2014/main" id="{393D5D55-EAFF-4EBE-B2CF-AF057C324E6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384682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89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</p:sldLayoutIdLst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2500" b="1" kern="1200" spc="0" baseline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515938" indent="-2873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—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742950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914400" indent="-1365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›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3291658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639" name="Diapositive think-cell" r:id="rId40" imgW="413" imgH="416" progId="TCLayout.ActiveDocument.1">
                  <p:embed/>
                </p:oleObj>
              </mc:Choice>
              <mc:Fallback>
                <p:oleObj name="Diapositive think-cell" r:id="rId4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194173E-7BB3-47F4-8EAD-18BFC563F97A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03" name="SlideLogoText" hidden="1">
            <a:extLst>
              <a:ext uri="{FF2B5EF4-FFF2-40B4-BE49-F238E27FC236}">
                <a16:creationId xmlns:a16="http://schemas.microsoft.com/office/drawing/2014/main" id="{69FC0062-74AE-4BDA-ACE7-D069B448DDBC}"/>
              </a:ext>
            </a:extLst>
          </p:cNvPr>
          <p:cNvSpPr txBox="1"/>
          <p:nvPr userDrawn="1">
            <p:custDataLst>
              <p:tags r:id="rId19"/>
            </p:custDataLst>
          </p:nvPr>
        </p:nvSpPr>
        <p:spPr>
          <a:xfrm>
            <a:off x="10709936" y="6499381"/>
            <a:ext cx="64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6" name="BottomLine">
            <a:extLst>
              <a:ext uri="{FF2B5EF4-FFF2-40B4-BE49-F238E27FC236}">
                <a16:creationId xmlns:a16="http://schemas.microsoft.com/office/drawing/2014/main" id="{8B868434-776E-46FC-90D6-2CC6F63A9A51}"/>
              </a:ext>
            </a:extLst>
          </p:cNvPr>
          <p:cNvCxnSpPr/>
          <p:nvPr userDrawn="1">
            <p:custDataLst>
              <p:tags r:id="rId20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opLine">
            <a:extLst>
              <a:ext uri="{FF2B5EF4-FFF2-40B4-BE49-F238E27FC236}">
                <a16:creationId xmlns:a16="http://schemas.microsoft.com/office/drawing/2014/main" id="{00E8CD27-C104-4563-9322-C0A2ABFCB5E3}"/>
              </a:ext>
            </a:extLst>
          </p:cNvPr>
          <p:cNvCxnSpPr/>
          <p:nvPr userDrawn="1">
            <p:custDataLst>
              <p:tags r:id="rId21"/>
            </p:custDataLst>
          </p:nvPr>
        </p:nvCxnSpPr>
        <p:spPr>
          <a:xfrm>
            <a:off x="554736" y="1181906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53972" y="6279028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>
                <a:latin typeface="+mn-lt"/>
                <a:ea typeface="+mn-ea"/>
                <a:cs typeface="Arial" panose="020B06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1700"/>
            <a:ext cx="11082528" cy="25237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>
            <p:custDataLst>
              <p:tags r:id="rId24"/>
            </p:custDataLst>
          </p:nvPr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grpSp>
        <p:nvGrpSpPr>
          <p:cNvPr id="187" name="LegendBoxes" hidden="1">
            <a:extLst>
              <a:ext uri="{FF2B5EF4-FFF2-40B4-BE49-F238E27FC236}">
                <a16:creationId xmlns:a16="http://schemas.microsoft.com/office/drawing/2014/main" id="{5048A9C9-0655-49B2-A283-6A54678F321B}"/>
              </a:ext>
            </a:extLst>
          </p:cNvPr>
          <p:cNvGrpSpPr/>
          <p:nvPr userDrawn="1"/>
        </p:nvGrpSpPr>
        <p:grpSpPr>
          <a:xfrm>
            <a:off x="10728000" y="4323600"/>
            <a:ext cx="984864" cy="1717282"/>
            <a:chOff x="9585951" y="2980105"/>
            <a:chExt cx="984864" cy="1717282"/>
          </a:xfrm>
        </p:grpSpPr>
        <p:sp>
          <p:nvSpPr>
            <p:cNvPr id="188" name="RectangleLegend1">
              <a:extLst>
                <a:ext uri="{FF2B5EF4-FFF2-40B4-BE49-F238E27FC236}">
                  <a16:creationId xmlns:a16="http://schemas.microsoft.com/office/drawing/2014/main" id="{8F219674-AEDF-41A7-B3C3-07BD8D165776}"/>
                </a:ext>
              </a:extLst>
            </p:cNvPr>
            <p:cNvSpPr/>
            <p:nvPr/>
          </p:nvSpPr>
          <p:spPr>
            <a:xfrm>
              <a:off x="9585951" y="3001463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89" name="RectangleLegend2">
              <a:extLst>
                <a:ext uri="{FF2B5EF4-FFF2-40B4-BE49-F238E27FC236}">
                  <a16:creationId xmlns:a16="http://schemas.microsoft.com/office/drawing/2014/main" id="{76884974-3CCD-4F11-B109-02708F18B04E}"/>
                </a:ext>
              </a:extLst>
            </p:cNvPr>
            <p:cNvSpPr/>
            <p:nvPr/>
          </p:nvSpPr>
          <p:spPr>
            <a:xfrm>
              <a:off x="9585951" y="3380961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0" name="RectangleLegend3">
              <a:extLst>
                <a:ext uri="{FF2B5EF4-FFF2-40B4-BE49-F238E27FC236}">
                  <a16:creationId xmlns:a16="http://schemas.microsoft.com/office/drawing/2014/main" id="{D440B2EC-6FE5-4259-BA11-DC2E3B68E637}"/>
                </a:ext>
              </a:extLst>
            </p:cNvPr>
            <p:cNvSpPr/>
            <p:nvPr/>
          </p:nvSpPr>
          <p:spPr>
            <a:xfrm>
              <a:off x="9585951" y="3754557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1" name="RectangleLegend4">
              <a:extLst>
                <a:ext uri="{FF2B5EF4-FFF2-40B4-BE49-F238E27FC236}">
                  <a16:creationId xmlns:a16="http://schemas.microsoft.com/office/drawing/2014/main" id="{52FE9D34-332E-47CD-94B8-12A069181C03}"/>
                </a:ext>
              </a:extLst>
            </p:cNvPr>
            <p:cNvSpPr/>
            <p:nvPr/>
          </p:nvSpPr>
          <p:spPr>
            <a:xfrm>
              <a:off x="9585951" y="4128153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2" name="RectangleLegend5">
              <a:extLst>
                <a:ext uri="{FF2B5EF4-FFF2-40B4-BE49-F238E27FC236}">
                  <a16:creationId xmlns:a16="http://schemas.microsoft.com/office/drawing/2014/main" id="{1D6EA8D9-42BE-4743-876B-1050D1436021}"/>
                </a:ext>
              </a:extLst>
            </p:cNvPr>
            <p:cNvSpPr/>
            <p:nvPr/>
          </p:nvSpPr>
          <p:spPr>
            <a:xfrm>
              <a:off x="9585951" y="4501749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3" name="Legend1">
              <a:extLst>
                <a:ext uri="{FF2B5EF4-FFF2-40B4-BE49-F238E27FC236}">
                  <a16:creationId xmlns:a16="http://schemas.microsoft.com/office/drawing/2014/main" id="{50F3208A-D1A9-4DEE-B968-1381D0DE88E8}"/>
                </a:ext>
              </a:extLst>
            </p:cNvPr>
            <p:cNvSpPr txBox="1"/>
            <p:nvPr/>
          </p:nvSpPr>
          <p:spPr>
            <a:xfrm>
              <a:off x="9912097" y="2980105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4" name="Legend2">
              <a:extLst>
                <a:ext uri="{FF2B5EF4-FFF2-40B4-BE49-F238E27FC236}">
                  <a16:creationId xmlns:a16="http://schemas.microsoft.com/office/drawing/2014/main" id="{69AC8C80-52E4-4497-A147-009E23FB42A5}"/>
                </a:ext>
              </a:extLst>
            </p:cNvPr>
            <p:cNvSpPr txBox="1"/>
            <p:nvPr/>
          </p:nvSpPr>
          <p:spPr>
            <a:xfrm>
              <a:off x="9912097" y="3359603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5" name="Legend3">
              <a:extLst>
                <a:ext uri="{FF2B5EF4-FFF2-40B4-BE49-F238E27FC236}">
                  <a16:creationId xmlns:a16="http://schemas.microsoft.com/office/drawing/2014/main" id="{218BEB5C-C19E-451D-B538-56A492CF74C6}"/>
                </a:ext>
              </a:extLst>
            </p:cNvPr>
            <p:cNvSpPr txBox="1"/>
            <p:nvPr/>
          </p:nvSpPr>
          <p:spPr>
            <a:xfrm>
              <a:off x="9912097" y="3739101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6" name="Legend4">
              <a:extLst>
                <a:ext uri="{FF2B5EF4-FFF2-40B4-BE49-F238E27FC236}">
                  <a16:creationId xmlns:a16="http://schemas.microsoft.com/office/drawing/2014/main" id="{B77C1590-32D9-4A52-8AF0-454D06E80BF2}"/>
                </a:ext>
              </a:extLst>
            </p:cNvPr>
            <p:cNvSpPr txBox="1"/>
            <p:nvPr/>
          </p:nvSpPr>
          <p:spPr>
            <a:xfrm>
              <a:off x="9912097" y="4110522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97" name="Legend5">
              <a:extLst>
                <a:ext uri="{FF2B5EF4-FFF2-40B4-BE49-F238E27FC236}">
                  <a16:creationId xmlns:a16="http://schemas.microsoft.com/office/drawing/2014/main" id="{A40A9DB6-E1B2-47A6-8B66-4FCDC31DD600}"/>
                </a:ext>
              </a:extLst>
            </p:cNvPr>
            <p:cNvSpPr txBox="1"/>
            <p:nvPr/>
          </p:nvSpPr>
          <p:spPr>
            <a:xfrm>
              <a:off x="9912097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148" name="LegendMoons" hidden="1">
            <a:extLst>
              <a:ext uri="{FF2B5EF4-FFF2-40B4-BE49-F238E27FC236}">
                <a16:creationId xmlns:a16="http://schemas.microsoft.com/office/drawing/2014/main" id="{DDFB4BFF-188C-450D-B4D3-DF8BD2DB3D7F}"/>
              </a:ext>
            </a:extLst>
          </p:cNvPr>
          <p:cNvGrpSpPr/>
          <p:nvPr userDrawn="1"/>
        </p:nvGrpSpPr>
        <p:grpSpPr>
          <a:xfrm>
            <a:off x="10692000" y="1339200"/>
            <a:ext cx="1023616" cy="1731859"/>
            <a:chOff x="7723680" y="1702457"/>
            <a:chExt cx="1023616" cy="1731859"/>
          </a:xfrm>
        </p:grpSpPr>
        <p:sp>
          <p:nvSpPr>
            <p:cNvPr id="149" name="Legend1">
              <a:extLst>
                <a:ext uri="{FF2B5EF4-FFF2-40B4-BE49-F238E27FC236}">
                  <a16:creationId xmlns:a16="http://schemas.microsoft.com/office/drawing/2014/main" id="{66D8D147-F2B4-4250-9C41-767555E14320}"/>
                </a:ext>
              </a:extLst>
            </p:cNvPr>
            <p:cNvSpPr txBox="1"/>
            <p:nvPr/>
          </p:nvSpPr>
          <p:spPr>
            <a:xfrm>
              <a:off x="8076312" y="1709816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0" name="Legend2">
              <a:extLst>
                <a:ext uri="{FF2B5EF4-FFF2-40B4-BE49-F238E27FC236}">
                  <a16:creationId xmlns:a16="http://schemas.microsoft.com/office/drawing/2014/main" id="{E9DCC6EC-92E6-47D0-B23D-94365AC17441}"/>
                </a:ext>
              </a:extLst>
            </p:cNvPr>
            <p:cNvSpPr txBox="1"/>
            <p:nvPr/>
          </p:nvSpPr>
          <p:spPr>
            <a:xfrm>
              <a:off x="8076312" y="2085275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1" name="Legend3">
              <a:extLst>
                <a:ext uri="{FF2B5EF4-FFF2-40B4-BE49-F238E27FC236}">
                  <a16:creationId xmlns:a16="http://schemas.microsoft.com/office/drawing/2014/main" id="{8451F4C0-E484-44FD-B923-EE0B1E1D1274}"/>
                </a:ext>
              </a:extLst>
            </p:cNvPr>
            <p:cNvSpPr txBox="1"/>
            <p:nvPr/>
          </p:nvSpPr>
          <p:spPr>
            <a:xfrm>
              <a:off x="8076312" y="246073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2" name="Legend4">
              <a:extLst>
                <a:ext uri="{FF2B5EF4-FFF2-40B4-BE49-F238E27FC236}">
                  <a16:creationId xmlns:a16="http://schemas.microsoft.com/office/drawing/2014/main" id="{508A2D78-9A17-4FB2-A405-02E4BB25DD6C}"/>
                </a:ext>
              </a:extLst>
            </p:cNvPr>
            <p:cNvSpPr txBox="1"/>
            <p:nvPr/>
          </p:nvSpPr>
          <p:spPr>
            <a:xfrm>
              <a:off x="8076312" y="2836193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3" name="Legend5">
              <a:extLst>
                <a:ext uri="{FF2B5EF4-FFF2-40B4-BE49-F238E27FC236}">
                  <a16:creationId xmlns:a16="http://schemas.microsoft.com/office/drawing/2014/main" id="{CF32E1C9-EF64-41BC-8B8E-B7FED880E653}"/>
                </a:ext>
              </a:extLst>
            </p:cNvPr>
            <p:cNvSpPr txBox="1"/>
            <p:nvPr/>
          </p:nvSpPr>
          <p:spPr>
            <a:xfrm>
              <a:off x="8076312" y="321165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154" name="MoonLegend1">
              <a:extLst>
                <a:ext uri="{FF2B5EF4-FFF2-40B4-BE49-F238E27FC236}">
                  <a16:creationId xmlns:a16="http://schemas.microsoft.com/office/drawing/2014/main" id="{496CCEDB-0BDA-47D9-9BA4-03BD59D6EEC2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F21E8F0F-ACA9-405E-8484-3FE9B6124FFD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Arc 167" hidden="1">
                <a:extLst>
                  <a:ext uri="{FF2B5EF4-FFF2-40B4-BE49-F238E27FC236}">
                    <a16:creationId xmlns:a16="http://schemas.microsoft.com/office/drawing/2014/main" id="{315D8D40-04AC-475B-AFC0-F08E492D131D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MoonLegend2">
              <a:extLst>
                <a:ext uri="{FF2B5EF4-FFF2-40B4-BE49-F238E27FC236}">
                  <a16:creationId xmlns:a16="http://schemas.microsoft.com/office/drawing/2014/main" id="{BCF3BE62-91BA-488B-84C7-3FE20CFBDB9A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D27FF75E-C9E0-4D28-8F47-85C2D2EE375F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BDC4F596-0330-4D95-8A02-83794DACDB00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6" name="MoonLegend3">
              <a:extLst>
                <a:ext uri="{FF2B5EF4-FFF2-40B4-BE49-F238E27FC236}">
                  <a16:creationId xmlns:a16="http://schemas.microsoft.com/office/drawing/2014/main" id="{E4482EDB-85E9-4926-9441-26A85880E202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6B270099-CB45-46A3-8BC6-ADF0FABD356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4D910DDA-12F5-450E-85C1-CD98B4A9EE80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7" name="MoonLegend4">
              <a:extLst>
                <a:ext uri="{FF2B5EF4-FFF2-40B4-BE49-F238E27FC236}">
                  <a16:creationId xmlns:a16="http://schemas.microsoft.com/office/drawing/2014/main" id="{2606D4D9-DA1B-4BEB-8CC9-41FDA33CC5A0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1477097-8655-4968-A993-EA579ADDDBCF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EAFFF099-23A4-4400-9308-28EB2E760A74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MoonLegend5">
              <a:extLst>
                <a:ext uri="{FF2B5EF4-FFF2-40B4-BE49-F238E27FC236}">
                  <a16:creationId xmlns:a16="http://schemas.microsoft.com/office/drawing/2014/main" id="{157F392C-3A22-465F-B4F0-A7E9FD7A01A1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BE9440E9-0BAB-4509-A556-8A80E9683FAB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CA6DB424-2E98-4F1D-87A4-EE09FA805687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9" name="Sticker" hidden="1">
            <a:extLst>
              <a:ext uri="{FF2B5EF4-FFF2-40B4-BE49-F238E27FC236}">
                <a16:creationId xmlns:a16="http://schemas.microsoft.com/office/drawing/2014/main" id="{2FA9271D-5EE0-4D66-9FDF-E4D1535949E8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558192" y="1289273"/>
            <a:ext cx="429605" cy="156997"/>
            <a:chOff x="8456447" y="272180"/>
            <a:chExt cx="322188" cy="156966"/>
          </a:xfrm>
        </p:grpSpPr>
        <p:sp>
          <p:nvSpPr>
            <p:cNvPr id="170" name="StickerRectangle">
              <a:extLst>
                <a:ext uri="{FF2B5EF4-FFF2-40B4-BE49-F238E27FC236}">
                  <a16:creationId xmlns:a16="http://schemas.microsoft.com/office/drawing/2014/main" id="{27342EFB-A6AF-4379-A9C9-4F8DD97D160E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8456447" y="272180"/>
              <a:ext cx="322188" cy="1569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18288" anchor="t" anchorCtr="0">
              <a:spAutoFit/>
            </a:bodyPr>
            <a:lstStyle/>
            <a:p>
              <a:pPr algn="l" defTabSz="1193860">
                <a:buClr>
                  <a:schemeClr val="tx2"/>
                </a:buClr>
              </a:pPr>
              <a:r>
                <a:rPr lang="en-US" sz="900" b="1" spc="50" dirty="0">
                  <a:ln w="3175">
                    <a:noFill/>
                  </a:ln>
                  <a:solidFill>
                    <a:schemeClr val="tx1"/>
                  </a:solidFill>
                </a:rPr>
                <a:t>Sticker</a:t>
              </a:r>
              <a:endParaRPr lang="en-US" sz="800" baseline="0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171" name="StickerUnderline">
              <a:extLst>
                <a:ext uri="{FF2B5EF4-FFF2-40B4-BE49-F238E27FC236}">
                  <a16:creationId xmlns:a16="http://schemas.microsoft.com/office/drawing/2014/main" id="{AC518518-EC41-445B-B558-9DBD24A778EA}"/>
                </a:ext>
              </a:extLst>
            </p:cNvPr>
            <p:cNvCxnSpPr>
              <a:cxnSpLocks noChangeShapeType="1"/>
              <a:stCxn id="170" idx="4"/>
              <a:endCxn id="170" idx="6"/>
            </p:cNvCxnSpPr>
            <p:nvPr/>
          </p:nvCxnSpPr>
          <p:spPr bwMode="gray">
            <a:xfrm>
              <a:off x="8456447" y="429146"/>
              <a:ext cx="322188" cy="0"/>
            </a:xfrm>
            <a:prstGeom prst="straightConnector1">
              <a:avLst/>
            </a:prstGeom>
            <a:noFill/>
            <a:ln w="4191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9" name="LegendLines" hidden="1">
            <a:extLst>
              <a:ext uri="{FF2B5EF4-FFF2-40B4-BE49-F238E27FC236}">
                <a16:creationId xmlns:a16="http://schemas.microsoft.com/office/drawing/2014/main" id="{BA3F11B7-574B-46B5-AA05-051B7C0195CA}"/>
              </a:ext>
            </a:extLst>
          </p:cNvPr>
          <p:cNvGrpSpPr/>
          <p:nvPr userDrawn="1"/>
        </p:nvGrpSpPr>
        <p:grpSpPr>
          <a:xfrm>
            <a:off x="10440000" y="3243600"/>
            <a:ext cx="1269335" cy="958286"/>
            <a:chOff x="4372690" y="3739101"/>
            <a:chExt cx="1269335" cy="958286"/>
          </a:xfrm>
        </p:grpSpPr>
        <p:sp>
          <p:nvSpPr>
            <p:cNvPr id="180" name="Legend1">
              <a:extLst>
                <a:ext uri="{FF2B5EF4-FFF2-40B4-BE49-F238E27FC236}">
                  <a16:creationId xmlns:a16="http://schemas.microsoft.com/office/drawing/2014/main" id="{A89F3277-B9B0-4605-94B5-1A0F3CF3FD94}"/>
                </a:ext>
              </a:extLst>
            </p:cNvPr>
            <p:cNvSpPr txBox="1"/>
            <p:nvPr/>
          </p:nvSpPr>
          <p:spPr>
            <a:xfrm>
              <a:off x="4988914" y="3739101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1" name="Legend2">
              <a:extLst>
                <a:ext uri="{FF2B5EF4-FFF2-40B4-BE49-F238E27FC236}">
                  <a16:creationId xmlns:a16="http://schemas.microsoft.com/office/drawing/2014/main" id="{728FD0F6-6F17-4DBC-A433-275600325C11}"/>
                </a:ext>
              </a:extLst>
            </p:cNvPr>
            <p:cNvSpPr txBox="1"/>
            <p:nvPr/>
          </p:nvSpPr>
          <p:spPr>
            <a:xfrm>
              <a:off x="4988914" y="4110522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2" name="Legend3">
              <a:extLst>
                <a:ext uri="{FF2B5EF4-FFF2-40B4-BE49-F238E27FC236}">
                  <a16:creationId xmlns:a16="http://schemas.microsoft.com/office/drawing/2014/main" id="{824D0AAE-0E8B-4539-A5E0-724A7C2C5FB7}"/>
                </a:ext>
              </a:extLst>
            </p:cNvPr>
            <p:cNvSpPr txBox="1"/>
            <p:nvPr/>
          </p:nvSpPr>
          <p:spPr>
            <a:xfrm>
              <a:off x="4988914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83" name="LineLegend3">
              <a:extLst>
                <a:ext uri="{FF2B5EF4-FFF2-40B4-BE49-F238E27FC236}">
                  <a16:creationId xmlns:a16="http://schemas.microsoft.com/office/drawing/2014/main" id="{15B966CE-74A4-42D7-84D1-50EE1BD807B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58811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184" name="LineLegend2">
              <a:extLst>
                <a:ext uri="{FF2B5EF4-FFF2-40B4-BE49-F238E27FC236}">
                  <a16:creationId xmlns:a16="http://schemas.microsoft.com/office/drawing/2014/main" id="{4AD11E2E-205C-4B89-BD31-DA18921C338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21475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  <p:sp>
          <p:nvSpPr>
            <p:cNvPr id="185" name="LineLegend1">
              <a:extLst>
                <a:ext uri="{FF2B5EF4-FFF2-40B4-BE49-F238E27FC236}">
                  <a16:creationId xmlns:a16="http://schemas.microsoft.com/office/drawing/2014/main" id="{393D5D55-EAFF-4EBE-B2CF-AF057C324E6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384682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49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2500" b="1" kern="1200" spc="0" baseline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515938" indent="-2873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—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742950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914400" indent="-1365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›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23.xml"/><Relationship Id="rId7" Type="http://schemas.openxmlformats.org/officeDocument/2006/relationships/tags" Target="../tags/tag527.xml"/><Relationship Id="rId2" Type="http://schemas.openxmlformats.org/officeDocument/2006/relationships/tags" Target="../tags/tag522.xml"/><Relationship Id="rId1" Type="http://schemas.openxmlformats.org/officeDocument/2006/relationships/vmlDrawing" Target="../drawings/vmlDrawing54.vml"/><Relationship Id="rId6" Type="http://schemas.openxmlformats.org/officeDocument/2006/relationships/tags" Target="../tags/tag526.xml"/><Relationship Id="rId11" Type="http://schemas.openxmlformats.org/officeDocument/2006/relationships/image" Target="../media/image3.emf"/><Relationship Id="rId5" Type="http://schemas.openxmlformats.org/officeDocument/2006/relationships/tags" Target="../tags/tag525.xml"/><Relationship Id="rId10" Type="http://schemas.openxmlformats.org/officeDocument/2006/relationships/oleObject" Target="../embeddings/oleObject54.bin"/><Relationship Id="rId4" Type="http://schemas.openxmlformats.org/officeDocument/2006/relationships/tags" Target="../tags/tag524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tags" Target="../tags/tag529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528.xml"/><Relationship Id="rId1" Type="http://schemas.openxmlformats.org/officeDocument/2006/relationships/vmlDrawing" Target="../drawings/vmlDrawing55.v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1.xml"/><Relationship Id="rId10" Type="http://schemas.openxmlformats.org/officeDocument/2006/relationships/slide" Target="slide9.xml"/><Relationship Id="rId4" Type="http://schemas.openxmlformats.org/officeDocument/2006/relationships/tags" Target="../tags/tag530.xml"/><Relationship Id="rId9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16.png"/><Relationship Id="rId3" Type="http://schemas.openxmlformats.org/officeDocument/2006/relationships/tags" Target="../tags/tag533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5.png"/><Relationship Id="rId2" Type="http://schemas.openxmlformats.org/officeDocument/2006/relationships/tags" Target="../tags/tag532.xml"/><Relationship Id="rId1" Type="http://schemas.openxmlformats.org/officeDocument/2006/relationships/vmlDrawing" Target="../drawings/vmlDrawing56.vml"/><Relationship Id="rId6" Type="http://schemas.openxmlformats.org/officeDocument/2006/relationships/tags" Target="../tags/tag536.xml"/><Relationship Id="rId11" Type="http://schemas.openxmlformats.org/officeDocument/2006/relationships/image" Target="../media/image14.png"/><Relationship Id="rId5" Type="http://schemas.openxmlformats.org/officeDocument/2006/relationships/tags" Target="../tags/tag535.xml"/><Relationship Id="rId10" Type="http://schemas.openxmlformats.org/officeDocument/2006/relationships/image" Target="../media/image13.emf"/><Relationship Id="rId4" Type="http://schemas.openxmlformats.org/officeDocument/2006/relationships/tags" Target="../tags/tag534.xml"/><Relationship Id="rId9" Type="http://schemas.openxmlformats.org/officeDocument/2006/relationships/oleObject" Target="../embeddings/oleObject56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548.xml"/><Relationship Id="rId18" Type="http://schemas.openxmlformats.org/officeDocument/2006/relationships/tags" Target="../tags/tag553.xml"/><Relationship Id="rId26" Type="http://schemas.openxmlformats.org/officeDocument/2006/relationships/tags" Target="../tags/tag561.xml"/><Relationship Id="rId39" Type="http://schemas.openxmlformats.org/officeDocument/2006/relationships/tags" Target="../tags/tag574.xml"/><Relationship Id="rId3" Type="http://schemas.openxmlformats.org/officeDocument/2006/relationships/tags" Target="../tags/tag538.xml"/><Relationship Id="rId21" Type="http://schemas.openxmlformats.org/officeDocument/2006/relationships/tags" Target="../tags/tag556.xml"/><Relationship Id="rId34" Type="http://schemas.openxmlformats.org/officeDocument/2006/relationships/tags" Target="../tags/tag569.xml"/><Relationship Id="rId42" Type="http://schemas.openxmlformats.org/officeDocument/2006/relationships/tags" Target="../tags/tag577.xml"/><Relationship Id="rId47" Type="http://schemas.openxmlformats.org/officeDocument/2006/relationships/oleObject" Target="../embeddings/oleObject57.bin"/><Relationship Id="rId50" Type="http://schemas.openxmlformats.org/officeDocument/2006/relationships/image" Target="../media/image14.png"/><Relationship Id="rId7" Type="http://schemas.openxmlformats.org/officeDocument/2006/relationships/tags" Target="../tags/tag542.xml"/><Relationship Id="rId12" Type="http://schemas.openxmlformats.org/officeDocument/2006/relationships/tags" Target="../tags/tag547.xml"/><Relationship Id="rId17" Type="http://schemas.openxmlformats.org/officeDocument/2006/relationships/tags" Target="../tags/tag552.xml"/><Relationship Id="rId25" Type="http://schemas.openxmlformats.org/officeDocument/2006/relationships/tags" Target="../tags/tag560.xml"/><Relationship Id="rId33" Type="http://schemas.openxmlformats.org/officeDocument/2006/relationships/tags" Target="../tags/tag568.xml"/><Relationship Id="rId38" Type="http://schemas.openxmlformats.org/officeDocument/2006/relationships/tags" Target="../tags/tag573.xml"/><Relationship Id="rId46" Type="http://schemas.openxmlformats.org/officeDocument/2006/relationships/notesSlide" Target="../notesSlides/notesSlide4.xml"/><Relationship Id="rId2" Type="http://schemas.openxmlformats.org/officeDocument/2006/relationships/tags" Target="../tags/tag537.xml"/><Relationship Id="rId16" Type="http://schemas.openxmlformats.org/officeDocument/2006/relationships/tags" Target="../tags/tag551.xml"/><Relationship Id="rId20" Type="http://schemas.openxmlformats.org/officeDocument/2006/relationships/tags" Target="../tags/tag555.xml"/><Relationship Id="rId29" Type="http://schemas.openxmlformats.org/officeDocument/2006/relationships/tags" Target="../tags/tag564.xml"/><Relationship Id="rId41" Type="http://schemas.openxmlformats.org/officeDocument/2006/relationships/tags" Target="../tags/tag576.xml"/><Relationship Id="rId54" Type="http://schemas.openxmlformats.org/officeDocument/2006/relationships/chart" Target="../charts/chart1.xml"/><Relationship Id="rId1" Type="http://schemas.openxmlformats.org/officeDocument/2006/relationships/vmlDrawing" Target="../drawings/vmlDrawing57.vml"/><Relationship Id="rId6" Type="http://schemas.openxmlformats.org/officeDocument/2006/relationships/tags" Target="../tags/tag541.xml"/><Relationship Id="rId11" Type="http://schemas.openxmlformats.org/officeDocument/2006/relationships/tags" Target="../tags/tag546.xml"/><Relationship Id="rId24" Type="http://schemas.openxmlformats.org/officeDocument/2006/relationships/tags" Target="../tags/tag559.xml"/><Relationship Id="rId32" Type="http://schemas.openxmlformats.org/officeDocument/2006/relationships/tags" Target="../tags/tag567.xml"/><Relationship Id="rId37" Type="http://schemas.openxmlformats.org/officeDocument/2006/relationships/tags" Target="../tags/tag572.xml"/><Relationship Id="rId40" Type="http://schemas.openxmlformats.org/officeDocument/2006/relationships/tags" Target="../tags/tag575.xml"/><Relationship Id="rId45" Type="http://schemas.openxmlformats.org/officeDocument/2006/relationships/slideLayout" Target="../slideLayouts/slideLayout2.xml"/><Relationship Id="rId53" Type="http://schemas.openxmlformats.org/officeDocument/2006/relationships/image" Target="../media/image18.png"/><Relationship Id="rId5" Type="http://schemas.openxmlformats.org/officeDocument/2006/relationships/tags" Target="../tags/tag540.xml"/><Relationship Id="rId15" Type="http://schemas.openxmlformats.org/officeDocument/2006/relationships/tags" Target="../tags/tag550.xml"/><Relationship Id="rId23" Type="http://schemas.openxmlformats.org/officeDocument/2006/relationships/tags" Target="../tags/tag558.xml"/><Relationship Id="rId28" Type="http://schemas.openxmlformats.org/officeDocument/2006/relationships/tags" Target="../tags/tag563.xml"/><Relationship Id="rId36" Type="http://schemas.openxmlformats.org/officeDocument/2006/relationships/tags" Target="../tags/tag571.xml"/><Relationship Id="rId49" Type="http://schemas.openxmlformats.org/officeDocument/2006/relationships/image" Target="../media/image17.png"/><Relationship Id="rId10" Type="http://schemas.openxmlformats.org/officeDocument/2006/relationships/tags" Target="../tags/tag545.xml"/><Relationship Id="rId19" Type="http://schemas.openxmlformats.org/officeDocument/2006/relationships/tags" Target="../tags/tag554.xml"/><Relationship Id="rId31" Type="http://schemas.openxmlformats.org/officeDocument/2006/relationships/tags" Target="../tags/tag566.xml"/><Relationship Id="rId44" Type="http://schemas.openxmlformats.org/officeDocument/2006/relationships/tags" Target="../tags/tag579.xml"/><Relationship Id="rId52" Type="http://schemas.openxmlformats.org/officeDocument/2006/relationships/image" Target="../media/image16.png"/><Relationship Id="rId4" Type="http://schemas.openxmlformats.org/officeDocument/2006/relationships/tags" Target="../tags/tag539.xml"/><Relationship Id="rId9" Type="http://schemas.openxmlformats.org/officeDocument/2006/relationships/tags" Target="../tags/tag544.xml"/><Relationship Id="rId14" Type="http://schemas.openxmlformats.org/officeDocument/2006/relationships/tags" Target="../tags/tag549.xml"/><Relationship Id="rId22" Type="http://schemas.openxmlformats.org/officeDocument/2006/relationships/tags" Target="../tags/tag557.xml"/><Relationship Id="rId27" Type="http://schemas.openxmlformats.org/officeDocument/2006/relationships/tags" Target="../tags/tag562.xml"/><Relationship Id="rId30" Type="http://schemas.openxmlformats.org/officeDocument/2006/relationships/tags" Target="../tags/tag565.xml"/><Relationship Id="rId35" Type="http://schemas.openxmlformats.org/officeDocument/2006/relationships/tags" Target="../tags/tag570.xml"/><Relationship Id="rId43" Type="http://schemas.openxmlformats.org/officeDocument/2006/relationships/tags" Target="../tags/tag578.xml"/><Relationship Id="rId48" Type="http://schemas.openxmlformats.org/officeDocument/2006/relationships/image" Target="../media/image13.emf"/><Relationship Id="rId8" Type="http://schemas.openxmlformats.org/officeDocument/2006/relationships/tags" Target="../tags/tag543.xml"/><Relationship Id="rId5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91.xml"/><Relationship Id="rId18" Type="http://schemas.openxmlformats.org/officeDocument/2006/relationships/tags" Target="../tags/tag596.xml"/><Relationship Id="rId26" Type="http://schemas.openxmlformats.org/officeDocument/2006/relationships/tags" Target="../tags/tag604.xml"/><Relationship Id="rId39" Type="http://schemas.openxmlformats.org/officeDocument/2006/relationships/slideLayout" Target="../slideLayouts/slideLayout2.xml"/><Relationship Id="rId3" Type="http://schemas.openxmlformats.org/officeDocument/2006/relationships/tags" Target="../tags/tag581.xml"/><Relationship Id="rId21" Type="http://schemas.openxmlformats.org/officeDocument/2006/relationships/tags" Target="../tags/tag599.xml"/><Relationship Id="rId34" Type="http://schemas.openxmlformats.org/officeDocument/2006/relationships/tags" Target="../tags/tag612.xml"/><Relationship Id="rId42" Type="http://schemas.openxmlformats.org/officeDocument/2006/relationships/image" Target="../media/image3.emf"/><Relationship Id="rId47" Type="http://schemas.openxmlformats.org/officeDocument/2006/relationships/image" Target="../media/image14.png"/><Relationship Id="rId50" Type="http://schemas.openxmlformats.org/officeDocument/2006/relationships/image" Target="../media/image16.png"/><Relationship Id="rId7" Type="http://schemas.openxmlformats.org/officeDocument/2006/relationships/tags" Target="../tags/tag585.xml"/><Relationship Id="rId12" Type="http://schemas.openxmlformats.org/officeDocument/2006/relationships/tags" Target="../tags/tag590.xml"/><Relationship Id="rId17" Type="http://schemas.openxmlformats.org/officeDocument/2006/relationships/tags" Target="../tags/tag595.xml"/><Relationship Id="rId25" Type="http://schemas.openxmlformats.org/officeDocument/2006/relationships/tags" Target="../tags/tag603.xml"/><Relationship Id="rId33" Type="http://schemas.openxmlformats.org/officeDocument/2006/relationships/tags" Target="../tags/tag611.xml"/><Relationship Id="rId38" Type="http://schemas.openxmlformats.org/officeDocument/2006/relationships/tags" Target="../tags/tag616.xml"/><Relationship Id="rId46" Type="http://schemas.openxmlformats.org/officeDocument/2006/relationships/chart" Target="../charts/chart5.xml"/><Relationship Id="rId2" Type="http://schemas.openxmlformats.org/officeDocument/2006/relationships/tags" Target="../tags/tag580.xml"/><Relationship Id="rId16" Type="http://schemas.openxmlformats.org/officeDocument/2006/relationships/tags" Target="../tags/tag594.xml"/><Relationship Id="rId20" Type="http://schemas.openxmlformats.org/officeDocument/2006/relationships/tags" Target="../tags/tag598.xml"/><Relationship Id="rId29" Type="http://schemas.openxmlformats.org/officeDocument/2006/relationships/tags" Target="../tags/tag607.xml"/><Relationship Id="rId41" Type="http://schemas.openxmlformats.org/officeDocument/2006/relationships/oleObject" Target="../embeddings/oleObject58.bin"/><Relationship Id="rId54" Type="http://schemas.openxmlformats.org/officeDocument/2006/relationships/image" Target="../media/image22.svg"/><Relationship Id="rId1" Type="http://schemas.openxmlformats.org/officeDocument/2006/relationships/vmlDrawing" Target="../drawings/vmlDrawing58.vml"/><Relationship Id="rId6" Type="http://schemas.openxmlformats.org/officeDocument/2006/relationships/tags" Target="../tags/tag584.xml"/><Relationship Id="rId11" Type="http://schemas.openxmlformats.org/officeDocument/2006/relationships/tags" Target="../tags/tag589.xml"/><Relationship Id="rId24" Type="http://schemas.openxmlformats.org/officeDocument/2006/relationships/tags" Target="../tags/tag602.xml"/><Relationship Id="rId32" Type="http://schemas.openxmlformats.org/officeDocument/2006/relationships/tags" Target="../tags/tag610.xml"/><Relationship Id="rId37" Type="http://schemas.openxmlformats.org/officeDocument/2006/relationships/tags" Target="../tags/tag615.xml"/><Relationship Id="rId40" Type="http://schemas.openxmlformats.org/officeDocument/2006/relationships/notesSlide" Target="../notesSlides/notesSlide5.xml"/><Relationship Id="rId45" Type="http://schemas.openxmlformats.org/officeDocument/2006/relationships/chart" Target="../charts/chart4.xml"/><Relationship Id="rId53" Type="http://schemas.openxmlformats.org/officeDocument/2006/relationships/image" Target="../media/image20.png"/><Relationship Id="rId5" Type="http://schemas.openxmlformats.org/officeDocument/2006/relationships/tags" Target="../tags/tag583.xml"/><Relationship Id="rId15" Type="http://schemas.openxmlformats.org/officeDocument/2006/relationships/tags" Target="../tags/tag593.xml"/><Relationship Id="rId23" Type="http://schemas.openxmlformats.org/officeDocument/2006/relationships/tags" Target="../tags/tag601.xml"/><Relationship Id="rId28" Type="http://schemas.openxmlformats.org/officeDocument/2006/relationships/tags" Target="../tags/tag606.xml"/><Relationship Id="rId36" Type="http://schemas.openxmlformats.org/officeDocument/2006/relationships/tags" Target="../tags/tag614.xml"/><Relationship Id="rId49" Type="http://schemas.openxmlformats.org/officeDocument/2006/relationships/image" Target="../media/image17.png"/><Relationship Id="rId10" Type="http://schemas.openxmlformats.org/officeDocument/2006/relationships/tags" Target="../tags/tag588.xml"/><Relationship Id="rId19" Type="http://schemas.openxmlformats.org/officeDocument/2006/relationships/tags" Target="../tags/tag597.xml"/><Relationship Id="rId31" Type="http://schemas.openxmlformats.org/officeDocument/2006/relationships/tags" Target="../tags/tag609.xml"/><Relationship Id="rId44" Type="http://schemas.openxmlformats.org/officeDocument/2006/relationships/chart" Target="../charts/chart3.xml"/><Relationship Id="rId52" Type="http://schemas.openxmlformats.org/officeDocument/2006/relationships/image" Target="../media/image20.svg"/><Relationship Id="rId4" Type="http://schemas.openxmlformats.org/officeDocument/2006/relationships/tags" Target="../tags/tag582.xml"/><Relationship Id="rId9" Type="http://schemas.openxmlformats.org/officeDocument/2006/relationships/tags" Target="../tags/tag587.xml"/><Relationship Id="rId14" Type="http://schemas.openxmlformats.org/officeDocument/2006/relationships/tags" Target="../tags/tag592.xml"/><Relationship Id="rId22" Type="http://schemas.openxmlformats.org/officeDocument/2006/relationships/tags" Target="../tags/tag600.xml"/><Relationship Id="rId27" Type="http://schemas.openxmlformats.org/officeDocument/2006/relationships/tags" Target="../tags/tag605.xml"/><Relationship Id="rId30" Type="http://schemas.openxmlformats.org/officeDocument/2006/relationships/tags" Target="../tags/tag608.xml"/><Relationship Id="rId35" Type="http://schemas.openxmlformats.org/officeDocument/2006/relationships/tags" Target="../tags/tag613.xml"/><Relationship Id="rId43" Type="http://schemas.openxmlformats.org/officeDocument/2006/relationships/chart" Target="../charts/chart2.xml"/><Relationship Id="rId48" Type="http://schemas.openxmlformats.org/officeDocument/2006/relationships/image" Target="../media/image15.png"/><Relationship Id="rId8" Type="http://schemas.openxmlformats.org/officeDocument/2006/relationships/tags" Target="../tags/tag586.xml"/><Relationship Id="rId5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23.xml"/><Relationship Id="rId13" Type="http://schemas.openxmlformats.org/officeDocument/2006/relationships/tags" Target="../tags/tag628.xml"/><Relationship Id="rId18" Type="http://schemas.openxmlformats.org/officeDocument/2006/relationships/tags" Target="../tags/tag633.xml"/><Relationship Id="rId26" Type="http://schemas.openxmlformats.org/officeDocument/2006/relationships/image" Target="../media/image15.png"/><Relationship Id="rId3" Type="http://schemas.openxmlformats.org/officeDocument/2006/relationships/tags" Target="../tags/tag618.xml"/><Relationship Id="rId21" Type="http://schemas.openxmlformats.org/officeDocument/2006/relationships/oleObject" Target="../embeddings/oleObject59.bin"/><Relationship Id="rId7" Type="http://schemas.openxmlformats.org/officeDocument/2006/relationships/tags" Target="../tags/tag622.xml"/><Relationship Id="rId12" Type="http://schemas.openxmlformats.org/officeDocument/2006/relationships/tags" Target="../tags/tag627.xml"/><Relationship Id="rId17" Type="http://schemas.openxmlformats.org/officeDocument/2006/relationships/tags" Target="../tags/tag632.xml"/><Relationship Id="rId25" Type="http://schemas.openxmlformats.org/officeDocument/2006/relationships/chart" Target="../charts/chart8.xml"/><Relationship Id="rId2" Type="http://schemas.openxmlformats.org/officeDocument/2006/relationships/tags" Target="../tags/tag617.xml"/><Relationship Id="rId16" Type="http://schemas.openxmlformats.org/officeDocument/2006/relationships/tags" Target="../tags/tag631.xml"/><Relationship Id="rId20" Type="http://schemas.openxmlformats.org/officeDocument/2006/relationships/notesSlide" Target="../notesSlides/notesSlide6.xml"/><Relationship Id="rId29" Type="http://schemas.openxmlformats.org/officeDocument/2006/relationships/image" Target="../media/image14.png"/><Relationship Id="rId1" Type="http://schemas.openxmlformats.org/officeDocument/2006/relationships/vmlDrawing" Target="../drawings/vmlDrawing59.vml"/><Relationship Id="rId6" Type="http://schemas.openxmlformats.org/officeDocument/2006/relationships/tags" Target="../tags/tag621.xml"/><Relationship Id="rId11" Type="http://schemas.openxmlformats.org/officeDocument/2006/relationships/tags" Target="../tags/tag626.xml"/><Relationship Id="rId24" Type="http://schemas.openxmlformats.org/officeDocument/2006/relationships/chart" Target="../charts/chart7.xml"/><Relationship Id="rId32" Type="http://schemas.openxmlformats.org/officeDocument/2006/relationships/chart" Target="../charts/chart11.xml"/><Relationship Id="rId5" Type="http://schemas.openxmlformats.org/officeDocument/2006/relationships/tags" Target="../tags/tag620.xml"/><Relationship Id="rId15" Type="http://schemas.openxmlformats.org/officeDocument/2006/relationships/tags" Target="../tags/tag630.xml"/><Relationship Id="rId23" Type="http://schemas.openxmlformats.org/officeDocument/2006/relationships/chart" Target="../charts/chart6.xml"/><Relationship Id="rId28" Type="http://schemas.openxmlformats.org/officeDocument/2006/relationships/image" Target="../media/image16.png"/><Relationship Id="rId10" Type="http://schemas.openxmlformats.org/officeDocument/2006/relationships/tags" Target="../tags/tag625.xml"/><Relationship Id="rId19" Type="http://schemas.openxmlformats.org/officeDocument/2006/relationships/slideLayout" Target="../slideLayouts/slideLayout15.xml"/><Relationship Id="rId31" Type="http://schemas.openxmlformats.org/officeDocument/2006/relationships/chart" Target="../charts/chart10.xml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14" Type="http://schemas.openxmlformats.org/officeDocument/2006/relationships/tags" Target="../tags/tag629.xml"/><Relationship Id="rId22" Type="http://schemas.openxmlformats.org/officeDocument/2006/relationships/image" Target="../media/image13.emf"/><Relationship Id="rId27" Type="http://schemas.openxmlformats.org/officeDocument/2006/relationships/image" Target="../media/image17.png"/><Relationship Id="rId30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hyperlink" Target="https://www.rki.de/" TargetMode="External"/><Relationship Id="rId18" Type="http://schemas.openxmlformats.org/officeDocument/2006/relationships/image" Target="../media/image17.png"/><Relationship Id="rId3" Type="http://schemas.openxmlformats.org/officeDocument/2006/relationships/tags" Target="../tags/tag635.xml"/><Relationship Id="rId7" Type="http://schemas.openxmlformats.org/officeDocument/2006/relationships/tags" Target="../tags/tag639.xml"/><Relationship Id="rId12" Type="http://schemas.openxmlformats.org/officeDocument/2006/relationships/chart" Target="../charts/chart12.xml"/><Relationship Id="rId17" Type="http://schemas.openxmlformats.org/officeDocument/2006/relationships/image" Target="../media/image15.png"/><Relationship Id="rId2" Type="http://schemas.openxmlformats.org/officeDocument/2006/relationships/tags" Target="../tags/tag634.xml"/><Relationship Id="rId16" Type="http://schemas.openxmlformats.org/officeDocument/2006/relationships/image" Target="../media/image16.png"/><Relationship Id="rId20" Type="http://schemas.openxmlformats.org/officeDocument/2006/relationships/image" Target="../media/image14.png"/><Relationship Id="rId1" Type="http://schemas.openxmlformats.org/officeDocument/2006/relationships/vmlDrawing" Target="../drawings/vmlDrawing60.vml"/><Relationship Id="rId6" Type="http://schemas.openxmlformats.org/officeDocument/2006/relationships/tags" Target="../tags/tag638.xml"/><Relationship Id="rId11" Type="http://schemas.openxmlformats.org/officeDocument/2006/relationships/image" Target="../media/image3.emf"/><Relationship Id="rId5" Type="http://schemas.openxmlformats.org/officeDocument/2006/relationships/tags" Target="../tags/tag637.xml"/><Relationship Id="rId15" Type="http://schemas.openxmlformats.org/officeDocument/2006/relationships/hyperlink" Target="https://www.mscbs.gob.es/profesionales/saludPublica/ccayes/alertasActual/nCov/vacunaCovid19.htm" TargetMode="External"/><Relationship Id="rId10" Type="http://schemas.openxmlformats.org/officeDocument/2006/relationships/oleObject" Target="../embeddings/oleObject60.bin"/><Relationship Id="rId19" Type="http://schemas.openxmlformats.org/officeDocument/2006/relationships/chart" Target="../charts/chart13.xml"/><Relationship Id="rId4" Type="http://schemas.openxmlformats.org/officeDocument/2006/relationships/tags" Target="../tags/tag636.xml"/><Relationship Id="rId9" Type="http://schemas.openxmlformats.org/officeDocument/2006/relationships/notesSlide" Target="../notesSlides/notesSlide7.xml"/><Relationship Id="rId14" Type="http://schemas.openxmlformats.org/officeDocument/2006/relationships/hyperlink" Target="https://www.governo.it/it/cscovid19/report-vaccini/" TargetMode="Externa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651.xml"/><Relationship Id="rId18" Type="http://schemas.openxmlformats.org/officeDocument/2006/relationships/tags" Target="../tags/tag656.xml"/><Relationship Id="rId26" Type="http://schemas.openxmlformats.org/officeDocument/2006/relationships/tags" Target="../tags/tag664.xml"/><Relationship Id="rId39" Type="http://schemas.openxmlformats.org/officeDocument/2006/relationships/tags" Target="../tags/tag677.xml"/><Relationship Id="rId21" Type="http://schemas.openxmlformats.org/officeDocument/2006/relationships/tags" Target="../tags/tag659.xml"/><Relationship Id="rId34" Type="http://schemas.openxmlformats.org/officeDocument/2006/relationships/tags" Target="../tags/tag672.xml"/><Relationship Id="rId42" Type="http://schemas.openxmlformats.org/officeDocument/2006/relationships/tags" Target="../tags/tag680.xml"/><Relationship Id="rId47" Type="http://schemas.openxmlformats.org/officeDocument/2006/relationships/tags" Target="../tags/tag685.xml"/><Relationship Id="rId50" Type="http://schemas.openxmlformats.org/officeDocument/2006/relationships/tags" Target="../tags/tag688.xml"/><Relationship Id="rId55" Type="http://schemas.openxmlformats.org/officeDocument/2006/relationships/tags" Target="../tags/tag693.xml"/><Relationship Id="rId63" Type="http://schemas.openxmlformats.org/officeDocument/2006/relationships/image" Target="../media/image13.emf"/><Relationship Id="rId7" Type="http://schemas.openxmlformats.org/officeDocument/2006/relationships/tags" Target="../tags/tag645.xml"/><Relationship Id="rId2" Type="http://schemas.openxmlformats.org/officeDocument/2006/relationships/tags" Target="../tags/tag640.xml"/><Relationship Id="rId16" Type="http://schemas.openxmlformats.org/officeDocument/2006/relationships/tags" Target="../tags/tag654.xml"/><Relationship Id="rId20" Type="http://schemas.openxmlformats.org/officeDocument/2006/relationships/tags" Target="../tags/tag658.xml"/><Relationship Id="rId29" Type="http://schemas.openxmlformats.org/officeDocument/2006/relationships/tags" Target="../tags/tag667.xml"/><Relationship Id="rId41" Type="http://schemas.openxmlformats.org/officeDocument/2006/relationships/tags" Target="../tags/tag679.xml"/><Relationship Id="rId54" Type="http://schemas.openxmlformats.org/officeDocument/2006/relationships/tags" Target="../tags/tag692.xml"/><Relationship Id="rId62" Type="http://schemas.openxmlformats.org/officeDocument/2006/relationships/oleObject" Target="../embeddings/oleObject61.bin"/><Relationship Id="rId1" Type="http://schemas.openxmlformats.org/officeDocument/2006/relationships/vmlDrawing" Target="../drawings/vmlDrawing61.vml"/><Relationship Id="rId6" Type="http://schemas.openxmlformats.org/officeDocument/2006/relationships/tags" Target="../tags/tag644.xml"/><Relationship Id="rId11" Type="http://schemas.openxmlformats.org/officeDocument/2006/relationships/tags" Target="../tags/tag649.xml"/><Relationship Id="rId24" Type="http://schemas.openxmlformats.org/officeDocument/2006/relationships/tags" Target="../tags/tag662.xml"/><Relationship Id="rId32" Type="http://schemas.openxmlformats.org/officeDocument/2006/relationships/tags" Target="../tags/tag670.xml"/><Relationship Id="rId37" Type="http://schemas.openxmlformats.org/officeDocument/2006/relationships/tags" Target="../tags/tag675.xml"/><Relationship Id="rId40" Type="http://schemas.openxmlformats.org/officeDocument/2006/relationships/tags" Target="../tags/tag678.xml"/><Relationship Id="rId45" Type="http://schemas.openxmlformats.org/officeDocument/2006/relationships/tags" Target="../tags/tag683.xml"/><Relationship Id="rId53" Type="http://schemas.openxmlformats.org/officeDocument/2006/relationships/tags" Target="../tags/tag691.xml"/><Relationship Id="rId58" Type="http://schemas.openxmlformats.org/officeDocument/2006/relationships/tags" Target="../tags/tag696.xml"/><Relationship Id="rId5" Type="http://schemas.openxmlformats.org/officeDocument/2006/relationships/tags" Target="../tags/tag643.xml"/><Relationship Id="rId15" Type="http://schemas.openxmlformats.org/officeDocument/2006/relationships/tags" Target="../tags/tag653.xml"/><Relationship Id="rId23" Type="http://schemas.openxmlformats.org/officeDocument/2006/relationships/tags" Target="../tags/tag661.xml"/><Relationship Id="rId28" Type="http://schemas.openxmlformats.org/officeDocument/2006/relationships/tags" Target="../tags/tag666.xml"/><Relationship Id="rId36" Type="http://schemas.openxmlformats.org/officeDocument/2006/relationships/tags" Target="../tags/tag674.xml"/><Relationship Id="rId49" Type="http://schemas.openxmlformats.org/officeDocument/2006/relationships/tags" Target="../tags/tag687.xml"/><Relationship Id="rId57" Type="http://schemas.openxmlformats.org/officeDocument/2006/relationships/tags" Target="../tags/tag695.xml"/><Relationship Id="rId61" Type="http://schemas.openxmlformats.org/officeDocument/2006/relationships/slideLayout" Target="../slideLayouts/slideLayout2.xml"/><Relationship Id="rId10" Type="http://schemas.openxmlformats.org/officeDocument/2006/relationships/tags" Target="../tags/tag648.xml"/><Relationship Id="rId19" Type="http://schemas.openxmlformats.org/officeDocument/2006/relationships/tags" Target="../tags/tag657.xml"/><Relationship Id="rId31" Type="http://schemas.openxmlformats.org/officeDocument/2006/relationships/tags" Target="../tags/tag669.xml"/><Relationship Id="rId44" Type="http://schemas.openxmlformats.org/officeDocument/2006/relationships/tags" Target="../tags/tag682.xml"/><Relationship Id="rId52" Type="http://schemas.openxmlformats.org/officeDocument/2006/relationships/tags" Target="../tags/tag690.xml"/><Relationship Id="rId60" Type="http://schemas.openxmlformats.org/officeDocument/2006/relationships/tags" Target="../tags/tag698.xml"/><Relationship Id="rId65" Type="http://schemas.openxmlformats.org/officeDocument/2006/relationships/image" Target="../media/image21.png"/><Relationship Id="rId4" Type="http://schemas.openxmlformats.org/officeDocument/2006/relationships/tags" Target="../tags/tag642.xml"/><Relationship Id="rId9" Type="http://schemas.openxmlformats.org/officeDocument/2006/relationships/tags" Target="../tags/tag647.xml"/><Relationship Id="rId14" Type="http://schemas.openxmlformats.org/officeDocument/2006/relationships/tags" Target="../tags/tag652.xml"/><Relationship Id="rId22" Type="http://schemas.openxmlformats.org/officeDocument/2006/relationships/tags" Target="../tags/tag660.xml"/><Relationship Id="rId27" Type="http://schemas.openxmlformats.org/officeDocument/2006/relationships/tags" Target="../tags/tag665.xml"/><Relationship Id="rId30" Type="http://schemas.openxmlformats.org/officeDocument/2006/relationships/tags" Target="../tags/tag668.xml"/><Relationship Id="rId35" Type="http://schemas.openxmlformats.org/officeDocument/2006/relationships/tags" Target="../tags/tag673.xml"/><Relationship Id="rId43" Type="http://schemas.openxmlformats.org/officeDocument/2006/relationships/tags" Target="../tags/tag681.xml"/><Relationship Id="rId48" Type="http://schemas.openxmlformats.org/officeDocument/2006/relationships/tags" Target="../tags/tag686.xml"/><Relationship Id="rId56" Type="http://schemas.openxmlformats.org/officeDocument/2006/relationships/tags" Target="../tags/tag694.xml"/><Relationship Id="rId64" Type="http://schemas.openxmlformats.org/officeDocument/2006/relationships/chart" Target="../charts/chart14.xml"/><Relationship Id="rId8" Type="http://schemas.openxmlformats.org/officeDocument/2006/relationships/tags" Target="../tags/tag646.xml"/><Relationship Id="rId51" Type="http://schemas.openxmlformats.org/officeDocument/2006/relationships/tags" Target="../tags/tag689.xml"/><Relationship Id="rId3" Type="http://schemas.openxmlformats.org/officeDocument/2006/relationships/tags" Target="../tags/tag641.xml"/><Relationship Id="rId12" Type="http://schemas.openxmlformats.org/officeDocument/2006/relationships/tags" Target="../tags/tag650.xml"/><Relationship Id="rId17" Type="http://schemas.openxmlformats.org/officeDocument/2006/relationships/tags" Target="../tags/tag655.xml"/><Relationship Id="rId25" Type="http://schemas.openxmlformats.org/officeDocument/2006/relationships/tags" Target="../tags/tag663.xml"/><Relationship Id="rId33" Type="http://schemas.openxmlformats.org/officeDocument/2006/relationships/tags" Target="../tags/tag671.xml"/><Relationship Id="rId38" Type="http://schemas.openxmlformats.org/officeDocument/2006/relationships/tags" Target="../tags/tag676.xml"/><Relationship Id="rId46" Type="http://schemas.openxmlformats.org/officeDocument/2006/relationships/tags" Target="../tags/tag684.xml"/><Relationship Id="rId59" Type="http://schemas.openxmlformats.org/officeDocument/2006/relationships/tags" Target="../tags/tag69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700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99.xml"/><Relationship Id="rId1" Type="http://schemas.openxmlformats.org/officeDocument/2006/relationships/vmlDrawing" Target="../drawings/vmlDrawing62.vml"/><Relationship Id="rId6" Type="http://schemas.openxmlformats.org/officeDocument/2006/relationships/tags" Target="../tags/tag703.xml"/><Relationship Id="rId11" Type="http://schemas.openxmlformats.org/officeDocument/2006/relationships/slide" Target="slide2.xml"/><Relationship Id="rId5" Type="http://schemas.openxmlformats.org/officeDocument/2006/relationships/tags" Target="../tags/tag702.xml"/><Relationship Id="rId10" Type="http://schemas.openxmlformats.org/officeDocument/2006/relationships/image" Target="../media/image3.emf"/><Relationship Id="rId4" Type="http://schemas.openxmlformats.org/officeDocument/2006/relationships/tags" Target="../tags/tag701.xml"/><Relationship Id="rId9" Type="http://schemas.openxmlformats.org/officeDocument/2006/relationships/oleObject" Target="../embeddings/oleObject6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3" Type="http://schemas.openxmlformats.org/officeDocument/2006/relationships/tags" Target="../tags/tag705.xml"/><Relationship Id="rId7" Type="http://schemas.openxmlformats.org/officeDocument/2006/relationships/notesSlide" Target="../notesSlides/notesSlide9.xml"/><Relationship Id="rId12" Type="http://schemas.openxmlformats.org/officeDocument/2006/relationships/image" Target="../media/image24.png"/><Relationship Id="rId17" Type="http://schemas.openxmlformats.org/officeDocument/2006/relationships/image" Target="../media/image15.png"/><Relationship Id="rId2" Type="http://schemas.openxmlformats.org/officeDocument/2006/relationships/tags" Target="../tags/tag704.xml"/><Relationship Id="rId16" Type="http://schemas.openxmlformats.org/officeDocument/2006/relationships/image" Target="../media/image14.png"/><Relationship Id="rId1" Type="http://schemas.openxmlformats.org/officeDocument/2006/relationships/vmlDrawing" Target="../drawings/vmlDrawing63.v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3.png"/><Relationship Id="rId5" Type="http://schemas.openxmlformats.org/officeDocument/2006/relationships/tags" Target="../tags/tag707.xml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29.png"/><Relationship Id="rId4" Type="http://schemas.openxmlformats.org/officeDocument/2006/relationships/tags" Target="../tags/tag706.xml"/><Relationship Id="rId9" Type="http://schemas.openxmlformats.org/officeDocument/2006/relationships/image" Target="../media/image13.emf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15.png"/><Relationship Id="rId18" Type="http://schemas.openxmlformats.org/officeDocument/2006/relationships/image" Target="../media/image32.png"/><Relationship Id="rId3" Type="http://schemas.openxmlformats.org/officeDocument/2006/relationships/tags" Target="../tags/tag709.xml"/><Relationship Id="rId7" Type="http://schemas.openxmlformats.org/officeDocument/2006/relationships/notesSlide" Target="../notesSlides/notesSlide10.xml"/><Relationship Id="rId12" Type="http://schemas.openxmlformats.org/officeDocument/2006/relationships/image" Target="../media/image14.png"/><Relationship Id="rId17" Type="http://schemas.openxmlformats.org/officeDocument/2006/relationships/image" Target="../media/image16.png"/><Relationship Id="rId2" Type="http://schemas.openxmlformats.org/officeDocument/2006/relationships/tags" Target="../tags/tag708.xml"/><Relationship Id="rId16" Type="http://schemas.openxmlformats.org/officeDocument/2006/relationships/image" Target="../media/image31.jpg"/><Relationship Id="rId20" Type="http://schemas.openxmlformats.org/officeDocument/2006/relationships/image" Target="../media/image34.png"/><Relationship Id="rId1" Type="http://schemas.openxmlformats.org/officeDocument/2006/relationships/vmlDrawing" Target="../drawings/vmlDrawing64.v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1.png"/><Relationship Id="rId5" Type="http://schemas.openxmlformats.org/officeDocument/2006/relationships/tags" Target="../tags/tag711.xml"/><Relationship Id="rId15" Type="http://schemas.openxmlformats.org/officeDocument/2006/relationships/image" Target="../media/image30.png"/><Relationship Id="rId10" Type="http://schemas.openxmlformats.org/officeDocument/2006/relationships/image" Target="../media/image18.png"/><Relationship Id="rId19" Type="http://schemas.openxmlformats.org/officeDocument/2006/relationships/image" Target="../media/image33.png"/><Relationship Id="rId4" Type="http://schemas.openxmlformats.org/officeDocument/2006/relationships/tags" Target="../tags/tag710.xml"/><Relationship Id="rId9" Type="http://schemas.openxmlformats.org/officeDocument/2006/relationships/image" Target="../media/image13.emf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18.xml"/><Relationship Id="rId13" Type="http://schemas.openxmlformats.org/officeDocument/2006/relationships/oleObject" Target="../embeddings/oleObject65.bin"/><Relationship Id="rId3" Type="http://schemas.openxmlformats.org/officeDocument/2006/relationships/tags" Target="../tags/tag713.xml"/><Relationship Id="rId7" Type="http://schemas.openxmlformats.org/officeDocument/2006/relationships/tags" Target="../tags/tag717.xml"/><Relationship Id="rId12" Type="http://schemas.openxmlformats.org/officeDocument/2006/relationships/notesSlide" Target="../notesSlides/notesSlide11.xml"/><Relationship Id="rId2" Type="http://schemas.openxmlformats.org/officeDocument/2006/relationships/tags" Target="../tags/tag712.xml"/><Relationship Id="rId1" Type="http://schemas.openxmlformats.org/officeDocument/2006/relationships/vmlDrawing" Target="../drawings/vmlDrawing65.vml"/><Relationship Id="rId6" Type="http://schemas.openxmlformats.org/officeDocument/2006/relationships/tags" Target="../tags/tag716.xml"/><Relationship Id="rId11" Type="http://schemas.openxmlformats.org/officeDocument/2006/relationships/slideLayout" Target="../slideLayouts/slideLayout15.xml"/><Relationship Id="rId5" Type="http://schemas.openxmlformats.org/officeDocument/2006/relationships/tags" Target="../tags/tag715.xml"/><Relationship Id="rId10" Type="http://schemas.openxmlformats.org/officeDocument/2006/relationships/tags" Target="../tags/tag720.xml"/><Relationship Id="rId4" Type="http://schemas.openxmlformats.org/officeDocument/2006/relationships/tags" Target="../tags/tag714.xml"/><Relationship Id="rId9" Type="http://schemas.openxmlformats.org/officeDocument/2006/relationships/tags" Target="../tags/tag719.xml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6" hidden="1">
            <a:extLst>
              <a:ext uri="{FF2B5EF4-FFF2-40B4-BE49-F238E27FC236}">
                <a16:creationId xmlns:a16="http://schemas.microsoft.com/office/drawing/2014/main" id="{7CCC9B14-FCC0-4DA2-9DBC-07CDB5449EF5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269249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786" name="Diapositive think-cell" r:id="rId10" imgW="395" imgH="394" progId="TCLayout.ActiveDocument.1">
                  <p:embed/>
                </p:oleObj>
              </mc:Choice>
              <mc:Fallback>
                <p:oleObj name="Diapositive think-cell" r:id="rId10" imgW="395" imgH="394" progId="TCLayout.ActiveDocument.1">
                  <p:embed/>
                  <p:pic>
                    <p:nvPicPr>
                      <p:cNvPr id="10" name="Object 6" hidden="1">
                        <a:extLst>
                          <a:ext uri="{FF2B5EF4-FFF2-40B4-BE49-F238E27FC236}">
                            <a16:creationId xmlns:a16="http://schemas.microsoft.com/office/drawing/2014/main" id="{7CCC9B14-FCC0-4DA2-9DBC-07CDB5449E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 hidden="1">
            <a:extLst>
              <a:ext uri="{FF2B5EF4-FFF2-40B4-BE49-F238E27FC236}">
                <a16:creationId xmlns:a16="http://schemas.microsoft.com/office/drawing/2014/main" id="{681DC181-6CB6-4879-8E77-3FC8DFD21A5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66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 bwMode="gray">
          <a:xfrm>
            <a:off x="551942" y="2630978"/>
            <a:ext cx="9771634" cy="2031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sz="6600" dirty="0" smtClean="0"/>
              <a:t>Point de benchmark – Campagnes vaccinales</a:t>
            </a:r>
            <a:endParaRPr lang="fr-FR" sz="6600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39D16F7D-9253-4CDA-AB22-BFA80C1E3043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gray">
          <a:xfrm>
            <a:off x="550800" y="5222041"/>
            <a:ext cx="10838560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fr-FR" dirty="0"/>
              <a:t>CONFIDENTIEL  </a:t>
            </a:r>
          </a:p>
        </p:txBody>
      </p:sp>
      <p:sp>
        <p:nvSpPr>
          <p:cNvPr id="6" name="Documenttype">
            <a:extLst>
              <a:ext uri="{FF2B5EF4-FFF2-40B4-BE49-F238E27FC236}">
                <a16:creationId xmlns:a16="http://schemas.microsoft.com/office/drawing/2014/main" id="{2FB5232C-D12D-489A-8D28-370E92B403D0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gray">
          <a:xfrm>
            <a:off x="550800" y="6123741"/>
            <a:ext cx="10838560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dirty="0"/>
              <a:t>Mardi 08 juin 2021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2985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1E338C9-7BC0-4F54-B2BD-DCBD1651A99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3965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811" name="Diapositive think-cell" r:id="rId8" imgW="395" imgH="394" progId="TCLayout.ActiveDocument.1">
                  <p:embed/>
                </p:oleObj>
              </mc:Choice>
              <mc:Fallback>
                <p:oleObj name="Diapositive think-cell" r:id="rId8" imgW="395" imgH="394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1E338C9-7BC0-4F54-B2BD-DCBD1651A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C967942D-E2E7-4B94-80C7-0AD5E23CE1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E84E47-5CB8-4713-B2BF-7822AF3E0D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60297-850F-44B2-9F21-8AA04D21A6CB}" type="datetime1">
              <a:rPr lang="fr-FR" cap="all" smtClean="0"/>
              <a:t>08/06/2021</a:t>
            </a:fld>
            <a:endParaRPr lang="fr-FR" cap="all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8AC60EC-5D8B-46AC-951B-449235C6E99A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4279900" y="3062288"/>
            <a:ext cx="3632200" cy="407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2550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b="1" dirty="0">
                <a:solidFill>
                  <a:schemeClr val="tx2"/>
                </a:solidFill>
              </a:rPr>
              <a:t>Indicateurs de couverture vaccinale</a:t>
            </a:r>
          </a:p>
        </p:txBody>
      </p:sp>
      <p:sp>
        <p:nvSpPr>
          <p:cNvPr id="25" name="Text Placeholder 4">
            <a:hlinkClick r:id="rId10" action="ppaction://hlinksldjump"/>
            <a:extLst>
              <a:ext uri="{FF2B5EF4-FFF2-40B4-BE49-F238E27FC236}">
                <a16:creationId xmlns:a16="http://schemas.microsoft.com/office/drawing/2014/main" id="{5CF8C54A-3027-4C01-BDCE-88D636C61B2D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4279900" y="3470275"/>
            <a:ext cx="36322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2550" tIns="80963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/>
              <a:t>Points d’attention particuliers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56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>
            <a:extLst>
              <a:ext uri="{FF2B5EF4-FFF2-40B4-BE49-F238E27FC236}">
                <a16:creationId xmlns:a16="http://schemas.microsoft.com/office/drawing/2014/main" id="{39912903-E2AD-4777-BCEE-2742A5D080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2625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666" name="Diapositive think-cell" r:id="rId9" imgW="395" imgH="396" progId="TCLayout.ActiveDocument.1">
                  <p:embed/>
                </p:oleObj>
              </mc:Choice>
              <mc:Fallback>
                <p:oleObj name="Diapositive think-cell" r:id="rId9" imgW="395" imgH="396" progId="TCLayout.ActiveDocument.1">
                  <p:embed/>
                  <p:pic>
                    <p:nvPicPr>
                      <p:cNvPr id="5" name="Object 2" hidden="1">
                        <a:extLst>
                          <a:ext uri="{FF2B5EF4-FFF2-40B4-BE49-F238E27FC236}">
                            <a16:creationId xmlns:a16="http://schemas.microsoft.com/office/drawing/2014/main" id="{39912903-E2AD-4777-BCEE-2742A5D080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554736" y="1108217"/>
            <a:ext cx="3835987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à la date au 08/06</a:t>
            </a:r>
          </a:p>
        </p:txBody>
      </p:sp>
      <p:sp>
        <p:nvSpPr>
          <p:cNvPr id="22" name="2. Slide Title">
            <a:extLst>
              <a:ext uri="{FF2B5EF4-FFF2-40B4-BE49-F238E27FC236}">
                <a16:creationId xmlns:a16="http://schemas.microsoft.com/office/drawing/2014/main" id="{EBCCB8CC-BA54-4F70-B5BA-ACAC6E57DE6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69041" y="256248"/>
            <a:ext cx="10301667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dirty="0"/>
              <a:t>Eléments clefs des campagnes vaccinales</a:t>
            </a:r>
          </a:p>
        </p:txBody>
      </p:sp>
      <p:pic>
        <p:nvPicPr>
          <p:cNvPr id="77" name="Picture 42">
            <a:extLst>
              <a:ext uri="{FF2B5EF4-FFF2-40B4-BE49-F238E27FC236}">
                <a16:creationId xmlns:a16="http://schemas.microsoft.com/office/drawing/2014/main" id="{FE522BD9-DF9D-431C-8697-550FF64660D6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224452" y="1520111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79" name="Picture 44">
            <a:extLst>
              <a:ext uri="{FF2B5EF4-FFF2-40B4-BE49-F238E27FC236}">
                <a16:creationId xmlns:a16="http://schemas.microsoft.com/office/drawing/2014/main" id="{6CBB87B4-7C91-4779-B134-9A16759D20EE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8288451" y="1520110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83" name="Picture 40">
            <a:extLst>
              <a:ext uri="{FF2B5EF4-FFF2-40B4-BE49-F238E27FC236}">
                <a16:creationId xmlns:a16="http://schemas.microsoft.com/office/drawing/2014/main" id="{0A962B4E-96FD-40B5-90C1-F796FEBD157E}"/>
              </a:ext>
            </a:extLst>
          </p:cNvPr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54736" y="1520112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cxnSp>
        <p:nvCxnSpPr>
          <p:cNvPr id="29" name="LineBasicDefault 52">
            <a:extLst>
              <a:ext uri="{FF2B5EF4-FFF2-40B4-BE49-F238E27FC236}">
                <a16:creationId xmlns:a16="http://schemas.microsoft.com/office/drawing/2014/main" id="{02EAA8B0-D8AF-4C31-BFBE-4EEFEF4C4B50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064000" y="1475288"/>
            <a:ext cx="0" cy="4932000"/>
          </a:xfrm>
          <a:prstGeom prst="straightConnector1">
            <a:avLst/>
          </a:prstGeom>
          <a:ln w="6350" cap="flat">
            <a:solidFill>
              <a:schemeClr val="bg1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neBasicDefault 52">
            <a:extLst>
              <a:ext uri="{FF2B5EF4-FFF2-40B4-BE49-F238E27FC236}">
                <a16:creationId xmlns:a16="http://schemas.microsoft.com/office/drawing/2014/main" id="{02EAA8B0-D8AF-4C31-BFBE-4EEFEF4C4B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128000" y="1475288"/>
            <a:ext cx="0" cy="4932000"/>
          </a:xfrm>
          <a:prstGeom prst="straightConnector1">
            <a:avLst/>
          </a:prstGeom>
          <a:ln w="6350" cap="flat">
            <a:solidFill>
              <a:schemeClr val="bg1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314791" y="2154012"/>
            <a:ext cx="3489113" cy="36625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None/>
              <a:defRPr sz="13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6000" algn="l">
              <a:spcBef>
                <a:spcPts val="600"/>
              </a:spcBef>
              <a:spcAft>
                <a:spcPts val="0"/>
              </a:spcAft>
            </a:pPr>
            <a:r>
              <a:rPr lang="fr-FR" b="1" dirty="0">
                <a:solidFill>
                  <a:schemeClr val="tx1"/>
                </a:solidFill>
              </a:rPr>
              <a:t>Vaccination massive via les 55 000 généralistes</a:t>
            </a:r>
            <a:r>
              <a:rPr lang="fr-FR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avec ~16 M injections réalisées depuis le lancement de </a:t>
            </a:r>
            <a:r>
              <a:rPr lang="fr-FR" dirty="0">
                <a:solidFill>
                  <a:schemeClr val="tx1"/>
                </a:solidFill>
              </a:rPr>
              <a:t>par la médecine de ville le 01/04 (soit ~50% des injections réalisées depuis cette date)</a:t>
            </a:r>
            <a:endParaRPr lang="fr-FR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6000" algn="l">
              <a:spcBef>
                <a:spcPts val="600"/>
              </a:spcBef>
              <a:spcAft>
                <a:spcPts val="0"/>
              </a:spcAft>
            </a:pPr>
            <a:endParaRPr lang="fr-FR" dirty="0">
              <a:sym typeface="Wingdings" panose="05000000000000000000" pitchFamily="2" charset="2"/>
            </a:endParaRPr>
          </a:p>
          <a:p>
            <a:pPr marL="36000" algn="l">
              <a:spcBef>
                <a:spcPts val="600"/>
              </a:spcBef>
              <a:spcAft>
                <a:spcPts val="0"/>
              </a:spcAft>
            </a:pPr>
            <a:r>
              <a:rPr lang="fr-FR" b="1" dirty="0">
                <a:solidFill>
                  <a:schemeClr val="tx1"/>
                </a:solidFill>
              </a:rPr>
              <a:t>Bonne consommation d’AZ grâce à une cible 18+ et une bonne adhésion de la population </a:t>
            </a:r>
          </a:p>
          <a:p>
            <a:pPr marL="36000" lvl="1" indent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endParaRPr lang="fr-FR" sz="1300" b="1" dirty="0">
              <a:cs typeface="Arial" panose="020B0604020202020204" pitchFamily="34" charset="0"/>
            </a:endParaRPr>
          </a:p>
          <a:p>
            <a:pPr marL="36000" algn="l">
              <a:spcBef>
                <a:spcPts val="600"/>
              </a:spcBef>
              <a:spcAft>
                <a:spcPts val="0"/>
              </a:spcAft>
            </a:pPr>
            <a:r>
              <a:rPr lang="fr-FR" b="1" dirty="0">
                <a:solidFill>
                  <a:schemeClr val="tx1"/>
                </a:solidFill>
              </a:rPr>
              <a:t>Augmentation des plages horaires des centres de vaccination </a:t>
            </a:r>
            <a:r>
              <a:rPr lang="fr-FR" dirty="0">
                <a:solidFill>
                  <a:schemeClr val="tx1"/>
                </a:solidFill>
              </a:rPr>
              <a:t>(jusqu’à 7/7j et 24/24h)</a:t>
            </a:r>
          </a:p>
          <a:p>
            <a:pPr marL="36000" algn="l">
              <a:spcBef>
                <a:spcPts val="600"/>
              </a:spcBef>
              <a:spcAft>
                <a:spcPts val="0"/>
              </a:spcAft>
            </a:pPr>
            <a:endParaRPr lang="fr-FR" b="1" dirty="0">
              <a:solidFill>
                <a:schemeClr val="tx1"/>
              </a:solidFill>
            </a:endParaRPr>
          </a:p>
          <a:p>
            <a:pPr marL="36000" algn="l">
              <a:spcBef>
                <a:spcPts val="600"/>
              </a:spcBef>
              <a:spcAft>
                <a:spcPts val="0"/>
              </a:spcAft>
            </a:pPr>
            <a:r>
              <a:rPr lang="fr-FR" b="1" dirty="0">
                <a:solidFill>
                  <a:schemeClr val="tx1"/>
                </a:solidFill>
              </a:rPr>
              <a:t>Forte mobilisation de la médecine du travail </a:t>
            </a:r>
            <a:r>
              <a:rPr lang="fr-FR" dirty="0">
                <a:solidFill>
                  <a:schemeClr val="tx1"/>
                </a:solidFill>
              </a:rPr>
              <a:t>depuis début juin </a:t>
            </a:r>
            <a:endParaRPr lang="fr-FR" b="1" dirty="0"/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EC362066-6856-40F7-A185-2804C3BA304B}"/>
              </a:ext>
            </a:extLst>
          </p:cNvPr>
          <p:cNvSpPr txBox="1"/>
          <p:nvPr/>
        </p:nvSpPr>
        <p:spPr>
          <a:xfrm>
            <a:off x="4167959" y="2154012"/>
            <a:ext cx="3799591" cy="3462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Important encadrement du patient </a:t>
            </a:r>
          </a:p>
          <a:p>
            <a:pPr marL="264600"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300" dirty="0"/>
              <a:t>Jusqu’au 31/05 : vaccination sur convocation et non prise de rendez-vous peu de choix du lieu de vaccination et pas de choix du vaccin </a:t>
            </a:r>
            <a:r>
              <a:rPr lang="fr-FR" sz="1300" b="1" dirty="0">
                <a:sym typeface="Wingdings" panose="05000000000000000000" pitchFamily="2" charset="2"/>
              </a:rPr>
              <a:t> </a:t>
            </a:r>
            <a:r>
              <a:rPr lang="fr-FR" sz="1300" b="1" dirty="0"/>
              <a:t>Consommation massive d’AZ permise par l’absence de choix laissé aux 60-69 ans </a:t>
            </a:r>
            <a:r>
              <a:rPr lang="fr-FR" sz="1300" dirty="0"/>
              <a:t>qui ne sont éligibles qu’à ce vaccin </a:t>
            </a:r>
          </a:p>
          <a:p>
            <a:pPr marL="264600"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300" dirty="0"/>
              <a:t>Forte mobilisation du personnel de soins et campagne de communication lancée par le ministère pour renforcer l’adhésion à AZ</a:t>
            </a:r>
          </a:p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endParaRPr lang="fr-FR" sz="1300" dirty="0"/>
          </a:p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Implantation de méga-centres dans la quasi-totalité des régions</a:t>
            </a:r>
            <a:endParaRPr lang="en-US" sz="1300" b="1" dirty="0"/>
          </a:p>
          <a:p>
            <a:pPr marL="360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36000">
              <a:spcBef>
                <a:spcPts val="600"/>
              </a:spcBef>
              <a:spcAft>
                <a:spcPts val="0"/>
              </a:spcAft>
            </a:pPr>
            <a:endParaRPr lang="en-US" sz="1300" dirty="0"/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EC362066-6856-40F7-A185-2804C3BA304B}"/>
              </a:ext>
            </a:extLst>
          </p:cNvPr>
          <p:cNvSpPr txBox="1"/>
          <p:nvPr/>
        </p:nvSpPr>
        <p:spPr>
          <a:xfrm>
            <a:off x="8288451" y="2140479"/>
            <a:ext cx="3367743" cy="4416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6000" lv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Objectifs quotidiens et hebdomadaires fixés par le commissaire extraordinaire et communiqués aux régions</a:t>
            </a:r>
            <a:endParaRPr lang="fr-FR" sz="1300" dirty="0"/>
          </a:p>
          <a:p>
            <a:pPr marL="36000" lvl="0">
              <a:spcBef>
                <a:spcPts val="600"/>
              </a:spcBef>
              <a:spcAft>
                <a:spcPts val="0"/>
              </a:spcAft>
              <a:buNone/>
            </a:pPr>
            <a:endParaRPr lang="fr-FR" sz="1300" b="1" dirty="0"/>
          </a:p>
          <a:p>
            <a:pPr marL="36000" lvl="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Large mobilisation de l'armée, </a:t>
            </a:r>
            <a:r>
              <a:rPr lang="fr-FR" sz="1300" dirty="0"/>
              <a:t>avec notamment la nomination d'un général en tant que commissaire extraordinaire</a:t>
            </a:r>
          </a:p>
          <a:p>
            <a:pPr marL="36000" lvl="0">
              <a:spcBef>
                <a:spcPts val="600"/>
              </a:spcBef>
              <a:spcAft>
                <a:spcPts val="0"/>
              </a:spcAft>
              <a:buNone/>
            </a:pPr>
            <a:endParaRPr lang="fr-FR" sz="1300" dirty="0"/>
          </a:p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Bonne consommation d’AZ </a:t>
            </a:r>
            <a:r>
              <a:rPr lang="fr-FR" sz="1300" dirty="0"/>
              <a:t>malgré une restriction nationale aux 60+ grâce à : </a:t>
            </a:r>
          </a:p>
          <a:p>
            <a:pPr marL="264600"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300" dirty="0"/>
              <a:t>Des assouplissements régionaux</a:t>
            </a:r>
          </a:p>
          <a:p>
            <a:pPr marL="264600"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300" dirty="0"/>
              <a:t>La réallocation des doses vers les régions qui présentent un fort taux de consommation </a:t>
            </a:r>
          </a:p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endParaRPr lang="fr-FR" sz="1300" b="1" dirty="0"/>
          </a:p>
          <a:p>
            <a:pPr marL="36000">
              <a:spcBef>
                <a:spcPts val="600"/>
              </a:spcBef>
              <a:spcAft>
                <a:spcPts val="0"/>
              </a:spcAft>
              <a:buNone/>
            </a:pPr>
            <a:r>
              <a:rPr lang="fr-FR" sz="1300" b="1" dirty="0"/>
              <a:t>Augmentation des plages horaires des centres de vaccination </a:t>
            </a:r>
            <a:r>
              <a:rPr lang="fr-FR" sz="1300" dirty="0"/>
              <a:t>(7/7j et jusqu’à minuit pour certains) </a:t>
            </a:r>
            <a:r>
              <a:rPr lang="fr-FR" sz="1300" b="1" dirty="0"/>
              <a:t>sans baisse significative de rythme le week-end </a:t>
            </a:r>
          </a:p>
        </p:txBody>
      </p:sp>
      <p:sp>
        <p:nvSpPr>
          <p:cNvPr id="13" name="5. Source">
            <a:extLst>
              <a:ext uri="{FF2B5EF4-FFF2-40B4-BE49-F238E27FC236}">
                <a16:creationId xmlns:a16="http://schemas.microsoft.com/office/drawing/2014/main" id="{3A52C9E9-BC11-4760-A280-603A01CE97E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 smtClean="0"/>
              <a:t>Source : </a:t>
            </a:r>
            <a:r>
              <a:rPr lang="en-US" sz="800" dirty="0"/>
              <a:t>DAEI (CAS</a:t>
            </a:r>
            <a:r>
              <a:rPr lang="en-US" sz="800" dirty="0" smtClean="0"/>
              <a:t>) ; </a:t>
            </a:r>
            <a:r>
              <a:rPr lang="en-US" sz="800" dirty="0" err="1"/>
              <a:t>presse</a:t>
            </a:r>
            <a:r>
              <a:rPr lang="en-US" sz="800" dirty="0"/>
              <a:t> </a:t>
            </a:r>
            <a:r>
              <a:rPr lang="en-US" sz="800" dirty="0" err="1"/>
              <a:t>internationale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342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20DC95F4-0244-45B1-82EA-B5DA23EBDC7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50" name="Diapositive think-cell" r:id="rId47" imgW="395" imgH="396" progId="TCLayout.ActiveDocument.1">
                  <p:embed/>
                </p:oleObj>
              </mc:Choice>
              <mc:Fallback>
                <p:oleObj name="Diapositive think-cell" r:id="rId47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20DC95F4-0244-45B1-82EA-B5DA23EBDC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" name="Rectangle 251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9443982" y="194309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5734CA0-C4CC-40D8-A134-0F5BBEDCF330}"/>
              </a:ext>
            </a:extLst>
          </p:cNvPr>
          <p:cNvSpPr>
            <a:spLocks/>
          </p:cNvSpPr>
          <p:nvPr/>
        </p:nvSpPr>
        <p:spPr>
          <a:xfrm>
            <a:off x="5132458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082E13D1-7B9F-406D-AECF-4CDC2741FDCA}"/>
              </a:ext>
            </a:extLst>
          </p:cNvPr>
          <p:cNvSpPr>
            <a:spLocks/>
          </p:cNvSpPr>
          <p:nvPr/>
        </p:nvSpPr>
        <p:spPr>
          <a:xfrm>
            <a:off x="2668730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6D6ED7F9-A443-4CCA-97FC-41C5F4913FA4}"/>
              </a:ext>
            </a:extLst>
          </p:cNvPr>
          <p:cNvSpPr>
            <a:spLocks/>
          </p:cNvSpPr>
          <p:nvPr/>
        </p:nvSpPr>
        <p:spPr>
          <a:xfrm>
            <a:off x="4516526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6EBB1EE-4224-44FD-8E1C-58ECD041A09B}"/>
              </a:ext>
            </a:extLst>
          </p:cNvPr>
          <p:cNvSpPr>
            <a:spLocks/>
          </p:cNvSpPr>
          <p:nvPr/>
        </p:nvSpPr>
        <p:spPr>
          <a:xfrm>
            <a:off x="1436866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77763437-FC93-4AC2-B3B8-28B7A544BE93}"/>
              </a:ext>
            </a:extLst>
          </p:cNvPr>
          <p:cNvSpPr>
            <a:spLocks/>
          </p:cNvSpPr>
          <p:nvPr/>
        </p:nvSpPr>
        <p:spPr>
          <a:xfrm>
            <a:off x="2052798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1B49E4F-B09B-48D0-81A9-9CBA07E01CD0}"/>
              </a:ext>
            </a:extLst>
          </p:cNvPr>
          <p:cNvSpPr>
            <a:spLocks/>
          </p:cNvSpPr>
          <p:nvPr/>
        </p:nvSpPr>
        <p:spPr>
          <a:xfrm>
            <a:off x="3284662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7181A174-DD6F-4BC5-B031-26634837625B}"/>
              </a:ext>
            </a:extLst>
          </p:cNvPr>
          <p:cNvSpPr>
            <a:spLocks/>
          </p:cNvSpPr>
          <p:nvPr/>
        </p:nvSpPr>
        <p:spPr>
          <a:xfrm>
            <a:off x="3900594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340D618-C3F5-4A03-AD3A-DDFD31B98F2D}"/>
              </a:ext>
            </a:extLst>
          </p:cNvPr>
          <p:cNvSpPr>
            <a:spLocks/>
          </p:cNvSpPr>
          <p:nvPr/>
        </p:nvSpPr>
        <p:spPr>
          <a:xfrm>
            <a:off x="5748390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8EE34A1-B5AB-4C02-A428-5B1AC275D328}"/>
              </a:ext>
            </a:extLst>
          </p:cNvPr>
          <p:cNvSpPr>
            <a:spLocks/>
          </p:cNvSpPr>
          <p:nvPr/>
        </p:nvSpPr>
        <p:spPr>
          <a:xfrm>
            <a:off x="6364322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AFA45F70-1DF9-49F3-899A-537EEAC2E6DA}"/>
              </a:ext>
            </a:extLst>
          </p:cNvPr>
          <p:cNvSpPr>
            <a:spLocks/>
          </p:cNvSpPr>
          <p:nvPr/>
        </p:nvSpPr>
        <p:spPr>
          <a:xfrm>
            <a:off x="6980254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11291780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1ED55CD7-A8C3-4196-BBCE-BA8D46047CC7}"/>
              </a:ext>
            </a:extLst>
          </p:cNvPr>
          <p:cNvSpPr>
            <a:spLocks/>
          </p:cNvSpPr>
          <p:nvPr/>
        </p:nvSpPr>
        <p:spPr>
          <a:xfrm>
            <a:off x="7596186" y="194808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8212118" y="194309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8828050" y="194309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10059914" y="1943094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EB10DF3-FF03-4AFA-AF71-CC9A4BED4FFE}"/>
              </a:ext>
            </a:extLst>
          </p:cNvPr>
          <p:cNvSpPr>
            <a:spLocks/>
          </p:cNvSpPr>
          <p:nvPr/>
        </p:nvSpPr>
        <p:spPr>
          <a:xfrm>
            <a:off x="10675846" y="1940179"/>
            <a:ext cx="144000" cy="3696160"/>
          </a:xfrm>
          <a:prstGeom prst="rect">
            <a:avLst/>
          </a:prstGeom>
          <a:solidFill>
            <a:srgbClr val="E6E6E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" hidden="1">
            <a:extLst>
              <a:ext uri="{FF2B5EF4-FFF2-40B4-BE49-F238E27FC236}">
                <a16:creationId xmlns:a16="http://schemas.microsoft.com/office/drawing/2014/main" id="{A8A005A2-6A25-47FB-9993-F07B6708E9C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Rectangle 1" hidden="1">
            <a:extLst>
              <a:ext uri="{FF2B5EF4-FFF2-40B4-BE49-F238E27FC236}">
                <a16:creationId xmlns:a16="http://schemas.microsoft.com/office/drawing/2014/main" id="{E8251774-2E79-4E7C-B648-147238F7093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Rectangle 1" hidden="1">
            <a:extLst>
              <a:ext uri="{FF2B5EF4-FFF2-40B4-BE49-F238E27FC236}">
                <a16:creationId xmlns:a16="http://schemas.microsoft.com/office/drawing/2014/main" id="{EA162184-75A9-45BB-B8B2-F2EC67F774A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defRPr/>
            </a:pPr>
            <a:endParaRPr kumimoji="0" lang="en-US" sz="1200" u="none" strike="noStrike" kern="1200" cap="none" spc="0" normalizeH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1" hidden="1">
            <a:extLst>
              <a:ext uri="{FF2B5EF4-FFF2-40B4-BE49-F238E27FC236}">
                <a16:creationId xmlns:a16="http://schemas.microsoft.com/office/drawing/2014/main" id="{DF922BF8-DCEF-40CD-BCA6-7B47A4B0BD9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8" name="Rectangle 1" hidden="1">
            <a:extLst>
              <a:ext uri="{FF2B5EF4-FFF2-40B4-BE49-F238E27FC236}">
                <a16:creationId xmlns:a16="http://schemas.microsoft.com/office/drawing/2014/main" id="{AE1643B5-2CC5-4CE0-B181-D0F42166D71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9" name="Rectangle 1" hidden="1">
            <a:extLst>
              <a:ext uri="{FF2B5EF4-FFF2-40B4-BE49-F238E27FC236}">
                <a16:creationId xmlns:a16="http://schemas.microsoft.com/office/drawing/2014/main" id="{32B9E993-1C92-4E97-876D-AD1B23F2E1B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2BCE358A-A3A9-4380-AA03-9BA5CCAECF8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3" name="Rectangle 1" hidden="1">
            <a:extLst>
              <a:ext uri="{FF2B5EF4-FFF2-40B4-BE49-F238E27FC236}">
                <a16:creationId xmlns:a16="http://schemas.microsoft.com/office/drawing/2014/main" id="{8507AFC9-33F5-4A76-98E5-068EBFBE0DB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Rectangle 1" hidden="1">
            <a:extLst>
              <a:ext uri="{FF2B5EF4-FFF2-40B4-BE49-F238E27FC236}">
                <a16:creationId xmlns:a16="http://schemas.microsoft.com/office/drawing/2014/main" id="{AD38EA13-597A-437C-9DD2-296385AADC6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35069D33-2D26-44CF-9CCF-9DBB43889BE2}"/>
              </a:ext>
            </a:extLst>
          </p:cNvPr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516380" y="198166"/>
            <a:ext cx="1012088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dirty="0"/>
              <a:t>Comparaison internationale du nombre quotidien de doses administrées pour 100 habitants de plus de 18 ans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0ECAF19-EA8B-4D13-BEC9-387449C377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C643F6-0E6A-4F40-BCCD-F79CBF4548CA}" type="datetime1">
              <a:rPr kumimoji="0" lang="fr-FR" sz="75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08/06/2021</a:t>
            </a:fld>
            <a:endParaRPr kumimoji="0" lang="fr-FR" sz="75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Rectangle 1" hidden="1">
            <a:extLst>
              <a:ext uri="{FF2B5EF4-FFF2-40B4-BE49-F238E27FC236}">
                <a16:creationId xmlns:a16="http://schemas.microsoft.com/office/drawing/2014/main" id="{98FA6EBE-E350-4B2D-9C25-67AAA890C857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1F8EB5-DEE6-4E44-80AC-25E4308CABD8}"/>
              </a:ext>
            </a:extLst>
          </p:cNvPr>
          <p:cNvGrpSpPr/>
          <p:nvPr/>
        </p:nvGrpSpPr>
        <p:grpSpPr>
          <a:xfrm>
            <a:off x="6491879" y="1255899"/>
            <a:ext cx="5145384" cy="184666"/>
            <a:chOff x="6491879" y="1255899"/>
            <a:chExt cx="5145384" cy="18466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3DADD6-5AA1-4E1D-B652-A4EF0F7A5C91}"/>
                </a:ext>
              </a:extLst>
            </p:cNvPr>
            <p:cNvSpPr txBox="1"/>
            <p:nvPr/>
          </p:nvSpPr>
          <p:spPr>
            <a:xfrm>
              <a:off x="10941110" y="1255899"/>
              <a:ext cx="696153" cy="184666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Week-end</a:t>
              </a:r>
            </a:p>
          </p:txBody>
        </p:sp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33042D01-E452-4942-847A-D365D5944F49}"/>
                </a:ext>
              </a:extLst>
            </p:cNvPr>
            <p:cNvPicPr>
              <a:picLocks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6759961" y="1260528"/>
              <a:ext cx="264066" cy="175408"/>
            </a:xfrm>
            <a:prstGeom prst="rect">
              <a:avLst/>
            </a:prstGeom>
            <a:ln w="6350">
              <a:solidFill>
                <a:srgbClr val="D0D0D0"/>
              </a:solidFill>
            </a:ln>
          </p:spPr>
        </p:pic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37F6128-C39B-4FB5-BD61-9741E288B819}"/>
                </a:ext>
              </a:extLst>
            </p:cNvPr>
            <p:cNvCxnSpPr/>
            <p:nvPr>
              <p:custDataLst>
                <p:tags r:id="rId40"/>
              </p:custDataLst>
            </p:nvPr>
          </p:nvCxnSpPr>
          <p:spPr bwMode="gray">
            <a:xfrm>
              <a:off x="6491879" y="1348232"/>
              <a:ext cx="127000" cy="0"/>
            </a:xfrm>
            <a:prstGeom prst="line">
              <a:avLst/>
            </a:prstGeom>
            <a:ln w="25400" cap="rnd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B45714E3-276B-442E-8242-5C6CB2F9973C}"/>
                </a:ext>
              </a:extLst>
            </p:cNvPr>
            <p:cNvPicPr>
              <a:picLocks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7585591" y="1260528"/>
              <a:ext cx="264066" cy="175408"/>
            </a:xfrm>
            <a:prstGeom prst="rect">
              <a:avLst/>
            </a:prstGeom>
            <a:ln w="6350">
              <a:solidFill>
                <a:srgbClr val="D0D0D0"/>
              </a:solidFill>
            </a:ln>
          </p:spPr>
        </p:pic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BD1323A0-F7C5-41E2-A6A9-D592AF2022CD}"/>
                </a:ext>
              </a:extLst>
            </p:cNvPr>
            <p:cNvCxnSpPr/>
            <p:nvPr>
              <p:custDataLst>
                <p:tags r:id="rId41"/>
              </p:custDataLst>
            </p:nvPr>
          </p:nvCxnSpPr>
          <p:spPr bwMode="gray">
            <a:xfrm>
              <a:off x="7317509" y="1348232"/>
              <a:ext cx="127000" cy="0"/>
            </a:xfrm>
            <a:prstGeom prst="line">
              <a:avLst/>
            </a:prstGeom>
            <a:ln w="25400" cap="rnd" cmpd="sng" algn="ctr">
              <a:solidFill>
                <a:schemeClr val="accent5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3DF11297-1798-40CE-93A5-6045AF1E73D0}"/>
                </a:ext>
              </a:extLst>
            </p:cNvPr>
            <p:cNvPicPr>
              <a:picLocks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8411221" y="1260528"/>
              <a:ext cx="264066" cy="175408"/>
            </a:xfrm>
            <a:prstGeom prst="rect">
              <a:avLst/>
            </a:prstGeom>
            <a:ln w="6350">
              <a:solidFill>
                <a:srgbClr val="D0D0D0"/>
              </a:solidFill>
            </a:ln>
          </p:spPr>
        </p:pic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1ACA50B-43D5-4BAD-A9A7-91A26946DFF6}"/>
                </a:ext>
              </a:extLst>
            </p:cNvPr>
            <p:cNvCxnSpPr/>
            <p:nvPr>
              <p:custDataLst>
                <p:tags r:id="rId42"/>
              </p:custDataLst>
            </p:nvPr>
          </p:nvCxnSpPr>
          <p:spPr bwMode="gray">
            <a:xfrm>
              <a:off x="8143139" y="1348232"/>
              <a:ext cx="127000" cy="0"/>
            </a:xfrm>
            <a:prstGeom prst="line">
              <a:avLst/>
            </a:prstGeom>
            <a:ln w="25400" cap="rnd" cmpd="sng" algn="ctr">
              <a:solidFill>
                <a:srgbClr val="209F6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6CF4D9E3-8F31-4406-897C-056CF784AD5E}"/>
                </a:ext>
              </a:extLst>
            </p:cNvPr>
            <p:cNvPicPr>
              <a:picLocks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9236851" y="1260528"/>
              <a:ext cx="264066" cy="175408"/>
            </a:xfrm>
            <a:prstGeom prst="rect">
              <a:avLst/>
            </a:prstGeom>
            <a:ln w="6350">
              <a:solidFill>
                <a:srgbClr val="D0D0D0"/>
              </a:solidFill>
            </a:ln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468B58A3-0208-44B4-B9D5-39B2E5C787C1}"/>
                </a:ext>
              </a:extLst>
            </p:cNvPr>
            <p:cNvCxnSpPr/>
            <p:nvPr>
              <p:custDataLst>
                <p:tags r:id="rId43"/>
              </p:custDataLst>
            </p:nvPr>
          </p:nvCxnSpPr>
          <p:spPr bwMode="auto">
            <a:xfrm>
              <a:off x="8968769" y="1348232"/>
              <a:ext cx="127000" cy="0"/>
            </a:xfrm>
            <a:prstGeom prst="line">
              <a:avLst/>
            </a:prstGeom>
            <a:ln w="25400" cap="rnd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BD0E6EC2-F404-4728-A17D-748F4A0A0889}"/>
                </a:ext>
              </a:extLst>
            </p:cNvPr>
            <p:cNvPicPr>
              <a:picLocks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0062481" y="1260528"/>
              <a:ext cx="264066" cy="175408"/>
            </a:xfrm>
            <a:prstGeom prst="rect">
              <a:avLst/>
            </a:prstGeom>
            <a:ln w="6350">
              <a:solidFill>
                <a:srgbClr val="D0D0D0"/>
              </a:solidFill>
            </a:ln>
          </p:spPr>
        </p:pic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BE75AA1E-268D-4202-8EE5-C0270C2F5BFD}"/>
                </a:ext>
              </a:extLst>
            </p:cNvPr>
            <p:cNvCxnSpPr/>
            <p:nvPr>
              <p:custDataLst>
                <p:tags r:id="rId44"/>
              </p:custDataLst>
            </p:nvPr>
          </p:nvCxnSpPr>
          <p:spPr bwMode="gray">
            <a:xfrm>
              <a:off x="9794399" y="1348232"/>
              <a:ext cx="127000" cy="0"/>
            </a:xfrm>
            <a:prstGeom prst="line">
              <a:avLst/>
            </a:prstGeom>
            <a:ln w="25400" cap="rnd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3E369FDF-14A8-4247-B01A-F67DDAC738CD}"/>
                </a:ext>
              </a:extLst>
            </p:cNvPr>
            <p:cNvSpPr/>
            <p:nvPr/>
          </p:nvSpPr>
          <p:spPr>
            <a:xfrm>
              <a:off x="10620029" y="1258232"/>
              <a:ext cx="180000" cy="180000"/>
            </a:xfrm>
            <a:prstGeom prst="rect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7" name="Sticker">
            <a:extLst>
              <a:ext uri="{FF2B5EF4-FFF2-40B4-BE49-F238E27FC236}">
                <a16:creationId xmlns:a16="http://schemas.microsoft.com/office/drawing/2014/main" id="{81C080F3-1E56-4670-BAC0-50AC01451218}"/>
              </a:ext>
            </a:extLst>
          </p:cNvPr>
          <p:cNvSpPr txBox="1"/>
          <p:nvPr/>
        </p:nvSpPr>
        <p:spPr>
          <a:xfrm>
            <a:off x="538600" y="1154353"/>
            <a:ext cx="3835987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PARTIR D’INFORMATIONS publiques accessibles à la date Du </a:t>
            </a:r>
            <a:r>
              <a:rPr lang="fr-FR" noProof="0" dirty="0">
                <a:solidFill>
                  <a:srgbClr val="FF0000"/>
                </a:solidFill>
                <a:latin typeface="Arial"/>
              </a:rPr>
              <a:t>08/06</a:t>
            </a:r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34FF52B-BD17-4E99-BC84-7F6B406BC8F7}"/>
              </a:ext>
            </a:extLst>
          </p:cNvPr>
          <p:cNvSpPr txBox="1"/>
          <p:nvPr/>
        </p:nvSpPr>
        <p:spPr>
          <a:xfrm>
            <a:off x="7874246" y="1163285"/>
            <a:ext cx="60408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6" name="4. Footnote">
            <a:extLst>
              <a:ext uri="{FF2B5EF4-FFF2-40B4-BE49-F238E27FC236}">
                <a16:creationId xmlns:a16="http://schemas.microsoft.com/office/drawing/2014/main" id="{BA183B58-AC9B-4E52-87BD-F175E7CDDF75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53971" y="6329201"/>
            <a:ext cx="11350646" cy="15237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marL="203200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1.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	Les chiffres ne sont pas systématiquement remontés durant le week-end : un retraitement a donc été effectué, en considérant que la répartition du nombre de doses sur les différents jours de la semaine est identique en </a:t>
            </a:r>
            <a:r>
              <a:rPr lang="fr-FR" dirty="0">
                <a:solidFill>
                  <a:srgbClr val="000000"/>
                </a:solidFill>
                <a:latin typeface="Arial"/>
              </a:rPr>
              <a:t>Allemagne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et en Espagne</a:t>
            </a:r>
          </a:p>
        </p:txBody>
      </p:sp>
      <p:sp>
        <p:nvSpPr>
          <p:cNvPr id="70" name="5. Source">
            <a:extLst>
              <a:ext uri="{FF2B5EF4-FFF2-40B4-BE49-F238E27FC236}">
                <a16:creationId xmlns:a16="http://schemas.microsoft.com/office/drawing/2014/main" id="{2A78BE74-41AB-4798-A56A-FEAFB72BD75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 :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Vaccin </a:t>
            </a:r>
            <a:r>
              <a:rPr kumimoji="0" lang="fr-F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Covid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;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COVID </a:t>
            </a:r>
            <a:r>
              <a:rPr kumimoji="0" lang="fr-FR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Tracker</a:t>
            </a:r>
            <a:r>
              <a:rPr kumimoji="0" lang="fr-FR" sz="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; 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Eurostat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" hidden="1">
            <a:extLst>
              <a:ext uri="{FF2B5EF4-FFF2-40B4-BE49-F238E27FC236}">
                <a16:creationId xmlns:a16="http://schemas.microsoft.com/office/drawing/2014/main" id="{C158C169-4923-4C7D-8F77-33444279A36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4" name="Rectangle 383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>
              <a:solidFill>
                <a:schemeClr val="bg1"/>
              </a:solidFill>
              <a:sym typeface="+mn-lt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953009" y="6016632"/>
            <a:ext cx="9988041" cy="329748"/>
            <a:chOff x="953009" y="6016632"/>
            <a:chExt cx="10526206" cy="329748"/>
          </a:xfrm>
        </p:grpSpPr>
        <p:grpSp>
          <p:nvGrpSpPr>
            <p:cNvPr id="258" name="Groupe 257"/>
            <p:cNvGrpSpPr/>
            <p:nvPr/>
          </p:nvGrpSpPr>
          <p:grpSpPr>
            <a:xfrm>
              <a:off x="953009" y="6016632"/>
              <a:ext cx="7525323" cy="329748"/>
              <a:chOff x="953008" y="6016632"/>
              <a:chExt cx="10053661" cy="329748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82C489A-6739-4912-82A9-9EF2C234B2E0}"/>
                  </a:ext>
                </a:extLst>
              </p:cNvPr>
              <p:cNvGrpSpPr/>
              <p:nvPr/>
            </p:nvGrpSpPr>
            <p:grpSpPr>
              <a:xfrm>
                <a:off x="953008" y="6016632"/>
                <a:ext cx="2196592" cy="268475"/>
                <a:chOff x="4199610" y="6016632"/>
                <a:chExt cx="3510797" cy="240229"/>
              </a:xfrm>
            </p:grpSpPr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7D7D3239-83FE-4BDC-BDFC-23D7CA531F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99610" y="6016632"/>
                  <a:ext cx="3510797" cy="0"/>
                </a:xfrm>
                <a:prstGeom prst="line">
                  <a:avLst/>
                </a:prstGeom>
                <a:ln w="6350" cap="flat">
                  <a:solidFill>
                    <a:srgbClr val="7F7F7F"/>
                  </a:solidFill>
                  <a:miter lim="800000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7C12239-7289-45C2-BF31-21FF0C96CE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18675" y="6072195"/>
                  <a:ext cx="672667" cy="184666"/>
                </a:xfrm>
                <a:prstGeom prst="rect">
                  <a:avLst/>
                </a:prstGeom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542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42913" lvl="2" indent="-214313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8488" lvl="3" indent="-1524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7563" lvl="4" indent="-14763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février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E29BC7F-7118-4001-B167-7D59892A3BFA}"/>
                  </a:ext>
                </a:extLst>
              </p:cNvPr>
              <p:cNvGrpSpPr/>
              <p:nvPr/>
            </p:nvGrpSpPr>
            <p:grpSpPr>
              <a:xfrm>
                <a:off x="3279717" y="6016632"/>
                <a:ext cx="4164793" cy="329748"/>
                <a:chOff x="7741403" y="6016632"/>
                <a:chExt cx="3510797" cy="240229"/>
              </a:xfrm>
            </p:grpSpPr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0A84A92B-8096-4BB5-B43E-4D5854AA10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41403" y="6016632"/>
                  <a:ext cx="3510797" cy="0"/>
                </a:xfrm>
                <a:prstGeom prst="line">
                  <a:avLst/>
                </a:prstGeom>
                <a:ln w="6350" cap="flat">
                  <a:solidFill>
                    <a:srgbClr val="7F7F7F"/>
                  </a:solidFill>
                  <a:miter lim="800000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477A428-3CC9-4955-AED9-04D0C0F2FFF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326081" y="6072195"/>
                  <a:ext cx="341440" cy="184666"/>
                </a:xfrm>
                <a:prstGeom prst="rect">
                  <a:avLst/>
                </a:prstGeom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542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42913" lvl="2" indent="-214313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8488" lvl="3" indent="-1524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7563" lvl="4" indent="-14763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mars</a:t>
                  </a:r>
                </a:p>
              </p:txBody>
            </p:sp>
          </p:grpSp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56018E3C-2184-4BDB-82C4-A50414918503}"/>
                  </a:ext>
                </a:extLst>
              </p:cNvPr>
              <p:cNvGrpSpPr/>
              <p:nvPr/>
            </p:nvGrpSpPr>
            <p:grpSpPr>
              <a:xfrm>
                <a:off x="7560567" y="6016632"/>
                <a:ext cx="3446102" cy="312569"/>
                <a:chOff x="7741403" y="6016632"/>
                <a:chExt cx="3510797" cy="240229"/>
              </a:xfrm>
            </p:grpSpPr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C348C062-DD43-4504-BD4C-D9B0F687C4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41403" y="6016632"/>
                  <a:ext cx="3510797" cy="0"/>
                </a:xfrm>
                <a:prstGeom prst="line">
                  <a:avLst/>
                </a:prstGeom>
                <a:ln w="6350" cap="flat">
                  <a:solidFill>
                    <a:srgbClr val="7F7F7F"/>
                  </a:solidFill>
                  <a:miter lim="800000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3" name="TextBox 342">
                  <a:extLst>
                    <a:ext uri="{FF2B5EF4-FFF2-40B4-BE49-F238E27FC236}">
                      <a16:creationId xmlns:a16="http://schemas.microsoft.com/office/drawing/2014/main" id="{C01F36BC-DF0C-4311-8629-C26234D0B38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326726" y="6072195"/>
                  <a:ext cx="340150" cy="184666"/>
                </a:xfrm>
                <a:prstGeom prst="rect">
                  <a:avLst/>
                </a:prstGeom>
              </p:spPr>
              <p:txBody>
                <a:bodyPr vert="horz" wrap="none" lIns="0" tIns="0" rIns="0" bIns="0" rtlCol="0">
                  <a:spAutoFit/>
                </a:bodyPr>
                <a:lstStyle>
                  <a:lvl1pPr lvl="0" indent="0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Segoe UI" panose="020B0502040204020203" pitchFamily="34" charset="0"/>
                    <a:buChar char="​"/>
                    <a:defRPr lang="en-US" sz="1600" dirty="0">
                      <a:cs typeface="Arial" panose="020B0604020202020204" pitchFamily="34" charset="0"/>
                    </a:defRPr>
                  </a:lvl1pPr>
                  <a:lvl2pPr marL="228600" lvl="1" indent="-22542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Wingdings" panose="05000000000000000000" pitchFamily="2" charset="2"/>
                    <a:buChar char=""/>
                    <a:defRPr lang="en-US" sz="1600" dirty="0"/>
                  </a:lvl2pPr>
                  <a:lvl3pPr marL="442913" lvl="2" indent="-214313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10000"/>
                    <a:buFont typeface="Arial" panose="020B0604020202020204" pitchFamily="34" charset="0"/>
                    <a:buChar char="‒"/>
                    <a:defRPr lang="en-US" sz="1600" dirty="0"/>
                  </a:lvl3pPr>
                  <a:lvl4pPr marL="598488" lvl="3" indent="-15240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•"/>
                    <a:defRPr lang="en-US" sz="1600" dirty="0"/>
                  </a:lvl4pPr>
                  <a:lvl5pPr marL="817563" lvl="4" indent="-147638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Clr>
                      <a:schemeClr val="tx1"/>
                    </a:buClr>
                    <a:buSzPct val="100000"/>
                    <a:buFont typeface="Arial" panose="020B0604020202020204" pitchFamily="34" charset="0"/>
                    <a:buChar char="̶"/>
                    <a:defRPr lang="en-US" sz="1600" dirty="0"/>
                  </a:lvl5pPr>
                  <a:lvl6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6pPr>
                  <a:lvl7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7pPr>
                  <a:lvl8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8pPr>
                  <a:lvl9pPr marL="1085850" indent="-17145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300"/>
                    </a:spcAft>
                    <a:buSzPct val="100000"/>
                    <a:buFont typeface="Arial" panose="020B0604020202020204" pitchFamily="34" charset="0"/>
                    <a:buChar char="▫"/>
                    <a:defRPr sz="1600"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rgbClr val="000000"/>
                    </a:buClr>
                    <a:buSzPct val="100000"/>
                    <a:buFont typeface="Segoe UI" panose="020B0502040204020203" pitchFamily="34" charset="0"/>
                    <a:buChar char="​"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anose="020B0604020202020204" pitchFamily="34" charset="0"/>
                    </a:rPr>
                    <a:t>avril</a:t>
                  </a: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0B81E34-6BAF-40BA-99EC-2FF727C68D66}"/>
                </a:ext>
              </a:extLst>
            </p:cNvPr>
            <p:cNvGrpSpPr/>
            <p:nvPr/>
          </p:nvGrpSpPr>
          <p:grpSpPr>
            <a:xfrm>
              <a:off x="8565203" y="6016632"/>
              <a:ext cx="2914012" cy="240229"/>
              <a:chOff x="11289186" y="6016632"/>
              <a:chExt cx="342427" cy="240229"/>
            </a:xfrm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A0B37F29-8B8E-4F2C-82B2-689131FC48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89186" y="6016632"/>
                <a:ext cx="342427" cy="0"/>
              </a:xfrm>
              <a:prstGeom prst="line">
                <a:avLst/>
              </a:prstGeom>
              <a:ln w="6350" cap="flat">
                <a:solidFill>
                  <a:srgbClr val="7F7F7F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A30B65F-4C56-48DB-BC8F-412C54D1F6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336969" y="6072195"/>
                <a:ext cx="246862" cy="18466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cs typeface="Arial" panose="020B0604020202020204" pitchFamily="34" charset="0"/>
                  </a:defRPr>
                </a:lvl1pPr>
                <a:lvl2pPr marL="228600" lvl="1" indent="-225425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Wingdings" panose="05000000000000000000" pitchFamily="2" charset="2"/>
                  <a:buChar char=""/>
                  <a:defRPr lang="en-US" sz="1600" dirty="0"/>
                </a:lvl2pPr>
                <a:lvl3pPr marL="442913" lvl="2" indent="-214313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buFont typeface="Arial" panose="020B0604020202020204" pitchFamily="34" charset="0"/>
                  <a:buChar char="‒"/>
                  <a:defRPr lang="en-US" sz="1600" dirty="0"/>
                </a:lvl3pPr>
                <a:lvl4pPr marL="598488" lvl="3" indent="-15240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defRPr lang="en-US" sz="1600" dirty="0"/>
                </a:lvl4pPr>
                <a:lvl5pPr marL="817563" lvl="4" indent="-147638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̶"/>
                  <a:defRPr lang="en-US" sz="1600" dirty="0"/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0000"/>
                  </a:buClr>
                  <a:buSzPct val="100000"/>
                  <a:buFont typeface="Segoe UI" panose="020B0502040204020203" pitchFamily="34" charset="0"/>
                  <a:buChar char="​"/>
                  <a:tabLst/>
                  <a:defRPr/>
                </a:pPr>
                <a:r>
                  <a:rPr lang="fr-FR" sz="1200" dirty="0">
                    <a:solidFill>
                      <a:srgbClr val="000000"/>
                    </a:solidFill>
                    <a:latin typeface="Arial"/>
                  </a:rPr>
                  <a:t>m</a:t>
                </a:r>
                <a:r>
                  <a:rPr kumimoji="0" lang="fr-F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ai</a:t>
                </a:r>
              </a:p>
            </p:txBody>
          </p:sp>
        </p:grpSp>
      </p:grpSp>
      <p:sp>
        <p:nvSpPr>
          <p:cNvPr id="23" name="Rectangle 22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>
              <a:solidFill>
                <a:schemeClr val="bg1"/>
              </a:solidFill>
              <a:sym typeface="+mn-lt"/>
            </a:endParaRPr>
          </a:p>
        </p:txBody>
      </p:sp>
      <p:graphicFrame>
        <p:nvGraphicFramePr>
          <p:cNvPr id="275" name="Chart 3"/>
          <p:cNvGraphicFramePr/>
          <p:nvPr>
            <p:custDataLst>
              <p:tags r:id="rId16"/>
            </p:custDataLst>
          </p:nvPr>
        </p:nvGraphicFramePr>
        <p:xfrm>
          <a:off x="804863" y="1992313"/>
          <a:ext cx="10756900" cy="3798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4"/>
          </a:graphicData>
        </a:graphic>
      </p:graphicFrame>
      <p:sp>
        <p:nvSpPr>
          <p:cNvPr id="37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574675" y="4710113"/>
            <a:ext cx="2111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3E70105-74A7-4D9C-8158-96EFE88CA502}" type="datetime'''''''''''0,''''''''''''''''''''''''''''''''''''''''''''5'">
              <a:rPr lang="en-US" altLang="en-US" sz="1200" smtClean="0">
                <a:solidFill>
                  <a:srgbClr val="000000"/>
                </a:solidFill>
                <a:sym typeface="+mn-lt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0,5</a:t>
            </a:fld>
            <a:endParaRPr lang="en-US" sz="1200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198" name="Text Placeholder 4">
            <a:extLst>
              <a:ext uri="{FF2B5EF4-FFF2-40B4-BE49-F238E27FC236}">
                <a16:creationId xmlns:a16="http://schemas.microsoft.com/office/drawing/2014/main" id="{260C131D-795F-4838-A52C-E5019280E16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574675" y="5618163"/>
            <a:ext cx="2111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A884FF63-B309-407C-8397-C8431D64A04A}" type="datetime'''''''''''0'''''''',''''''''''0'''''''''''''''''''''''''''''">
              <a:rPr lang="en-US" altLang="en-US" sz="1200" smtClean="0">
                <a:solidFill>
                  <a:srgbClr val="000000"/>
                </a:solidFill>
              </a:rPr>
              <a:pPr lvl="0" algn="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0,0</a:t>
            </a:fld>
            <a:endParaRPr kumimoji="0" lang="fr-F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+mn-lt"/>
            </a:endParaRPr>
          </a:p>
        </p:txBody>
      </p:sp>
      <p:sp>
        <p:nvSpPr>
          <p:cNvPr id="25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142557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9919CBF-7AB9-4125-90AB-EDCE59C5E122}" type="datetime'''''''''''''''''''''''''1''''5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574675" y="3802063"/>
            <a:ext cx="2111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AA437FFA-4447-475B-A366-56F3D7039590}" type="datetime'''''''''''''''1'''''''''''''',''''''''''''''''''0'''''''''''">
              <a:rPr lang="en-US" altLang="en-US" sz="1200" smtClean="0">
                <a:solidFill>
                  <a:srgbClr val="000000"/>
                </a:solidFill>
                <a:sym typeface="+mn-lt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1,0</a:t>
            </a:fld>
            <a:endParaRPr lang="en-US" sz="1200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3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574675" y="2892425"/>
            <a:ext cx="2111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006462A7-DCAA-4CDF-AFB7-8704D1E6D934}" type="datetime'''''''''''''1,''5'''''''''''''">
              <a:rPr lang="en-US" altLang="en-US" sz="1200" smtClean="0">
                <a:solidFill>
                  <a:srgbClr val="000000"/>
                </a:solidFill>
                <a:sym typeface="+mn-lt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1,5</a:t>
            </a:fld>
            <a:endParaRPr lang="en-US" sz="1200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22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574675" y="1984375"/>
            <a:ext cx="2111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BDF24716-8D4C-4BCE-B3EE-28D2C0B5C203}" type="datetime'''''''2'''''''',''''''''''''''''''0'''''''''''''''">
              <a:rPr lang="en-US" altLang="en-US" sz="1200" smtClean="0">
                <a:solidFill>
                  <a:srgbClr val="000000"/>
                </a:solidFill>
                <a:sym typeface="+mn-lt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2,0</a:t>
            </a:fld>
            <a:endParaRPr lang="en-US" sz="1200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27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9526588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905D541-27D3-496B-8FDD-EE0A8C26F0CB}" type="datetime'''''''''''''''''''''1''''''''''''''7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641032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2A560CD-E481-403B-9FD8-DBC4A4B79E0D}" type="datetime'''''''''1''2''''''''''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7034213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FFB9AA-C081-4F6C-9DC6-9EFC1A4B5D8D}" type="datetime'1''''''''''''''''''''9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4541838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B5DBD18-CACF-4B67-9FC3-94539793891D}" type="datetime'''''2''''''''''''''''''''''2''''''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5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2049463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3474688-C582-41CA-9EF1-3333E4100EF6}" type="datetime'''''''''''''2''''''''''''''''''''''2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578802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E89A544-D012-4FBF-8A61-5363E9BB3DF7}" type="datetime'''''''''''''''''0''''''''''''''''''''''''5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05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5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80327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585FE34-5B51-48EB-947D-0A5E03C0C2FE}" type="datetime'0''8''''''''''''''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08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5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2671763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EC77557-3F32-4CD0-A0B6-962772988654}" type="datetime'0''''''''1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01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3295650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F038275-7CAF-4EF2-A7A2-649B2A9FEEDB}" type="datetime'0''''''''''''''''''''''''''''''''''8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08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3917950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B3574F6-25D6-420E-9088-2355F1B9E262}" type="datetime'1''''''''''''''''''''''5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5164138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DF3B14E-B7E6-4829-89F1-D8E3F5E62E6A}" type="datetime'''2''''''''''''''9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7656513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D3EC56A-9D4B-47F8-9677-7FC2BA252D40}" type="datetime'''''''''''''''''''''2''''''''''6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8280400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6C46CD1-DC6B-4894-AF43-6839B79B4FEF}" type="datetime'03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03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8902700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3712B2F-1FB8-44E4-B391-AD60CBCD3EDE}" type="datetime'''''''''''''''''''''''''''''''''''''''''''''''''''''1''0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7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10148888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589BE20-2655-4882-902F-E6F756C7B537}" type="datetime'''''''''''''''''''''''2''4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7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1077277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13A8EE2-BD0D-4999-996E-AD2B32B5BBF1}" type="datetime'''3''''''1''''''''''''''''''''''''''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7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11395075" y="57594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28A99AB-54E4-448B-886F-45E3E2A0F661}" type="datetime'''''''''''''''''0''''''7'">
              <a:rPr lang="en-US" altLang="en-US" sz="12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07</a:t>
            </a:fld>
            <a:endParaRPr lang="en-US" sz="1200" dirty="0">
              <a:cs typeface="+mn-cs"/>
              <a:sym typeface="+mn-lt"/>
            </a:endParaRPr>
          </a:p>
        </p:txBody>
      </p:sp>
      <p:sp>
        <p:nvSpPr>
          <p:cNvPr id="26" name="Rectangle 25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>
              <a:solidFill>
                <a:schemeClr val="bg1"/>
              </a:solidFill>
              <a:sym typeface="+mn-lt"/>
            </a:endParaRPr>
          </a:p>
        </p:txBody>
      </p:sp>
      <p:grpSp>
        <p:nvGrpSpPr>
          <p:cNvPr id="277" name="Group 21">
            <a:extLst>
              <a:ext uri="{FF2B5EF4-FFF2-40B4-BE49-F238E27FC236}">
                <a16:creationId xmlns:a16="http://schemas.microsoft.com/office/drawing/2014/main" id="{80B81E34-6BAF-40BA-99EC-2FF727C68D66}"/>
              </a:ext>
            </a:extLst>
          </p:cNvPr>
          <p:cNvGrpSpPr/>
          <p:nvPr/>
        </p:nvGrpSpPr>
        <p:grpSpPr>
          <a:xfrm>
            <a:off x="11039296" y="6018948"/>
            <a:ext cx="433145" cy="240229"/>
            <a:chOff x="11434949" y="6016632"/>
            <a:chExt cx="50899" cy="240229"/>
          </a:xfrm>
        </p:grpSpPr>
        <p:cxnSp>
          <p:nvCxnSpPr>
            <p:cNvPr id="278" name="Straight Connector 179">
              <a:extLst>
                <a:ext uri="{FF2B5EF4-FFF2-40B4-BE49-F238E27FC236}">
                  <a16:creationId xmlns:a16="http://schemas.microsoft.com/office/drawing/2014/main" id="{A0B37F29-8B8E-4F2C-82B2-689131FC48A1}"/>
                </a:ext>
              </a:extLst>
            </p:cNvPr>
            <p:cNvCxnSpPr>
              <a:cxnSpLocks/>
            </p:cNvCxnSpPr>
            <p:nvPr/>
          </p:nvCxnSpPr>
          <p:spPr>
            <a:xfrm>
              <a:off x="11434949" y="6016632"/>
              <a:ext cx="50899" cy="0"/>
            </a:xfrm>
            <a:prstGeom prst="line">
              <a:avLst/>
            </a:prstGeom>
            <a:ln w="6350" cap="flat">
              <a:solidFill>
                <a:srgbClr val="7F7F7F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182">
              <a:extLst>
                <a:ext uri="{FF2B5EF4-FFF2-40B4-BE49-F238E27FC236}">
                  <a16:creationId xmlns:a16="http://schemas.microsoft.com/office/drawing/2014/main" id="{2A30B65F-4C56-48DB-BC8F-412C54D1F6C2}"/>
                </a:ext>
              </a:extLst>
            </p:cNvPr>
            <p:cNvSpPr txBox="1">
              <a:spLocks/>
            </p:cNvSpPr>
            <p:nvPr/>
          </p:nvSpPr>
          <p:spPr>
            <a:xfrm>
              <a:off x="11446460" y="6072195"/>
              <a:ext cx="27879" cy="184666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juin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815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6" hidden="1">
            <a:extLst>
              <a:ext uri="{FF2B5EF4-FFF2-40B4-BE49-F238E27FC236}">
                <a16:creationId xmlns:a16="http://schemas.microsoft.com/office/drawing/2014/main" id="{2F7E2D9B-8F0C-4780-B533-299080FD8F5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574" name="Diapositive think-cell" r:id="rId41" imgW="395" imgH="394" progId="TCLayout.ActiveDocument.1">
                  <p:embed/>
                </p:oleObj>
              </mc:Choice>
              <mc:Fallback>
                <p:oleObj name="Diapositive think-cell" r:id="rId41" imgW="395" imgH="394" progId="TCLayout.ActiveDocument.1">
                  <p:embed/>
                  <p:pic>
                    <p:nvPicPr>
                      <p:cNvPr id="17" name="Object 6" hidden="1">
                        <a:extLst>
                          <a:ext uri="{FF2B5EF4-FFF2-40B4-BE49-F238E27FC236}">
                            <a16:creationId xmlns:a16="http://schemas.microsoft.com/office/drawing/2014/main" id="{2F7E2D9B-8F0C-4780-B533-299080FD8F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" hidden="1">
            <a:extLst>
              <a:ext uri="{FF2B5EF4-FFF2-40B4-BE49-F238E27FC236}">
                <a16:creationId xmlns:a16="http://schemas.microsoft.com/office/drawing/2014/main" id="{37B12205-ADFE-42A9-8D12-B20E0746228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dirty="0" err="1">
              <a:solidFill>
                <a:schemeClr val="bg1"/>
              </a:solidFill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Rectangle 1" hidden="1">
            <a:extLst>
              <a:ext uri="{FF2B5EF4-FFF2-40B4-BE49-F238E27FC236}">
                <a16:creationId xmlns:a16="http://schemas.microsoft.com/office/drawing/2014/main" id="{6447B270-71B1-4977-A1CC-0FC798D0BD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Rectangle 1" hidden="1">
            <a:extLst>
              <a:ext uri="{FF2B5EF4-FFF2-40B4-BE49-F238E27FC236}">
                <a16:creationId xmlns:a16="http://schemas.microsoft.com/office/drawing/2014/main" id="{FED89646-2516-4398-BF52-5F869D5350D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defRPr/>
            </a:pPr>
            <a:endParaRPr kumimoji="0" lang="en-US" sz="1200" u="none" strike="noStrike" kern="1200" cap="none" spc="0" normalizeH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Rectangle 1" hidden="1">
            <a:extLst>
              <a:ext uri="{FF2B5EF4-FFF2-40B4-BE49-F238E27FC236}">
                <a16:creationId xmlns:a16="http://schemas.microsoft.com/office/drawing/2014/main" id="{762D7BEB-161E-40D6-BADA-F788BC5061B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Rectangle 1" hidden="1">
            <a:extLst>
              <a:ext uri="{FF2B5EF4-FFF2-40B4-BE49-F238E27FC236}">
                <a16:creationId xmlns:a16="http://schemas.microsoft.com/office/drawing/2014/main" id="{912B84D1-E61B-48D1-8EC9-938723371E7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6" name="Rectangle 1" hidden="1">
            <a:extLst>
              <a:ext uri="{FF2B5EF4-FFF2-40B4-BE49-F238E27FC236}">
                <a16:creationId xmlns:a16="http://schemas.microsoft.com/office/drawing/2014/main" id="{5A0361C3-795E-4AEF-9001-1AAE92D46E7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Rectangle 1" hidden="1">
            <a:extLst>
              <a:ext uri="{FF2B5EF4-FFF2-40B4-BE49-F238E27FC236}">
                <a16:creationId xmlns:a16="http://schemas.microsoft.com/office/drawing/2014/main" id="{41AF50A5-BBD8-4198-8F88-FA83A5AC6C4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Rectangle 1" hidden="1">
            <a:extLst>
              <a:ext uri="{FF2B5EF4-FFF2-40B4-BE49-F238E27FC236}">
                <a16:creationId xmlns:a16="http://schemas.microsoft.com/office/drawing/2014/main" id="{ACB22EB5-C654-464D-B089-25F2811B8E0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1614AA27-BDC4-4DDE-83A4-045F8FEF00C3}"/>
              </a:ext>
            </a:extLst>
          </p:cNvPr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 vert="horz"/>
          <a:lstStyle/>
          <a:p>
            <a:r>
              <a:rPr lang="fr-FR" dirty="0"/>
              <a:t>Comparaison internationale du nombre de doses injectées rapporté à la population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EAF-B481-4869-B08B-9064F01FD296}"/>
              </a:ext>
            </a:extLst>
          </p:cNvPr>
          <p:cNvSpPr txBox="1">
            <a:spLocks/>
          </p:cNvSpPr>
          <p:nvPr/>
        </p:nvSpPr>
        <p:spPr>
          <a:xfrm>
            <a:off x="553933" y="2207082"/>
            <a:ext cx="11089015" cy="21544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Nombre de doses administrées pour 100 personnes au </a:t>
            </a:r>
            <a:r>
              <a:rPr lang="en-US" sz="1400" b="1" dirty="0">
                <a:solidFill>
                  <a:srgbClr val="000000"/>
                </a:solidFill>
                <a:latin typeface="Arial"/>
              </a:rPr>
              <a:t>06 </a:t>
            </a:r>
            <a:r>
              <a:rPr lang="en-US" sz="1400" b="1" dirty="0" err="1">
                <a:solidFill>
                  <a:srgbClr val="000000"/>
                </a:solidFill>
                <a:latin typeface="Arial"/>
              </a:rPr>
              <a:t>juin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 unité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BC1CF-6448-4F80-B97A-87D757338320}"/>
              </a:ext>
            </a:extLst>
          </p:cNvPr>
          <p:cNvSpPr txBox="1">
            <a:spLocks/>
          </p:cNvSpPr>
          <p:nvPr/>
        </p:nvSpPr>
        <p:spPr>
          <a:xfrm>
            <a:off x="554038" y="1715825"/>
            <a:ext cx="540385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Rapporté à la population totale</a:t>
            </a:r>
            <a:endParaRPr kumimoji="0" lang="fr-FR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537D7C-C69D-48F3-A1DB-A2304CA2D9E3}"/>
              </a:ext>
            </a:extLst>
          </p:cNvPr>
          <p:cNvSpPr txBox="1">
            <a:spLocks/>
          </p:cNvSpPr>
          <p:nvPr/>
        </p:nvSpPr>
        <p:spPr>
          <a:xfrm>
            <a:off x="6234113" y="1715983"/>
            <a:ext cx="5403850" cy="246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Rapporté à la population de plus de 18 ans</a:t>
            </a:r>
            <a:endParaRPr kumimoji="0" lang="fr-FR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6" name="Chart 3"/>
          <p:cNvGraphicFramePr/>
          <p:nvPr>
            <p:custDataLst>
              <p:tags r:id="rId12"/>
            </p:custDataLst>
          </p:nvPr>
        </p:nvGraphicFramePr>
        <p:xfrm>
          <a:off x="6151563" y="2590800"/>
          <a:ext cx="4970462" cy="122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125" name="Text Placeholder 4">
            <a:extLst>
              <a:ext uri="{FF2B5EF4-FFF2-40B4-BE49-F238E27FC236}">
                <a16:creationId xmlns:a16="http://schemas.microsoft.com/office/drawing/2014/main" id="{26AB9F12-7E3C-455B-8A05-F3EBE7B9FB46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9067800" y="2505075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26017FCE-0875-40F3-AFD1-B321200DAF29}" type="datetime'''''7''''''''6'''''''''',''''''''''''6''''''''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76,6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146" name="Text Placeholder 4">
            <a:extLst>
              <a:ext uri="{FF2B5EF4-FFF2-40B4-BE49-F238E27FC236}">
                <a16:creationId xmlns:a16="http://schemas.microsoft.com/office/drawing/2014/main" id="{60C8CC21-6BA0-4C08-9C11-29EEFEE2B096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6664325" y="2465388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D9D81343-9CB6-4BEE-B3AC-E7F4E826A18E}" type="datetime'''''''''7''''''9'''',6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79,6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144" name="Text Placeholder 4">
            <a:extLst>
              <a:ext uri="{FF2B5EF4-FFF2-40B4-BE49-F238E27FC236}">
                <a16:creationId xmlns:a16="http://schemas.microsoft.com/office/drawing/2014/main" id="{E7412FCC-417C-4360-913E-03E4192EFF80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10267950" y="2525713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51A794D5-D4D4-4C59-8A59-D62E9252D4A0}" type="datetime'''''''''7''''''''''''''''''''''''''''''''''''''''''''''5,0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75,0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7866063" y="2487613"/>
            <a:ext cx="339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CCB1493-15CF-4267-B83B-F8403438C081}" type="datetime'''''7''''''''''''''7,''''''''''''9'''''''''''''''''''''''''''">
              <a:rPr lang="fr-FR" altLang="en-US" sz="1200" b="1" smtClean="0">
                <a:solidFill>
                  <a:srgbClr val="000000"/>
                </a:solidFill>
                <a:cs typeface="+mn-cs"/>
              </a:rPr>
              <a:pPr/>
              <a:t>77,9</a:t>
            </a:fld>
            <a:endParaRPr lang="fr-FR" sz="1200" b="1" dirty="0">
              <a:solidFill>
                <a:srgbClr val="000000"/>
              </a:solidFill>
              <a:cs typeface="+mn-cs"/>
              <a:sym typeface="+mn-l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DD025FB-EAB2-4912-B78E-C4F2D41622A6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9002713" y="1258888"/>
            <a:ext cx="214313" cy="160338"/>
          </a:xfrm>
          <a:prstGeom prst="rect">
            <a:avLst/>
          </a:prstGeom>
          <a:solidFill>
            <a:srgbClr val="B3B3B3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69A2DB7-480C-42DE-9D85-D6968FC5CBAB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10423525" y="1258888"/>
            <a:ext cx="214313" cy="160338"/>
          </a:xfrm>
          <a:prstGeom prst="rect">
            <a:avLst/>
          </a:prstGeom>
          <a:solidFill>
            <a:schemeClr val="tx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9267825" y="1254125"/>
            <a:ext cx="10541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1664A17-B774-47B6-91CC-CB1F668AF3C7}" type="datetime'''''''''''D''euxiè''''''''''''''me'''''''' d''''''''ose'''''''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Deuxième dose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10688638" y="1254125"/>
            <a:ext cx="9874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94E4A416-61EB-4D31-93EB-FE1BA489E613}" type="datetime'''Pr''''''''''em''''i''è''r''''e'' ''d''''''o''''''''s''''e'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Première dose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graphicFrame>
        <p:nvGraphicFramePr>
          <p:cNvPr id="127" name="Chart 3"/>
          <p:cNvGraphicFramePr/>
          <p:nvPr>
            <p:custDataLst>
              <p:tags r:id="rId21"/>
            </p:custDataLst>
          </p:nvPr>
        </p:nvGraphicFramePr>
        <p:xfrm>
          <a:off x="471488" y="2590800"/>
          <a:ext cx="4970462" cy="122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sp>
        <p:nvSpPr>
          <p:cNvPr id="110" name="Text Placeholder 4">
            <a:extLst>
              <a:ext uri="{FF2B5EF4-FFF2-40B4-BE49-F238E27FC236}">
                <a16:creationId xmlns:a16="http://schemas.microsoft.com/office/drawing/2014/main" id="{E1C11DAD-AF00-431A-A96B-1922CB924E41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3387725" y="2684463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56373967-28C9-4434-8C35-BDBD79C77A26}" type="datetime'''''''6''''3'',''''''''''''1''''''''''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63,1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151" name="Text Placeholder 4">
            <a:extLst>
              <a:ext uri="{FF2B5EF4-FFF2-40B4-BE49-F238E27FC236}">
                <a16:creationId xmlns:a16="http://schemas.microsoft.com/office/drawing/2014/main" id="{FC2129FA-470B-4418-9BA4-349570F887E3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984250" y="2638425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0C9AE43D-736E-47E4-ACF7-9FCF15A3CC3F}" type="datetime'''''''''''6''''''''''''''''''''6,5''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66,5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2185988" y="2670175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6B44E11-A66C-4CF0-8A42-D3E07C032218}" type="datetime'6''''''''''''4'''''''''''''',''''''''''''''''''''2'">
              <a:rPr lang="fr-FR" altLang="en-US" sz="1200" b="1" smtClean="0">
                <a:solidFill>
                  <a:srgbClr val="000000"/>
                </a:solidFill>
                <a:cs typeface="+mn-cs"/>
              </a:rPr>
              <a:pPr/>
              <a:t>64,2</a:t>
            </a:fld>
            <a:endParaRPr lang="fr-FR" sz="1200" b="1" dirty="0">
              <a:solidFill>
                <a:srgbClr val="000000"/>
              </a:solidFill>
              <a:cs typeface="+mn-cs"/>
              <a:sym typeface="+mn-lt"/>
            </a:endParaRPr>
          </a:p>
        </p:txBody>
      </p:sp>
      <p:sp>
        <p:nvSpPr>
          <p:cNvPr id="143" name="Text Placeholder 4">
            <a:extLst>
              <a:ext uri="{FF2B5EF4-FFF2-40B4-BE49-F238E27FC236}">
                <a16:creationId xmlns:a16="http://schemas.microsoft.com/office/drawing/2014/main" id="{EE6F9BA0-0722-4A1D-AD8F-CE43C1B2CEAE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4587875" y="2725738"/>
            <a:ext cx="33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89234F49-E1F7-413F-989C-D195A0AB702E}" type="datetime'''''''''''''6''''''''''0'''''''''''',1'''''''''''''''''">
              <a:rPr lang="fr-FR" altLang="en-US" sz="1200" b="1" smtClean="0">
                <a:solidFill>
                  <a:srgbClr val="000000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60,1</a:t>
            </a:fld>
            <a:endParaRPr kumimoji="0" lang="en-GB" sz="1200" b="1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  <a:sym typeface="+mn-lt"/>
            </a:endParaRPr>
          </a:p>
        </p:txBody>
      </p:sp>
      <p:sp>
        <p:nvSpPr>
          <p:cNvPr id="99" name="5. Source">
            <a:extLst>
              <a:ext uri="{FF2B5EF4-FFF2-40B4-BE49-F238E27FC236}">
                <a16:creationId xmlns:a16="http://schemas.microsoft.com/office/drawing/2014/main" id="{72FD32BD-42E5-4A1D-A4FE-B3445A45764C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554735" y="6399455"/>
            <a:ext cx="7277861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</a:t>
            </a:r>
            <a:r>
              <a:rPr kumimoji="0" lang="fr-FR" sz="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: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France : Vaccin </a:t>
            </a:r>
            <a:r>
              <a:rPr kumimoji="0" lang="fr-FR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Covid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– Nombres de vaccinations pour 100 habitants : populations légales 2018 de l’INSEE en vigueur au 01/01/21 pour la France, Autres pays : Sites des ministères de la santé pour le nombre d’injections ; COVID Tracker pour les estimations de la population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74FDD89-13FF-4A81-804B-8B45CF0E5D0C}"/>
              </a:ext>
            </a:extLst>
          </p:cNvPr>
          <p:cNvSpPr txBox="1">
            <a:spLocks/>
          </p:cNvSpPr>
          <p:nvPr/>
        </p:nvSpPr>
        <p:spPr>
          <a:xfrm>
            <a:off x="553933" y="4382175"/>
            <a:ext cx="11089015" cy="21590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>
              <a:buClr>
                <a:srgbClr val="000000"/>
              </a:buClr>
              <a:defRPr/>
            </a:pPr>
            <a:r>
              <a:rPr lang="fr-FR" sz="1400" b="1" dirty="0">
                <a:solidFill>
                  <a:srgbClr val="000000"/>
                </a:solidFill>
              </a:rPr>
              <a:t>Nombre de doses administrées pour 100 personnes au cours des 7 derniers jours, </a:t>
            </a:r>
            <a:r>
              <a:rPr lang="fr-FR" sz="1400" dirty="0">
                <a:solidFill>
                  <a:srgbClr val="000000"/>
                </a:solidFill>
              </a:rPr>
              <a:t>en unité</a:t>
            </a:r>
          </a:p>
        </p:txBody>
      </p:sp>
      <p:graphicFrame>
        <p:nvGraphicFramePr>
          <p:cNvPr id="131" name="Chart 3"/>
          <p:cNvGraphicFramePr/>
          <p:nvPr>
            <p:custDataLst>
              <p:tags r:id="rId27"/>
            </p:custDataLst>
          </p:nvPr>
        </p:nvGraphicFramePr>
        <p:xfrm>
          <a:off x="6151563" y="4854575"/>
          <a:ext cx="4970462" cy="95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sp>
        <p:nvSpPr>
          <p:cNvPr id="216" name="Text Placeholder 4">
            <a:extLst>
              <a:ext uri="{FF2B5EF4-FFF2-40B4-BE49-F238E27FC236}">
                <a16:creationId xmlns:a16="http://schemas.microsoft.com/office/drawing/2014/main" id="{8FAB57E2-0DA0-4362-91EA-D8B389FBBD71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7864475" y="4786313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839F7AB-0195-4C63-B243-7918B0EBFD7C}" type="datetime'''+''''7'''''''''''''''''''''''''',''''''''7'''''''''''''">
              <a:rPr lang="fr-FR" altLang="en-US" sz="1200" b="1" smtClean="0">
                <a:cs typeface="+mn-cs"/>
              </a:rPr>
              <a:pPr/>
              <a:t>+7,7</a:t>
            </a:fld>
            <a:endParaRPr lang="en-GB" sz="1200" b="1" dirty="0">
              <a:cs typeface="+mn-cs"/>
              <a:sym typeface="+mn-lt"/>
            </a:endParaRPr>
          </a:p>
        </p:txBody>
      </p:sp>
      <p:sp>
        <p:nvSpPr>
          <p:cNvPr id="1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9066213" y="4799013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640A3E4-5975-4FAB-88B8-6C1550C3F144}" type="datetime'''''''''''''''''''+7,''''''''''''5'''''''''''''">
              <a:rPr lang="fr-FR" altLang="en-US" sz="1200" b="1" smtClean="0">
                <a:cs typeface="+mn-cs"/>
              </a:rPr>
              <a:pPr/>
              <a:t>+7,5</a:t>
            </a:fld>
            <a:endParaRPr lang="fr-FR" sz="1200" b="1" dirty="0">
              <a:cs typeface="+mn-cs"/>
              <a:sym typeface="+mn-lt"/>
            </a:endParaRPr>
          </a:p>
        </p:txBody>
      </p:sp>
      <p:sp>
        <p:nvSpPr>
          <p:cNvPr id="160" name="Text Placeholder 4">
            <a:extLst>
              <a:ext uri="{FF2B5EF4-FFF2-40B4-BE49-F238E27FC236}">
                <a16:creationId xmlns:a16="http://schemas.microsoft.com/office/drawing/2014/main" id="{34B3689D-EE10-412A-BF9B-D83E5D65EAAB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10266363" y="4822825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886E93-D90D-41F1-9397-9082772E004C}" type="datetime'''''+''7'''''''''''',''''''''''''3'''''''">
              <a:rPr lang="fr-FR" altLang="en-US" sz="1200" b="1" smtClean="0">
                <a:cs typeface="+mn-cs"/>
              </a:rPr>
              <a:pPr/>
              <a:t>+7,3</a:t>
            </a:fld>
            <a:endParaRPr lang="en-GB" sz="1200" b="1" dirty="0">
              <a:cs typeface="+mn-cs"/>
              <a:sym typeface="+mn-lt"/>
            </a:endParaRPr>
          </a:p>
        </p:txBody>
      </p:sp>
      <p:sp>
        <p:nvSpPr>
          <p:cNvPr id="11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6662738" y="4729163"/>
            <a:ext cx="344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87826AC-B560-4859-AF9C-0D47290AAE28}" type="datetime'''''''''''''''''''''''''''''''''''''''''''''''''''+8'''',3'''">
              <a:rPr lang="fr-FR" altLang="en-US" sz="1200" b="1" smtClean="0">
                <a:cs typeface="+mn-cs"/>
              </a:rPr>
              <a:pPr/>
              <a:t>+8,3</a:t>
            </a:fld>
            <a:endParaRPr lang="fr-FR" sz="1200" b="1" dirty="0">
              <a:cs typeface="+mn-cs"/>
              <a:sym typeface="+mn-lt"/>
            </a:endParaRPr>
          </a:p>
        </p:txBody>
      </p:sp>
      <p:graphicFrame>
        <p:nvGraphicFramePr>
          <p:cNvPr id="129" name="Chart 3"/>
          <p:cNvGraphicFramePr/>
          <p:nvPr>
            <p:custDataLst>
              <p:tags r:id="rId32"/>
            </p:custDataLst>
          </p:nvPr>
        </p:nvGraphicFramePr>
        <p:xfrm>
          <a:off x="471488" y="4854575"/>
          <a:ext cx="4970462" cy="95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sp>
        <p:nvSpPr>
          <p:cNvPr id="196" name="Text Placeholder 4">
            <a:extLst>
              <a:ext uri="{FF2B5EF4-FFF2-40B4-BE49-F238E27FC236}">
                <a16:creationId xmlns:a16="http://schemas.microsoft.com/office/drawing/2014/main" id="{85828237-8A8D-4F94-8B55-D74542286A79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4586288" y="4833938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FD5D58E-0DF9-4F0B-AF3E-3CFEF4B966B5}" type="datetime'''''+''''''''5'''''''''''''''''''''''''',''''''9'''''''">
              <a:rPr lang="fr-FR" altLang="en-US" sz="1200" b="1" smtClean="0">
                <a:cs typeface="+mn-cs"/>
              </a:rPr>
              <a:pPr/>
              <a:t>+5,9</a:t>
            </a:fld>
            <a:endParaRPr lang="en-GB" sz="1200" b="1" dirty="0">
              <a:cs typeface="+mn-cs"/>
              <a:sym typeface="+mn-lt"/>
            </a:endParaRPr>
          </a:p>
        </p:txBody>
      </p:sp>
      <p:sp>
        <p:nvSpPr>
          <p:cNvPr id="180" name="Text Placeholder 4">
            <a:extLst>
              <a:ext uri="{FF2B5EF4-FFF2-40B4-BE49-F238E27FC236}">
                <a16:creationId xmlns:a16="http://schemas.microsoft.com/office/drawing/2014/main" id="{85828237-8A8D-4F94-8B55-D74542286A79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386138" y="4806950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618FA95-EE4D-4E54-B2C1-716B40C70777}" type="datetime'+''''''''''''''''''''6'''''''',''''''''''1'''''">
              <a:rPr lang="fr-FR" altLang="en-US" sz="1200" b="1" smtClean="0">
                <a:cs typeface="+mn-cs"/>
              </a:rPr>
              <a:pPr/>
              <a:t>+6,1</a:t>
            </a:fld>
            <a:endParaRPr lang="en-GB" sz="1200" b="1" dirty="0">
              <a:cs typeface="+mn-cs"/>
              <a:sym typeface="+mn-lt"/>
            </a:endParaRPr>
          </a:p>
        </p:txBody>
      </p:sp>
      <p:sp>
        <p:nvSpPr>
          <p:cNvPr id="139" name="Text Placeholder 4">
            <a:extLst>
              <a:ext uri="{FF2B5EF4-FFF2-40B4-BE49-F238E27FC236}">
                <a16:creationId xmlns:a16="http://schemas.microsoft.com/office/drawing/2014/main" id="{09780CBE-9D4E-4B8A-BF94-05D2350A0974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2184400" y="4775200"/>
            <a:ext cx="344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004794C-37E8-48A4-9C45-2A496ABF41E0}" type="datetime'''''+''''''''''''''''6,4'''''''''''''''''''''''''''''''">
              <a:rPr lang="fr-FR" altLang="en-US" sz="1200" b="1" smtClean="0">
                <a:cs typeface="+mn-cs"/>
              </a:rPr>
              <a:pPr/>
              <a:t>+6,4</a:t>
            </a:fld>
            <a:endParaRPr lang="en-GB" sz="1200" b="1" dirty="0">
              <a:cs typeface="+mn-cs"/>
              <a:sym typeface="+mn-lt"/>
            </a:endParaRPr>
          </a:p>
        </p:txBody>
      </p:sp>
      <p:sp>
        <p:nvSpPr>
          <p:cNvPr id="10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982663" y="4729163"/>
            <a:ext cx="344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F43FBC1-314E-4C45-876E-6B111ED4AC06}" type="datetime'''''''''''''''''''''''''''''''''''+''''6'''''',''8'''">
              <a:rPr lang="fr-FR" altLang="en-US" sz="1200" b="1" smtClean="0">
                <a:cs typeface="+mn-cs"/>
              </a:rPr>
              <a:pPr/>
              <a:t>+6,8</a:t>
            </a:fld>
            <a:endParaRPr lang="fr-FR" sz="1200" b="1" dirty="0">
              <a:cs typeface="+mn-cs"/>
              <a:sym typeface="+mn-lt"/>
            </a:endParaRPr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1F3CF61A-4ED2-464D-98F3-D3CB7EE76F28}"/>
              </a:ext>
            </a:extLst>
          </p:cNvPr>
          <p:cNvPicPr>
            <a:picLocks/>
          </p:cNvPicPr>
          <p:nvPr/>
        </p:nvPicPr>
        <p:blipFill>
          <a:blip r:embed="rId47"/>
          <a:stretch>
            <a:fillRect/>
          </a:stretch>
        </p:blipFill>
        <p:spPr>
          <a:xfrm>
            <a:off x="950666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34836990-76C6-4AEF-ADCF-D424B1844454}"/>
              </a:ext>
            </a:extLst>
          </p:cNvPr>
          <p:cNvPicPr>
            <a:picLocks/>
          </p:cNvPicPr>
          <p:nvPr/>
        </p:nvPicPr>
        <p:blipFill>
          <a:blip r:embed="rId48"/>
          <a:stretch>
            <a:fillRect/>
          </a:stretch>
        </p:blipFill>
        <p:spPr>
          <a:xfrm>
            <a:off x="3345903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9DFC089E-4FE7-404E-8D18-6BADA6FC5FDD}"/>
              </a:ext>
            </a:extLst>
          </p:cNvPr>
          <p:cNvPicPr>
            <a:picLocks/>
          </p:cNvPicPr>
          <p:nvPr/>
        </p:nvPicPr>
        <p:blipFill>
          <a:blip r:embed="rId49"/>
          <a:stretch>
            <a:fillRect/>
          </a:stretch>
        </p:blipFill>
        <p:spPr>
          <a:xfrm>
            <a:off x="4554807" y="5800587"/>
            <a:ext cx="43731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A58A4136-2703-4358-835C-5E23C235F82A}"/>
              </a:ext>
            </a:extLst>
          </p:cNvPr>
          <p:cNvPicPr>
            <a:picLocks/>
          </p:cNvPicPr>
          <p:nvPr/>
        </p:nvPicPr>
        <p:blipFill>
          <a:blip r:embed="rId50"/>
          <a:stretch>
            <a:fillRect/>
          </a:stretch>
        </p:blipFill>
        <p:spPr>
          <a:xfrm>
            <a:off x="2129442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693122BD-3C10-433A-AF4E-A4FB3110C5EC}"/>
              </a:ext>
            </a:extLst>
          </p:cNvPr>
          <p:cNvPicPr>
            <a:picLocks/>
          </p:cNvPicPr>
          <p:nvPr/>
        </p:nvPicPr>
        <p:blipFill>
          <a:blip r:embed="rId48"/>
          <a:stretch>
            <a:fillRect/>
          </a:stretch>
        </p:blipFill>
        <p:spPr>
          <a:xfrm>
            <a:off x="10245725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7ECC64AA-863D-424B-86F9-161E67EE6EC6}"/>
              </a:ext>
            </a:extLst>
          </p:cNvPr>
          <p:cNvPicPr>
            <a:picLocks/>
          </p:cNvPicPr>
          <p:nvPr/>
        </p:nvPicPr>
        <p:blipFill>
          <a:blip r:embed="rId49"/>
          <a:stretch>
            <a:fillRect/>
          </a:stretch>
        </p:blipFill>
        <p:spPr>
          <a:xfrm>
            <a:off x="9073286" y="5800587"/>
            <a:ext cx="43731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5997173D-B008-40B5-BED3-958703D70778}"/>
              </a:ext>
            </a:extLst>
          </p:cNvPr>
          <p:cNvPicPr>
            <a:picLocks/>
          </p:cNvPicPr>
          <p:nvPr/>
        </p:nvPicPr>
        <p:blipFill>
          <a:blip r:embed="rId50"/>
          <a:stretch>
            <a:fillRect/>
          </a:stretch>
        </p:blipFill>
        <p:spPr>
          <a:xfrm>
            <a:off x="7832596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F448C085-41EE-4EBF-BD8D-5D4796B3CB4C}"/>
              </a:ext>
            </a:extLst>
          </p:cNvPr>
          <p:cNvPicPr>
            <a:picLocks/>
          </p:cNvPicPr>
          <p:nvPr/>
        </p:nvPicPr>
        <p:blipFill>
          <a:blip r:embed="rId49"/>
          <a:stretch>
            <a:fillRect/>
          </a:stretch>
        </p:blipFill>
        <p:spPr>
          <a:xfrm>
            <a:off x="4553784" y="3821298"/>
            <a:ext cx="43731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83605F66-C705-4C6D-96CA-302A5FC84E16}"/>
              </a:ext>
            </a:extLst>
          </p:cNvPr>
          <p:cNvPicPr>
            <a:picLocks/>
          </p:cNvPicPr>
          <p:nvPr/>
        </p:nvPicPr>
        <p:blipFill>
          <a:blip r:embed="rId50"/>
          <a:stretch>
            <a:fillRect/>
          </a:stretch>
        </p:blipFill>
        <p:spPr>
          <a:xfrm>
            <a:off x="978888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F3FA39B0-0DA1-4236-AEDF-89F37D5374CE}"/>
              </a:ext>
            </a:extLst>
          </p:cNvPr>
          <p:cNvPicPr>
            <a:picLocks/>
          </p:cNvPicPr>
          <p:nvPr/>
        </p:nvPicPr>
        <p:blipFill>
          <a:blip r:embed="rId48"/>
          <a:stretch>
            <a:fillRect/>
          </a:stretch>
        </p:blipFill>
        <p:spPr>
          <a:xfrm>
            <a:off x="10240963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DAB4D73F-4A79-4754-873D-E74DAD8C01A8}"/>
              </a:ext>
            </a:extLst>
          </p:cNvPr>
          <p:cNvPicPr>
            <a:picLocks/>
          </p:cNvPicPr>
          <p:nvPr/>
        </p:nvPicPr>
        <p:blipFill>
          <a:blip r:embed="rId49"/>
          <a:stretch>
            <a:fillRect/>
          </a:stretch>
        </p:blipFill>
        <p:spPr>
          <a:xfrm>
            <a:off x="9036891" y="3821298"/>
            <a:ext cx="43731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6109C649-D3F4-4B1C-A7FF-482E7A1676DD}"/>
              </a:ext>
            </a:extLst>
          </p:cNvPr>
          <p:cNvPicPr>
            <a:picLocks/>
          </p:cNvPicPr>
          <p:nvPr/>
        </p:nvPicPr>
        <p:blipFill>
          <a:blip r:embed="rId50"/>
          <a:stretch>
            <a:fillRect/>
          </a:stretch>
        </p:blipFill>
        <p:spPr>
          <a:xfrm>
            <a:off x="6681190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44388829-8CC8-4752-8996-754E6393B5A2}"/>
              </a:ext>
            </a:extLst>
          </p:cNvPr>
          <p:cNvPicPr>
            <a:picLocks/>
          </p:cNvPicPr>
          <p:nvPr/>
        </p:nvPicPr>
        <p:blipFill>
          <a:blip r:embed="rId48"/>
          <a:stretch>
            <a:fillRect/>
          </a:stretch>
        </p:blipFill>
        <p:spPr>
          <a:xfrm>
            <a:off x="3356076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73" name="Picture 165">
            <a:extLst>
              <a:ext uri="{FF2B5EF4-FFF2-40B4-BE49-F238E27FC236}">
                <a16:creationId xmlns:a16="http://schemas.microsoft.com/office/drawing/2014/main" id="{14224CD8-A644-4AB9-95E9-11F9319197BF}"/>
              </a:ext>
            </a:extLst>
          </p:cNvPr>
          <p:cNvPicPr>
            <a:picLocks/>
          </p:cNvPicPr>
          <p:nvPr/>
        </p:nvPicPr>
        <p:blipFill>
          <a:blip r:embed="rId47"/>
          <a:stretch>
            <a:fillRect/>
          </a:stretch>
        </p:blipFill>
        <p:spPr>
          <a:xfrm>
            <a:off x="2176596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94" name="Picture 165">
            <a:extLst>
              <a:ext uri="{FF2B5EF4-FFF2-40B4-BE49-F238E27FC236}">
                <a16:creationId xmlns:a16="http://schemas.microsoft.com/office/drawing/2014/main" id="{14224CD8-A644-4AB9-95E9-11F9319197BF}"/>
              </a:ext>
            </a:extLst>
          </p:cNvPr>
          <p:cNvPicPr>
            <a:picLocks/>
          </p:cNvPicPr>
          <p:nvPr/>
        </p:nvPicPr>
        <p:blipFill>
          <a:blip r:embed="rId47"/>
          <a:stretch>
            <a:fillRect/>
          </a:stretch>
        </p:blipFill>
        <p:spPr>
          <a:xfrm>
            <a:off x="7818445" y="3821298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241" name="Picture 131">
            <a:extLst>
              <a:ext uri="{FF2B5EF4-FFF2-40B4-BE49-F238E27FC236}">
                <a16:creationId xmlns:a16="http://schemas.microsoft.com/office/drawing/2014/main" id="{1F3CF61A-4ED2-464D-98F3-D3CB7EE76F28}"/>
              </a:ext>
            </a:extLst>
          </p:cNvPr>
          <p:cNvPicPr>
            <a:picLocks/>
          </p:cNvPicPr>
          <p:nvPr/>
        </p:nvPicPr>
        <p:blipFill>
          <a:blip r:embed="rId47"/>
          <a:stretch>
            <a:fillRect/>
          </a:stretch>
        </p:blipFill>
        <p:spPr>
          <a:xfrm>
            <a:off x="6655790" y="5800587"/>
            <a:ext cx="434960" cy="297024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3" name="Rectangle 1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CustomIcon">
            <a:extLst>
              <a:ext uri="{FF2B5EF4-FFF2-40B4-BE49-F238E27FC236}">
                <a16:creationId xmlns:a16="http://schemas.microsoft.com/office/drawing/2014/main" id="{619950D8-CBEA-4F7C-9DF7-5F81FBBA56E0}"/>
              </a:ext>
            </a:extLst>
          </p:cNvPr>
          <p:cNvPicPr>
            <a:picLocks/>
          </p:cNvPicPr>
          <p:nvPr>
            <p:custDataLst>
              <p:tags r:id="rId37"/>
            </p:custDataLst>
          </p:nvPr>
        </p:nvPicPr>
        <p:blipFill>
          <a:blip r:embed="rId51">
            <a:extLst>
              <a:ext uri="{96DAC541-7B7A-43D3-8B79-37D633B846F1}">
                <asvg:svgBlip xmlns=""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6287012" y="1183023"/>
            <a:ext cx="503802" cy="503802"/>
          </a:xfrm>
          <a:prstGeom prst="rect">
            <a:avLst/>
          </a:prstGeom>
        </p:spPr>
      </p:pic>
      <p:pic>
        <p:nvPicPr>
          <p:cNvPr id="13" name="CustomIcon">
            <a:extLst>
              <a:ext uri="{FF2B5EF4-FFF2-40B4-BE49-F238E27FC236}">
                <a16:creationId xmlns:a16="http://schemas.microsoft.com/office/drawing/2014/main" id="{5E5EDAD6-2B35-42FA-825A-3A4FCE855A69}"/>
              </a:ext>
            </a:extLst>
          </p:cNvPr>
          <p:cNvPicPr>
            <a:picLocks/>
          </p:cNvPicPr>
          <p:nvPr>
            <p:custDataLst>
              <p:tags r:id="rId38"/>
            </p:custDataLst>
          </p:nvPr>
        </p:nvPicPr>
        <p:blipFill>
          <a:blip r:embed="rId53">
            <a:extLst>
              <a:ext uri="{96DAC541-7B7A-43D3-8B79-37D633B846F1}">
                <asvg:svgBlip xmlns=""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607634" y="1183023"/>
            <a:ext cx="503802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5418BE17-12AF-46B0-8C73-892CF12E2A0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598" name="Diapositive think-cell" r:id="rId21" imgW="395" imgH="396" progId="TCLayout.ActiveDocument.1">
                  <p:embed/>
                </p:oleObj>
              </mc:Choice>
              <mc:Fallback>
                <p:oleObj name="Diapositive think-cell" r:id="rId21" imgW="395" imgH="396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5418BE17-12AF-46B0-8C73-892CF12E2A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EBCCB8CC-BA54-4F70-B5BA-ACAC6E57DE6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54836" y="231247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dirty="0"/>
              <a:t>Distribution et administration par type de vaccin</a:t>
            </a:r>
          </a:p>
        </p:txBody>
      </p:sp>
      <p:sp>
        <p:nvSpPr>
          <p:cNvPr id="3" name="3. Subtitle">
            <a:extLst>
              <a:ext uri="{FF2B5EF4-FFF2-40B4-BE49-F238E27FC236}">
                <a16:creationId xmlns:a16="http://schemas.microsoft.com/office/drawing/2014/main" id="{989DC744-00F0-4DFC-A477-4880827E3C26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354836" y="623875"/>
            <a:ext cx="11082528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fr-FR" dirty="0"/>
              <a:t>Comparaison internationale</a:t>
            </a:r>
          </a:p>
        </p:txBody>
      </p:sp>
      <p:sp>
        <p:nvSpPr>
          <p:cNvPr id="5" name="5. Source">
            <a:extLst>
              <a:ext uri="{FF2B5EF4-FFF2-40B4-BE49-F238E27FC236}">
                <a16:creationId xmlns:a16="http://schemas.microsoft.com/office/drawing/2014/main" id="{47057E9E-02C6-4DCA-9D60-299DEF7F711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5" y="651119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 smtClean="0"/>
              <a:t>Source : </a:t>
            </a:r>
            <a:r>
              <a:rPr lang="fr-FR" sz="800" dirty="0"/>
              <a:t>S</a:t>
            </a:r>
            <a:r>
              <a:rPr lang="fr-FR" sz="800" dirty="0" smtClean="0"/>
              <a:t>ites </a:t>
            </a:r>
            <a:r>
              <a:rPr lang="fr-FR" sz="800" dirty="0"/>
              <a:t>des ministères de la santé des différents pays</a:t>
            </a:r>
            <a:endParaRPr lang="en-US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56CDB2-2D74-4A5E-9548-211D09F26FF4}"/>
              </a:ext>
            </a:extLst>
          </p:cNvPr>
          <p:cNvSpPr txBox="1">
            <a:spLocks/>
          </p:cNvSpPr>
          <p:nvPr/>
        </p:nvSpPr>
        <p:spPr>
          <a:xfrm>
            <a:off x="8421687" y="1393825"/>
            <a:ext cx="3416233" cy="4937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chemeClr val="accent5"/>
                </a:solidFill>
              </a:rPr>
              <a:t>AstraZeneca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300" b="1" dirty="0"/>
              <a:t>Doses reçues pour 100 habitants,</a:t>
            </a:r>
            <a:r>
              <a:rPr lang="fr-FR" sz="1300" i="1" dirty="0"/>
              <a:t> au 06/06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2ED1AF5-B0CD-4A02-82FF-7E35F20294B7}"/>
              </a:ext>
            </a:extLst>
          </p:cNvPr>
          <p:cNvSpPr txBox="1">
            <a:spLocks/>
          </p:cNvSpPr>
          <p:nvPr/>
        </p:nvSpPr>
        <p:spPr>
          <a:xfrm>
            <a:off x="4467224" y="1361003"/>
            <a:ext cx="3416233" cy="4924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chemeClr val="accent2"/>
                </a:solidFill>
              </a:rPr>
              <a:t>Moderna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300" b="1" dirty="0"/>
              <a:t>Doses reçues pour 100 habitants, </a:t>
            </a:r>
            <a:r>
              <a:rPr lang="fr-FR" sz="1300" i="1" dirty="0"/>
              <a:t>au 06/06</a:t>
            </a:r>
          </a:p>
        </p:txBody>
      </p:sp>
      <p:graphicFrame>
        <p:nvGraphicFramePr>
          <p:cNvPr id="177" name="Chart 3"/>
          <p:cNvGraphicFramePr/>
          <p:nvPr>
            <p:custDataLst>
              <p:tags r:id="rId6"/>
            </p:custDataLst>
          </p:nvPr>
        </p:nvGraphicFramePr>
        <p:xfrm>
          <a:off x="8339138" y="2039938"/>
          <a:ext cx="3325812" cy="14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175" name="Chart 3"/>
          <p:cNvGraphicFramePr/>
          <p:nvPr>
            <p:custDataLst>
              <p:tags r:id="rId7"/>
            </p:custDataLst>
          </p:nvPr>
        </p:nvGraphicFramePr>
        <p:xfrm>
          <a:off x="4318000" y="2039938"/>
          <a:ext cx="3227388" cy="1433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15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4633913" y="3203575"/>
            <a:ext cx="296863" cy="212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DC83398-99D5-426B-BC94-C6562B84C50D}" type="datetime'''''''''''7'',''''''''''''''''0'''''''''''''''''''''''''''''">
              <a:rPr lang="fr-FR" altLang="en-US" sz="1400" smtClean="0">
                <a:solidFill>
                  <a:schemeClr val="tx2"/>
                </a:solidFill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7,0</a:t>
            </a:fld>
            <a:endParaRPr lang="fr-FR" sz="1400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1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5400675" y="3206750"/>
            <a:ext cx="296863" cy="212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B12A8D1-BA31-4EB9-B603-9ABADAF2EA65}" type="datetime'''''6'''''''''''''',''''''''''''''''8'''''''''''''''''''''''''">
              <a:rPr lang="fr-FR" altLang="en-US" sz="1400" smtClean="0">
                <a:solidFill>
                  <a:schemeClr val="tx2"/>
                </a:solidFill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6,8</a:t>
            </a:fld>
            <a:endParaRPr lang="fr-FR" sz="1400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1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6165850" y="3208338"/>
            <a:ext cx="296863" cy="212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853EC3C-77ED-4496-9841-D9056ABEFCFB}" type="datetime'''''6'''''''''''''''''''''''''',''''''''''''''''''5'''''''">
              <a:rPr lang="fr-FR" altLang="en-US" sz="1400" smtClean="0">
                <a:solidFill>
                  <a:schemeClr val="tx2"/>
                </a:solidFill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6,5</a:t>
            </a:fld>
            <a:endParaRPr lang="fr-FR" sz="1400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1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6931025" y="3209925"/>
            <a:ext cx="296863" cy="212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09A81C0-B207-4621-B2DD-2BB7B130D94E}" type="datetime'''''''''''''''6'''''''''''''''',''''''''''''''5'''''''''''''''">
              <a:rPr lang="fr-FR" altLang="en-US" sz="1400" smtClean="0">
                <a:solidFill>
                  <a:schemeClr val="tx2"/>
                </a:solidFill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6,5</a:t>
            </a:fld>
            <a:endParaRPr lang="fr-FR" sz="1400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59E0B645-768A-4387-8CB7-A4121CD3D1A5}"/>
              </a:ext>
            </a:extLst>
          </p:cNvPr>
          <p:cNvSpPr txBox="1">
            <a:spLocks/>
          </p:cNvSpPr>
          <p:nvPr/>
        </p:nvSpPr>
        <p:spPr>
          <a:xfrm>
            <a:off x="661987" y="1361003"/>
            <a:ext cx="3416233" cy="4924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>
                <a:solidFill>
                  <a:schemeClr val="accent1"/>
                </a:solidFill>
              </a:rPr>
              <a:t>Pfizer/</a:t>
            </a:r>
            <a:r>
              <a:rPr lang="fr-FR" sz="1400" b="1" dirty="0" err="1">
                <a:solidFill>
                  <a:schemeClr val="accent1"/>
                </a:solidFill>
              </a:rPr>
              <a:t>BioNTech</a:t>
            </a:r>
            <a:r>
              <a:rPr lang="fr-FR" sz="1400" b="1" dirty="0">
                <a:solidFill>
                  <a:schemeClr val="accent1"/>
                </a:solidFill>
              </a:rPr>
              <a:t> (6,5 doses/flacon)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300" b="1" dirty="0"/>
              <a:t>Doses reçues pour 100 habitants, </a:t>
            </a:r>
            <a:r>
              <a:rPr lang="fr-FR" sz="1300" i="1" dirty="0"/>
              <a:t>au 06/06</a:t>
            </a:r>
            <a:endParaRPr lang="fr-FR" sz="1300" b="1" i="1" dirty="0"/>
          </a:p>
        </p:txBody>
      </p:sp>
      <p:graphicFrame>
        <p:nvGraphicFramePr>
          <p:cNvPr id="176" name="Chart 3"/>
          <p:cNvGraphicFramePr/>
          <p:nvPr>
            <p:custDataLst>
              <p:tags r:id="rId12"/>
            </p:custDataLst>
          </p:nvPr>
        </p:nvGraphicFramePr>
        <p:xfrm>
          <a:off x="663575" y="2039938"/>
          <a:ext cx="2998788" cy="141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cxnSp>
        <p:nvCxnSpPr>
          <p:cNvPr id="319" name="LineContentSeparatorDefault 319">
            <a:extLst>
              <a:ext uri="{FF2B5EF4-FFF2-40B4-BE49-F238E27FC236}">
                <a16:creationId xmlns:a16="http://schemas.microsoft.com/office/drawing/2014/main" id="{F800465C-579F-4EB5-B127-DFE5CB448AC9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119237" y="1562838"/>
            <a:ext cx="0" cy="4425212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LineContentSeparatorDefault 319">
            <a:extLst>
              <a:ext uri="{FF2B5EF4-FFF2-40B4-BE49-F238E27FC236}">
                <a16:creationId xmlns:a16="http://schemas.microsoft.com/office/drawing/2014/main" id="{A19FE01D-2488-483A-9A9E-DC1F0FED9179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8118212" y="1562838"/>
            <a:ext cx="0" cy="4425212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4" name="Picture 383">
            <a:extLst>
              <a:ext uri="{FF2B5EF4-FFF2-40B4-BE49-F238E27FC236}">
                <a16:creationId xmlns:a16="http://schemas.microsoft.com/office/drawing/2014/main" id="{38ECF20E-A30A-4318-A66F-EBC4D5CD9B0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510988" y="3428207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410" name="Picture 409">
            <a:extLst>
              <a:ext uri="{FF2B5EF4-FFF2-40B4-BE49-F238E27FC236}">
                <a16:creationId xmlns:a16="http://schemas.microsoft.com/office/drawing/2014/main" id="{0374FB93-1D1E-421A-BC4D-A3925374F8E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65833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411" name="Picture 410">
            <a:extLst>
              <a:ext uri="{FF2B5EF4-FFF2-40B4-BE49-F238E27FC236}">
                <a16:creationId xmlns:a16="http://schemas.microsoft.com/office/drawing/2014/main" id="{44F60B21-9647-4F58-A72B-F42CB5FC823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40742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412" name="Picture 411">
            <a:extLst>
              <a:ext uri="{FF2B5EF4-FFF2-40B4-BE49-F238E27FC236}">
                <a16:creationId xmlns:a16="http://schemas.microsoft.com/office/drawing/2014/main" id="{0062B991-254D-4F11-BB1B-1C4C8567739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01835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413" name="Picture 412">
            <a:extLst>
              <a:ext uri="{FF2B5EF4-FFF2-40B4-BE49-F238E27FC236}">
                <a16:creationId xmlns:a16="http://schemas.microsoft.com/office/drawing/2014/main" id="{EBD25708-9241-49E3-910C-BB204EAD913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383834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8" name="Rectangle 1" hidden="1">
            <a:extLst>
              <a:ext uri="{FF2B5EF4-FFF2-40B4-BE49-F238E27FC236}">
                <a16:creationId xmlns:a16="http://schemas.microsoft.com/office/drawing/2014/main" id="{BB1A9A82-521B-42C3-8A55-CC42848D5347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72" name="Chart 3"/>
          <p:cNvGraphicFramePr/>
          <p:nvPr>
            <p:custDataLst>
              <p:tags r:id="rId15"/>
            </p:custDataLst>
          </p:nvPr>
        </p:nvGraphicFramePr>
        <p:xfrm>
          <a:off x="8339138" y="4781550"/>
          <a:ext cx="3325812" cy="122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270" name="Chart 3"/>
          <p:cNvGraphicFramePr/>
          <p:nvPr>
            <p:custDataLst>
              <p:tags r:id="rId16"/>
            </p:custDataLst>
          </p:nvPr>
        </p:nvGraphicFramePr>
        <p:xfrm>
          <a:off x="4384675" y="4792663"/>
          <a:ext cx="3278188" cy="119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271" name="Chart 3"/>
          <p:cNvGraphicFramePr/>
          <p:nvPr>
            <p:custDataLst>
              <p:tags r:id="rId17"/>
            </p:custDataLst>
          </p:nvPr>
        </p:nvGraphicFramePr>
        <p:xfrm>
          <a:off x="731838" y="4792663"/>
          <a:ext cx="2973387" cy="119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pic>
        <p:nvPicPr>
          <p:cNvPr id="57" name="Picture 56">
            <a:extLst>
              <a:ext uri="{FF2B5EF4-FFF2-40B4-BE49-F238E27FC236}">
                <a16:creationId xmlns:a16="http://schemas.microsoft.com/office/drawing/2014/main" id="{3868C6C9-FC6C-4479-A5C2-476390EEC96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069638" y="5994920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DB91F28-40B7-46C0-B542-029AC6890E7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471930" y="6003714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8078677-EA35-49C3-9FD9-8EBE8A8ED17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92269" y="5984311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92D0EFC-7CB6-48C9-B687-EEC2072E350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279838" y="6012056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C8D70B5-9B01-47CD-8DF7-068B07AD733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716571" y="5977961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EF488DE-C7DF-4BF2-A105-8A2559960E3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275426" y="5973199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5E66519-1886-4256-AB5D-C7E25EA97CC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070354" y="5976373"/>
            <a:ext cx="285750" cy="190500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6A4C411-C550-48DB-8729-027C3852EF8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499054" y="5973199"/>
            <a:ext cx="285750" cy="190500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B2A6012-4BA7-4A67-B187-682A1A3C479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10406" y="5983885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898EA02-4FF0-4BAC-AF2F-893D6F4A8F2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46671" y="5983288"/>
            <a:ext cx="280988" cy="187325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DEF9211-904C-4A26-B1D7-64F97D2DB87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707828" y="5977961"/>
            <a:ext cx="285750" cy="190500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56" name="4. Footnote">
            <a:extLst>
              <a:ext uri="{FF2B5EF4-FFF2-40B4-BE49-F238E27FC236}">
                <a16:creationId xmlns:a16="http://schemas.microsoft.com/office/drawing/2014/main" id="{A3CC5198-96B7-47F3-868C-6AF46C0C9779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53971" y="6388083"/>
            <a:ext cx="11107803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1200" dirty="0">
                <a:ea typeface="+mn-ea"/>
                <a:cs typeface="Arial" panose="020B0604020202020204" pitchFamily="34" charset="0"/>
              </a:rPr>
              <a:t>Note : Il est possible que les livraisons soient reçues et/ou comptabilisées avec un délai de quelques jours</a:t>
            </a:r>
            <a:endParaRPr lang="en-US" sz="800" kern="1200" dirty="0"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" hidden="1">
            <a:extLst>
              <a:ext uri="{FF2B5EF4-FFF2-40B4-BE49-F238E27FC236}">
                <a16:creationId xmlns:a16="http://schemas.microsoft.com/office/drawing/2014/main" id="{9FB8FCA2-813F-424D-85AF-CF516CA4A9EC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5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607719" y="1168757"/>
            <a:ext cx="3835987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à la date au 07/06</a:t>
            </a:r>
          </a:p>
        </p:txBody>
      </p:sp>
      <p:pic>
        <p:nvPicPr>
          <p:cNvPr id="90" name="Picture 409">
            <a:extLst>
              <a:ext uri="{FF2B5EF4-FFF2-40B4-BE49-F238E27FC236}">
                <a16:creationId xmlns:a16="http://schemas.microsoft.com/office/drawing/2014/main" id="{0374FB93-1D1E-421A-BC4D-A3925374F8E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69655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92" name="Picture 411">
            <a:extLst>
              <a:ext uri="{FF2B5EF4-FFF2-40B4-BE49-F238E27FC236}">
                <a16:creationId xmlns:a16="http://schemas.microsoft.com/office/drawing/2014/main" id="{0062B991-254D-4F11-BB1B-1C4C8567739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409212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94" name="Picture 412">
            <a:extLst>
              <a:ext uri="{FF2B5EF4-FFF2-40B4-BE49-F238E27FC236}">
                <a16:creationId xmlns:a16="http://schemas.microsoft.com/office/drawing/2014/main" id="{EBD25708-9241-49E3-910C-BB204EAD913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942533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28" name="Picture 56">
            <a:extLst>
              <a:ext uri="{FF2B5EF4-FFF2-40B4-BE49-F238E27FC236}">
                <a16:creationId xmlns:a16="http://schemas.microsoft.com/office/drawing/2014/main" id="{3868C6C9-FC6C-4479-A5C2-476390EEC96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271654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43" name="Picture 62">
            <a:extLst>
              <a:ext uri="{FF2B5EF4-FFF2-40B4-BE49-F238E27FC236}">
                <a16:creationId xmlns:a16="http://schemas.microsoft.com/office/drawing/2014/main" id="{45E66519-1886-4256-AB5D-C7E25EA97CC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50902" y="5994126"/>
            <a:ext cx="285750" cy="190500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06" name="Picture 410">
            <a:extLst>
              <a:ext uri="{FF2B5EF4-FFF2-40B4-BE49-F238E27FC236}">
                <a16:creationId xmlns:a16="http://schemas.microsoft.com/office/drawing/2014/main" id="{44F60B21-9647-4F58-A72B-F42CB5FC823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47406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18" name="Picture 410">
            <a:extLst>
              <a:ext uri="{FF2B5EF4-FFF2-40B4-BE49-F238E27FC236}">
                <a16:creationId xmlns:a16="http://schemas.microsoft.com/office/drawing/2014/main" id="{44F60B21-9647-4F58-A72B-F42CB5FC823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077968" y="3424862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19" name="Picture 412">
            <a:extLst>
              <a:ext uri="{FF2B5EF4-FFF2-40B4-BE49-F238E27FC236}">
                <a16:creationId xmlns:a16="http://schemas.microsoft.com/office/drawing/2014/main" id="{EBD25708-9241-49E3-910C-BB204EAD913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702292" y="3428207"/>
            <a:ext cx="283370" cy="188913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66" name="TextBox 50">
            <a:extLst>
              <a:ext uri="{FF2B5EF4-FFF2-40B4-BE49-F238E27FC236}">
                <a16:creationId xmlns:a16="http://schemas.microsoft.com/office/drawing/2014/main" id="{BAA26E31-2BEB-4502-8251-DCA062C7263C}"/>
              </a:ext>
            </a:extLst>
          </p:cNvPr>
          <p:cNvSpPr txBox="1">
            <a:spLocks/>
          </p:cNvSpPr>
          <p:nvPr/>
        </p:nvSpPr>
        <p:spPr>
          <a:xfrm>
            <a:off x="661988" y="3956809"/>
            <a:ext cx="3238500" cy="6258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b="1" dirty="0"/>
              <a:t>Proportion de doses administrées sur le total des doses reçues </a:t>
            </a:r>
            <a:r>
              <a:rPr lang="fr-FR" sz="1300" dirty="0"/>
              <a:t>(</a:t>
            </a:r>
            <a:r>
              <a:rPr lang="fr-FR" sz="1300" i="1" dirty="0"/>
              <a:t>en %, proportion moyenne des 7 derniers jours</a:t>
            </a:r>
            <a:r>
              <a:rPr lang="fr-FR" sz="1300" dirty="0"/>
              <a:t>)</a:t>
            </a:r>
          </a:p>
        </p:txBody>
      </p:sp>
      <p:sp>
        <p:nvSpPr>
          <p:cNvPr id="69" name="TextBox 51">
            <a:extLst>
              <a:ext uri="{FF2B5EF4-FFF2-40B4-BE49-F238E27FC236}">
                <a16:creationId xmlns:a16="http://schemas.microsoft.com/office/drawing/2014/main" id="{3D3F3181-594B-49BE-A4FC-9FA01605D04C}"/>
              </a:ext>
            </a:extLst>
          </p:cNvPr>
          <p:cNvSpPr txBox="1">
            <a:spLocks/>
          </p:cNvSpPr>
          <p:nvPr/>
        </p:nvSpPr>
        <p:spPr>
          <a:xfrm>
            <a:off x="4468813" y="3956809"/>
            <a:ext cx="3238500" cy="6258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b="1" dirty="0"/>
              <a:t>Proportion de doses administrées sur le total des doses reçues </a:t>
            </a:r>
            <a:r>
              <a:rPr lang="fr-FR" sz="1300" dirty="0"/>
              <a:t>(</a:t>
            </a:r>
            <a:r>
              <a:rPr lang="fr-FR" sz="1300" i="1" dirty="0"/>
              <a:t>en %, proportion moyenne des 7 derniers jours</a:t>
            </a:r>
            <a:r>
              <a:rPr lang="fr-FR" sz="1300" dirty="0"/>
              <a:t>)</a:t>
            </a:r>
          </a:p>
        </p:txBody>
      </p:sp>
      <p:sp>
        <p:nvSpPr>
          <p:cNvPr id="70" name="TextBox 52">
            <a:extLst>
              <a:ext uri="{FF2B5EF4-FFF2-40B4-BE49-F238E27FC236}">
                <a16:creationId xmlns:a16="http://schemas.microsoft.com/office/drawing/2014/main" id="{F3713E8D-FDF4-4406-AB2C-A520467857B0}"/>
              </a:ext>
            </a:extLst>
          </p:cNvPr>
          <p:cNvSpPr txBox="1">
            <a:spLocks/>
          </p:cNvSpPr>
          <p:nvPr/>
        </p:nvSpPr>
        <p:spPr>
          <a:xfrm>
            <a:off x="8423275" y="3990238"/>
            <a:ext cx="3238500" cy="6253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b="1" dirty="0"/>
              <a:t>Proportion de doses administrées sur le total des doses reçues </a:t>
            </a:r>
            <a:r>
              <a:rPr lang="fr-FR" sz="1300" dirty="0"/>
              <a:t>(</a:t>
            </a:r>
            <a:r>
              <a:rPr lang="fr-FR" sz="1300" i="1" dirty="0"/>
              <a:t>en %, proportion moyenne des 7 derniers jours</a:t>
            </a:r>
            <a:r>
              <a:rPr lang="fr-FR" sz="1300" dirty="0"/>
              <a:t>)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9861599" y="1135282"/>
            <a:ext cx="1893839" cy="187157"/>
          </a:xfrm>
          <a:prstGeom prst="rect">
            <a:avLst/>
          </a:prstGeom>
          <a:solidFill>
            <a:schemeClr val="bg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variation vs J-7</a:t>
            </a:r>
          </a:p>
        </p:txBody>
      </p:sp>
      <p:sp>
        <p:nvSpPr>
          <p:cNvPr id="7" name="Rectangle 6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1284288" y="2005202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+7,5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1971037" y="2030602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+6,3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2701762" y="2030602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+6,1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579501" y="1913237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+4,9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4285356" y="2943988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+0,7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4978850" y="2958334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+0,6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5780872" y="2966659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+0,7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6544748" y="2977853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+0,7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8286866" y="2824997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+2,9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9118072" y="2843552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+2,6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9889990" y="2860891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+2,1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10632296" y="2870944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+0,7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1365939" y="4713960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-3 pp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2059433" y="4739360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-4 pp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2737715" y="4765331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 pp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661152" y="4688560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-3 pp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4337135" y="4724553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 pp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5093454" y="4761506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 pp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5888899" y="4801093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 pp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6670190" y="4881491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+1 pp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8314373" y="4669598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+0 pp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9078314" y="4711870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+2 pp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9862092" y="4814261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 -5 pp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F78F301-D33B-402B-8140-BFD32ACCEAD9}"/>
              </a:ext>
            </a:extLst>
          </p:cNvPr>
          <p:cNvSpPr>
            <a:spLocks/>
          </p:cNvSpPr>
          <p:nvPr/>
        </p:nvSpPr>
        <p:spPr>
          <a:xfrm>
            <a:off x="10677680" y="5077458"/>
            <a:ext cx="991086" cy="187157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tx1"/>
                </a:solidFill>
              </a:rPr>
              <a:t>-3 pp</a:t>
            </a:r>
          </a:p>
        </p:txBody>
      </p:sp>
      <p:sp>
        <p:nvSpPr>
          <p:cNvPr id="39" name="Rectangle 38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8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" hidden="1">
            <a:extLst>
              <a:ext uri="{FF2B5EF4-FFF2-40B4-BE49-F238E27FC236}">
                <a16:creationId xmlns:a16="http://schemas.microsoft.com/office/drawing/2014/main" id="{BFDF2B0D-B11C-437F-9FAF-8604EBBA044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485" name="Diapositive think-cell" r:id="rId10" imgW="395" imgH="394" progId="TCLayout.ActiveDocument.1">
                  <p:embed/>
                </p:oleObj>
              </mc:Choice>
              <mc:Fallback>
                <p:oleObj name="Diapositive think-cell" r:id="rId10" imgW="395" imgH="394" progId="TCLayout.ActiveDocument.1">
                  <p:embed/>
                  <p:pic>
                    <p:nvPicPr>
                      <p:cNvPr id="26" name="Object 2" hidden="1">
                        <a:extLst>
                          <a:ext uri="{FF2B5EF4-FFF2-40B4-BE49-F238E27FC236}">
                            <a16:creationId xmlns:a16="http://schemas.microsoft.com/office/drawing/2014/main" id="{BFDF2B0D-B11C-437F-9FAF-8604EBBA04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" hidden="1">
            <a:extLst>
              <a:ext uri="{FF2B5EF4-FFF2-40B4-BE49-F238E27FC236}">
                <a16:creationId xmlns:a16="http://schemas.microsoft.com/office/drawing/2014/main" id="{500D698A-35BC-4EF4-ADF8-4D85122B1C9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9" name="2. Slide Title">
            <a:extLst>
              <a:ext uri="{FF2B5EF4-FFF2-40B4-BE49-F238E27FC236}">
                <a16:creationId xmlns:a16="http://schemas.microsoft.com/office/drawing/2014/main" id="{2783F4CE-0263-42B1-A341-17E9B0D21CF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0036" y="198166"/>
            <a:ext cx="10143363" cy="7694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dirty="0"/>
              <a:t>Comparaison internationale de la couverture des personnes de 60 ans et plus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9983401-8E8F-48A1-8AC0-0A18F26B7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4736" y="6694959"/>
            <a:ext cx="1210435" cy="115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fld id="{00C643F6-0E6A-4F40-BCCD-F79CBF4548CA}" type="datetime1">
              <a:rPr lang="fr-FR" cap="all" smtClean="0"/>
              <a:pPr/>
              <a:t>08/06/2021</a:t>
            </a:fld>
            <a:endParaRPr lang="fr-FR" cap="all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08C90EA-D9B7-47B3-B23D-8F6ED3771EDA}"/>
              </a:ext>
            </a:extLst>
          </p:cNvPr>
          <p:cNvSpPr txBox="1">
            <a:spLocks/>
          </p:cNvSpPr>
          <p:nvPr/>
        </p:nvSpPr>
        <p:spPr bwMode="gray">
          <a:xfrm>
            <a:off x="6589700" y="1382868"/>
            <a:ext cx="504826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Estimation de la part des personnes de 60 ans et plus ayant reçu deux injections, </a:t>
            </a:r>
            <a:r>
              <a:rPr lang="fr-FR" sz="1400" dirty="0"/>
              <a:t>% </a:t>
            </a:r>
            <a:endParaRPr lang="fr-FR" sz="1400" i="1" dirty="0"/>
          </a:p>
        </p:txBody>
      </p:sp>
      <p:graphicFrame>
        <p:nvGraphicFramePr>
          <p:cNvPr id="77" name="Chart 3"/>
          <p:cNvGraphicFramePr/>
          <p:nvPr>
            <p:custDataLst>
              <p:tags r:id="rId5"/>
            </p:custDataLst>
          </p:nvPr>
        </p:nvGraphicFramePr>
        <p:xfrm>
          <a:off x="482600" y="2833688"/>
          <a:ext cx="5168900" cy="2401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88" name="5. Source">
            <a:extLst>
              <a:ext uri="{FF2B5EF4-FFF2-40B4-BE49-F238E27FC236}">
                <a16:creationId xmlns:a16="http://schemas.microsoft.com/office/drawing/2014/main" id="{26A70609-54A2-4EFB-8146-1EC8F881A70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45207"/>
            <a:ext cx="11083227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smtClean="0"/>
              <a:t>Source : </a:t>
            </a:r>
            <a:r>
              <a:rPr lang="fr-FR" dirty="0"/>
              <a:t>France : Vaccin </a:t>
            </a:r>
            <a:r>
              <a:rPr lang="fr-FR" dirty="0" err="1"/>
              <a:t>Covid</a:t>
            </a:r>
            <a:r>
              <a:rPr lang="fr-FR" dirty="0"/>
              <a:t> ; Allemagne : </a:t>
            </a:r>
            <a:r>
              <a:rPr lang="fr-FR" dirty="0">
                <a:hlinkClick r:id="rId13"/>
              </a:rPr>
              <a:t>https://www.rki.de/</a:t>
            </a:r>
            <a:r>
              <a:rPr lang="fr-FR" dirty="0"/>
              <a:t> ; Italie : </a:t>
            </a:r>
            <a:r>
              <a:rPr lang="fr-FR" dirty="0">
                <a:hlinkClick r:id="rId14"/>
              </a:rPr>
              <a:t>https://www.governo.it/it/cscovid19/report-vaccini/</a:t>
            </a:r>
            <a:r>
              <a:rPr lang="fr-FR" dirty="0"/>
              <a:t> ; Espagne : </a:t>
            </a:r>
            <a:r>
              <a:rPr lang="fr-FR" dirty="0">
                <a:hlinkClick r:id="rId15"/>
              </a:rPr>
              <a:t>https://www.mscbs.gob.es/profesionales/saludPublica/ccayes/alertasActual/nCov/vacunaCovid19.htm</a:t>
            </a:r>
            <a:endParaRPr lang="fr-FR" dirty="0"/>
          </a:p>
        </p:txBody>
      </p:sp>
      <p:sp>
        <p:nvSpPr>
          <p:cNvPr id="69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538600" y="1131267"/>
            <a:ext cx="326050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AU 01/06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0835B250-0443-4A5A-886D-2F3C621962AC}"/>
              </a:ext>
            </a:extLst>
          </p:cNvPr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4697981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0920EB-838E-4F54-A868-2A99A99129E8}"/>
              </a:ext>
            </a:extLst>
          </p:cNvPr>
          <p:cNvSpPr/>
          <p:nvPr/>
        </p:nvSpPr>
        <p:spPr>
          <a:xfrm>
            <a:off x="4667591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~24.0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0771C94-5455-4DCB-B9EB-46DFB223EA26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2175708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146" name="Oval 145">
            <a:extLst>
              <a:ext uri="{FF2B5EF4-FFF2-40B4-BE49-F238E27FC236}">
                <a16:creationId xmlns:a16="http://schemas.microsoft.com/office/drawing/2014/main" id="{0C20E2FF-DA08-4F61-BB1B-24B0A6719369}"/>
              </a:ext>
            </a:extLst>
          </p:cNvPr>
          <p:cNvSpPr/>
          <p:nvPr/>
        </p:nvSpPr>
        <p:spPr>
          <a:xfrm>
            <a:off x="2133411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~17.8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80FDF064-08B7-4A1C-927F-7FF2BFE0CB70}"/>
              </a:ext>
            </a:extLst>
          </p:cNvPr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3436844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147" name="Oval 146">
            <a:extLst>
              <a:ext uri="{FF2B5EF4-FFF2-40B4-BE49-F238E27FC236}">
                <a16:creationId xmlns:a16="http://schemas.microsoft.com/office/drawing/2014/main" id="{5912C77F-C2B0-40EB-A483-7F7384A07205}"/>
              </a:ext>
            </a:extLst>
          </p:cNvPr>
          <p:cNvSpPr/>
          <p:nvPr/>
        </p:nvSpPr>
        <p:spPr>
          <a:xfrm>
            <a:off x="3400501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~18.0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A659335-6ED3-4FFE-A3ED-CD19F49892F4}"/>
              </a:ext>
            </a:extLst>
          </p:cNvPr>
          <p:cNvSpPr txBox="1"/>
          <p:nvPr/>
        </p:nvSpPr>
        <p:spPr>
          <a:xfrm>
            <a:off x="6775036" y="1847262"/>
            <a:ext cx="3491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Taille de la population cible, millions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48DC66A-4ED8-4B78-98AC-C72DFB0B8D3B}"/>
              </a:ext>
            </a:extLst>
          </p:cNvPr>
          <p:cNvSpPr>
            <a:spLocks/>
          </p:cNvSpPr>
          <p:nvPr/>
        </p:nvSpPr>
        <p:spPr>
          <a:xfrm>
            <a:off x="6589700" y="1843460"/>
            <a:ext cx="136599" cy="116654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80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95" name="TextBox 72">
            <a:extLst>
              <a:ext uri="{FF2B5EF4-FFF2-40B4-BE49-F238E27FC236}">
                <a16:creationId xmlns:a16="http://schemas.microsoft.com/office/drawing/2014/main" id="{408C90EA-D9B7-47B3-B23D-8F6ED3771EDA}"/>
              </a:ext>
            </a:extLst>
          </p:cNvPr>
          <p:cNvSpPr txBox="1">
            <a:spLocks/>
          </p:cNvSpPr>
          <p:nvPr/>
        </p:nvSpPr>
        <p:spPr bwMode="gray">
          <a:xfrm>
            <a:off x="554736" y="1382550"/>
            <a:ext cx="509676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/>
              <a:t>Estimation de la part des personnes de 60 ans et plus ayant reçu au moins une injection, </a:t>
            </a:r>
            <a:r>
              <a:rPr lang="fr-FR" sz="1400" dirty="0"/>
              <a:t>% </a:t>
            </a:r>
            <a:endParaRPr lang="fr-FR" sz="1400" i="1" dirty="0"/>
          </a:p>
        </p:txBody>
      </p:sp>
      <p:sp>
        <p:nvSpPr>
          <p:cNvPr id="97" name="TextBox 84">
            <a:extLst>
              <a:ext uri="{FF2B5EF4-FFF2-40B4-BE49-F238E27FC236}">
                <a16:creationId xmlns:a16="http://schemas.microsoft.com/office/drawing/2014/main" id="{0A659335-6ED3-4FFE-A3ED-CD19F49892F4}"/>
              </a:ext>
            </a:extLst>
          </p:cNvPr>
          <p:cNvSpPr txBox="1"/>
          <p:nvPr/>
        </p:nvSpPr>
        <p:spPr>
          <a:xfrm>
            <a:off x="750102" y="1859016"/>
            <a:ext cx="3491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dirty="0"/>
              <a:t>Taille de la population cible, millions</a:t>
            </a:r>
          </a:p>
        </p:txBody>
      </p:sp>
      <p:sp>
        <p:nvSpPr>
          <p:cNvPr id="101" name="Oval 90">
            <a:extLst>
              <a:ext uri="{FF2B5EF4-FFF2-40B4-BE49-F238E27FC236}">
                <a16:creationId xmlns:a16="http://schemas.microsoft.com/office/drawing/2014/main" id="{148DC66A-4ED8-4B78-98AC-C72DFB0B8D3B}"/>
              </a:ext>
            </a:extLst>
          </p:cNvPr>
          <p:cNvSpPr>
            <a:spLocks/>
          </p:cNvSpPr>
          <p:nvPr/>
        </p:nvSpPr>
        <p:spPr>
          <a:xfrm>
            <a:off x="564766" y="1855214"/>
            <a:ext cx="136599" cy="116654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800" dirty="0">
                <a:solidFill>
                  <a:schemeClr val="tx1"/>
                </a:solidFill>
              </a:rPr>
              <a:t>x</a:t>
            </a:r>
          </a:p>
        </p:txBody>
      </p:sp>
      <p:graphicFrame>
        <p:nvGraphicFramePr>
          <p:cNvPr id="54" name="Chart 3"/>
          <p:cNvGraphicFramePr/>
          <p:nvPr>
            <p:custDataLst>
              <p:tags r:id="rId7"/>
            </p:custDataLst>
          </p:nvPr>
        </p:nvGraphicFramePr>
        <p:xfrm>
          <a:off x="6507163" y="2833688"/>
          <a:ext cx="5229225" cy="2401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93" name="Oval 145">
            <a:extLst>
              <a:ext uri="{FF2B5EF4-FFF2-40B4-BE49-F238E27FC236}">
                <a16:creationId xmlns:a16="http://schemas.microsoft.com/office/drawing/2014/main" id="{0C20E2FF-DA08-4F61-BB1B-24B0A6719369}"/>
              </a:ext>
            </a:extLst>
          </p:cNvPr>
          <p:cNvSpPr/>
          <p:nvPr/>
        </p:nvSpPr>
        <p:spPr>
          <a:xfrm>
            <a:off x="866321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~12.1</a:t>
            </a:r>
          </a:p>
        </p:txBody>
      </p:sp>
      <p:pic>
        <p:nvPicPr>
          <p:cNvPr id="194" name="Picture 412">
            <a:extLst>
              <a:ext uri="{FF2B5EF4-FFF2-40B4-BE49-F238E27FC236}">
                <a16:creationId xmlns:a16="http://schemas.microsoft.com/office/drawing/2014/main" id="{EBD25708-9241-49E3-910C-BB204EAD9136}"/>
              </a:ext>
            </a:extLst>
          </p:cNvPr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914572" y="5408125"/>
            <a:ext cx="540000" cy="360000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202" name="Picture 88">
            <a:extLst>
              <a:ext uri="{FF2B5EF4-FFF2-40B4-BE49-F238E27FC236}">
                <a16:creationId xmlns:a16="http://schemas.microsoft.com/office/drawing/2014/main" id="{0835B250-0443-4A5A-886D-2F3C621962AC}"/>
              </a:ext>
            </a:extLst>
          </p:cNvPr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10776303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203" name="Oval 9">
            <a:extLst>
              <a:ext uri="{FF2B5EF4-FFF2-40B4-BE49-F238E27FC236}">
                <a16:creationId xmlns:a16="http://schemas.microsoft.com/office/drawing/2014/main" id="{010920EB-838E-4F54-A868-2A99A99129E8}"/>
              </a:ext>
            </a:extLst>
          </p:cNvPr>
          <p:cNvSpPr/>
          <p:nvPr/>
        </p:nvSpPr>
        <p:spPr>
          <a:xfrm>
            <a:off x="10689173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~24.0</a:t>
            </a:r>
          </a:p>
        </p:txBody>
      </p:sp>
      <p:pic>
        <p:nvPicPr>
          <p:cNvPr id="206" name="Picture 86">
            <a:extLst>
              <a:ext uri="{FF2B5EF4-FFF2-40B4-BE49-F238E27FC236}">
                <a16:creationId xmlns:a16="http://schemas.microsoft.com/office/drawing/2014/main" id="{40771C94-5455-4DCB-B9EB-46DFB223EA26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9544194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207" name="Oval 145">
            <a:extLst>
              <a:ext uri="{FF2B5EF4-FFF2-40B4-BE49-F238E27FC236}">
                <a16:creationId xmlns:a16="http://schemas.microsoft.com/office/drawing/2014/main" id="{0C20E2FF-DA08-4F61-BB1B-24B0A6719369}"/>
              </a:ext>
            </a:extLst>
          </p:cNvPr>
          <p:cNvSpPr/>
          <p:nvPr/>
        </p:nvSpPr>
        <p:spPr>
          <a:xfrm>
            <a:off x="9449793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~17.8</a:t>
            </a:r>
          </a:p>
        </p:txBody>
      </p:sp>
      <p:pic>
        <p:nvPicPr>
          <p:cNvPr id="209" name="Picture 85">
            <a:extLst>
              <a:ext uri="{FF2B5EF4-FFF2-40B4-BE49-F238E27FC236}">
                <a16:creationId xmlns:a16="http://schemas.microsoft.com/office/drawing/2014/main" id="{80FDF064-08B7-4A1C-927F-7FF2BFE0CB70}"/>
              </a:ext>
            </a:extLst>
          </p:cNvPr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8230443" y="5396219"/>
            <a:ext cx="540000" cy="360000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sp>
        <p:nvSpPr>
          <p:cNvPr id="210" name="Oval 146">
            <a:extLst>
              <a:ext uri="{FF2B5EF4-FFF2-40B4-BE49-F238E27FC236}">
                <a16:creationId xmlns:a16="http://schemas.microsoft.com/office/drawing/2014/main" id="{5912C77F-C2B0-40EB-A483-7F7384A07205}"/>
              </a:ext>
            </a:extLst>
          </p:cNvPr>
          <p:cNvSpPr/>
          <p:nvPr/>
        </p:nvSpPr>
        <p:spPr>
          <a:xfrm>
            <a:off x="8182703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~18.0</a:t>
            </a:r>
          </a:p>
        </p:txBody>
      </p:sp>
      <p:sp>
        <p:nvSpPr>
          <p:cNvPr id="212" name="Oval 145">
            <a:extLst>
              <a:ext uri="{FF2B5EF4-FFF2-40B4-BE49-F238E27FC236}">
                <a16:creationId xmlns:a16="http://schemas.microsoft.com/office/drawing/2014/main" id="{0C20E2FF-DA08-4F61-BB1B-24B0A6719369}"/>
              </a:ext>
            </a:extLst>
          </p:cNvPr>
          <p:cNvSpPr/>
          <p:nvPr/>
        </p:nvSpPr>
        <p:spPr>
          <a:xfrm>
            <a:off x="6915613" y="2340729"/>
            <a:ext cx="659151" cy="339723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bg1"/>
                </a:solidFill>
              </a:rPr>
              <a:t>~12.1</a:t>
            </a:r>
          </a:p>
        </p:txBody>
      </p:sp>
      <p:pic>
        <p:nvPicPr>
          <p:cNvPr id="213" name="Picture 412">
            <a:extLst>
              <a:ext uri="{FF2B5EF4-FFF2-40B4-BE49-F238E27FC236}">
                <a16:creationId xmlns:a16="http://schemas.microsoft.com/office/drawing/2014/main" id="{EBD25708-9241-49E3-910C-BB204EAD9136}"/>
              </a:ext>
            </a:extLst>
          </p:cNvPr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6992892" y="5408125"/>
            <a:ext cx="540000" cy="360000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9" name="Rectangle 8" hidden="1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000" dirty="0">
              <a:solidFill>
                <a:schemeClr val="bg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0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91E74FEF-92F1-4E56-BE68-ADB6213B1C0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0967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410" name="Diapositive think-cell" r:id="rId62" imgW="395" imgH="396" progId="TCLayout.ActiveDocument.1">
                  <p:embed/>
                </p:oleObj>
              </mc:Choice>
              <mc:Fallback>
                <p:oleObj name="Diapositive think-cell" r:id="rId62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91E74FEF-92F1-4E56-BE68-ADB6213B1C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7C9627F9-C732-4DF8-A8D8-64FD656CB740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/>
          <a:lstStyle/>
          <a:p>
            <a:r>
              <a:rPr lang="fr-FR" dirty="0"/>
              <a:t>Couverture vaccinale par tranche d’âge aux USA au 7 juin</a:t>
            </a:r>
          </a:p>
        </p:txBody>
      </p:sp>
      <p:sp>
        <p:nvSpPr>
          <p:cNvPr id="965" name="3. Subtitle">
            <a:extLst>
              <a:ext uri="{FF2B5EF4-FFF2-40B4-BE49-F238E27FC236}">
                <a16:creationId xmlns:a16="http://schemas.microsoft.com/office/drawing/2014/main" id="{0F3A5547-0860-4E64-AEF7-2B2542C76061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fr-FR" dirty="0"/>
              <a:t>Part de la population ayant reçu au moins une injection </a:t>
            </a:r>
          </a:p>
        </p:txBody>
      </p:sp>
      <p:graphicFrame>
        <p:nvGraphicFramePr>
          <p:cNvPr id="287" name="Chart 286">
            <a:extLst>
              <a:ext uri="{FF2B5EF4-FFF2-40B4-BE49-F238E27FC236}">
                <a16:creationId xmlns:a16="http://schemas.microsoft.com/office/drawing/2014/main" id="{030AADE1-B1E8-41A5-9222-67F22582739A}"/>
              </a:ext>
            </a:extLst>
          </p:cNvPr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29364633"/>
              </p:ext>
            </p:extLst>
          </p:nvPr>
        </p:nvGraphicFramePr>
        <p:xfrm>
          <a:off x="927100" y="1920875"/>
          <a:ext cx="6565900" cy="429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4"/>
          </a:graphicData>
        </a:graphic>
      </p:graphicFrame>
      <p:sp>
        <p:nvSpPr>
          <p:cNvPr id="19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604838" y="1912938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B836F9C3-C27E-427A-8DC7-4B78E427680A}" type="datetime'''''''''''''90''''''''''''''''''''''''''''''''''''''%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90%</a:t>
            </a:fld>
            <a:endParaRPr lang="fr-FR" sz="1200" dirty="0"/>
          </a:p>
        </p:txBody>
      </p:sp>
      <p:sp>
        <p:nvSpPr>
          <p:cNvPr id="10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6729413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01ED3CC-C663-43A2-8045-8C70834D3CCE}" type="datetime'''''3''''''''''''''1''''''/''''''''''''''0''''5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31/05</a:t>
            </a:fld>
            <a:endParaRPr lang="fr-FR" sz="1200" dirty="0"/>
          </a:p>
        </p:txBody>
      </p:sp>
      <p:sp>
        <p:nvSpPr>
          <p:cNvPr id="18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604838" y="4668838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D94AC32B-5247-4874-A458-169500A5E6E8}" type="datetime'3''''''''''0''''''''''''%''''''''''''''''''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30%</a:t>
            </a:fld>
            <a:endParaRPr lang="fr-FR" sz="1200" dirty="0"/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5745163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DD3873A-477F-4893-AA7A-1563DD71413A}" type="datetime'''''''''''''''''''''''''''''0''''''3/''''0''''''''5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03/05</a:t>
            </a:fld>
            <a:endParaRPr lang="fr-FR" sz="1200" dirty="0"/>
          </a:p>
        </p:txBody>
      </p:sp>
      <p:sp>
        <p:nvSpPr>
          <p:cNvPr id="1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604838" y="352107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0DFE2717-ED24-433F-B2CB-964FAD744E98}" type="datetime'''''''''5''''''''''''5''''''''''''''''''''''%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55%</a:t>
            </a:fld>
            <a:endParaRPr lang="fr-FR" sz="1200" dirty="0"/>
          </a:p>
        </p:txBody>
      </p:sp>
      <p:sp>
        <p:nvSpPr>
          <p:cNvPr id="17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604838" y="5588000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D7F3C9BD-289A-4A91-8560-501B6BDBD571}" type="datetime'''''''''''''''''''''''''''''''''''1''''''''''0''%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10%</a:t>
            </a:fld>
            <a:endParaRPr lang="fr-FR" sz="1200" dirty="0"/>
          </a:p>
        </p:txBody>
      </p:sp>
      <p:sp>
        <p:nvSpPr>
          <p:cNvPr id="10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6237288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A26F295-D49D-4A91-82E4-F6C7704AD1B5}" type="datetime'''''''''''''''''''1''''''''''''''''''7''''''''/0''5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17/05</a:t>
            </a:fld>
            <a:endParaRPr lang="fr-FR" sz="1200" dirty="0"/>
          </a:p>
        </p:txBody>
      </p:sp>
      <p:sp>
        <p:nvSpPr>
          <p:cNvPr id="18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604838" y="489902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2456D781-CFF8-4D1D-9BD1-BED6B52C906B}" type="datetime'''''''''''''''2''''''''''''''''''''''''''''5''%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25%</a:t>
            </a:fld>
            <a:endParaRPr lang="fr-FR" sz="1200" dirty="0"/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3282950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D8956C3-4EA3-49CF-B859-DAF5CD0DAA92}" type="datetime'''''''''''''22''''''''/''''0''''''2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22/02</a:t>
            </a:fld>
            <a:endParaRPr lang="fr-FR" sz="1200" dirty="0"/>
          </a:p>
        </p:txBody>
      </p:sp>
      <p:sp>
        <p:nvSpPr>
          <p:cNvPr id="10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7221538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FC339C4-7163-4296-BC14-35C92EA882F6}" type="datetime'1''''''4''''/0''''''''''''''''''6''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14/06</a:t>
            </a:fld>
            <a:endParaRPr lang="fr-FR" sz="1200" dirty="0"/>
          </a:p>
        </p:txBody>
      </p:sp>
      <p:sp>
        <p:nvSpPr>
          <p:cNvPr id="18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604838" y="4210050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605CBDD-A567-4863-B9E5-D2D7CA4DE16F}" type="datetime'''4''0''''''''''''''''''''''''%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40%</a:t>
            </a:fld>
            <a:endParaRPr lang="fr-FR" sz="120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88975" y="6046788"/>
            <a:ext cx="219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FD333ED3-1B63-4373-BB81-0E88619D8E4A}" type="datetime'''''''0''''''''''''''''''''''''''''''''''''''''''''%'">
              <a:rPr lang="fr-FR" altLang="en-US" sz="1200" smtClean="0"/>
              <a:pPr/>
              <a:t>0%</a:t>
            </a:fld>
            <a:endParaRPr lang="fr-FR" sz="1200" dirty="0"/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1809750" y="6188075"/>
            <a:ext cx="368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7058AA5-48E1-4DD8-B58A-B7F02F204D7C}" type="datetime'''''''''''''1''''1''''/''''''''0''''''''''''''1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11/01</a:t>
            </a:fld>
            <a:endParaRPr lang="fr-FR" sz="1200" dirty="0"/>
          </a:p>
        </p:txBody>
      </p:sp>
      <p:sp>
        <p:nvSpPr>
          <p:cNvPr id="17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688975" y="5816600"/>
            <a:ext cx="2190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4D7157FE-5B06-435F-9614-50902B35275F}" type="datetime'5''''''''''''''''''''''''''''''''''%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5%</a:t>
            </a:fld>
            <a:endParaRPr lang="fr-FR" sz="1200" dirty="0"/>
          </a:p>
        </p:txBody>
      </p:sp>
      <p:sp>
        <p:nvSpPr>
          <p:cNvPr id="18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604838" y="5357813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331E307A-7D72-4DD7-A07A-24B20FC0DF5B}" type="datetime'''''''1''''''''''''''''''''''''''''''''''''5''''''''''''''%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15%</a:t>
            </a:fld>
            <a:endParaRPr lang="fr-FR" sz="1200" dirty="0"/>
          </a:p>
        </p:txBody>
      </p:sp>
      <p:sp>
        <p:nvSpPr>
          <p:cNvPr id="18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604838" y="512762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FB523851-0CA5-45A9-8D20-4B368E1D61FA}" type="datetime'''''''2''''''''''0%''''''''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20%</a:t>
            </a:fld>
            <a:endParaRPr lang="fr-FR" sz="1200" dirty="0"/>
          </a:p>
        </p:txBody>
      </p:sp>
      <p:sp>
        <p:nvSpPr>
          <p:cNvPr id="18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604838" y="4438650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F44603A9-B803-4289-AA83-3AB5156776F9}" type="datetime'3''5''''''''''''''%''''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35%</a:t>
            </a:fld>
            <a:endParaRPr lang="fr-FR" sz="1200" dirty="0"/>
          </a:p>
        </p:txBody>
      </p:sp>
      <p:sp>
        <p:nvSpPr>
          <p:cNvPr id="19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604838" y="2601913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A500F5DC-895C-4B61-9D55-A6C02FF78437}" type="datetime'''7''''''''''''''''5''''''''%''''''''''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75%</a:t>
            </a:fld>
            <a:endParaRPr lang="fr-FR" sz="1200" dirty="0"/>
          </a:p>
        </p:txBody>
      </p:sp>
      <p:sp>
        <p:nvSpPr>
          <p:cNvPr id="18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604838" y="3979863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9E61B47E-3545-49E6-8187-178D5CFC7682}" type="datetime'''''''''''''''4''''''''''''''''5''''''''''%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45%</a:t>
            </a:fld>
            <a:endParaRPr lang="fr-FR" sz="1200" dirty="0"/>
          </a:p>
        </p:txBody>
      </p:sp>
      <p:sp>
        <p:nvSpPr>
          <p:cNvPr id="8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5251450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0B2F451-1592-4B66-B51A-E942FD0346C4}" type="datetime'''1''''''''''''''''''''''''9''/''''''0''''''''4''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19/04</a:t>
            </a:fld>
            <a:endParaRPr lang="fr-FR" sz="1200" dirty="0"/>
          </a:p>
        </p:txBody>
      </p:sp>
      <p:sp>
        <p:nvSpPr>
          <p:cNvPr id="12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604838" y="374967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39596EBE-58C7-413B-969B-22B6C0F449CA}" type="datetime'''''''''''''''5''''''0''''''''%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50%</a:t>
            </a:fld>
            <a:endParaRPr lang="fr-FR" sz="1200" dirty="0"/>
          </a:p>
        </p:txBody>
      </p:sp>
      <p:sp>
        <p:nvSpPr>
          <p:cNvPr id="18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604838" y="3290888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79FD2B96-1227-4FE8-BB0B-C0CDDFCB5283}" type="datetime'''''''''''''''''''''6''''''''''''''''''''''''0''''''%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60%</a:t>
            </a:fld>
            <a:endParaRPr lang="fr-FR" sz="1200" dirty="0"/>
          </a:p>
        </p:txBody>
      </p:sp>
      <p:sp>
        <p:nvSpPr>
          <p:cNvPr id="18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604838" y="3060700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4859C692-3E81-4284-ACD8-8D370FCCB3CE}" type="datetime'''6''''''''''''''5%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65%</a:t>
            </a:fld>
            <a:endParaRPr lang="fr-FR" sz="1200" dirty="0"/>
          </a:p>
        </p:txBody>
      </p:sp>
      <p:sp>
        <p:nvSpPr>
          <p:cNvPr id="19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604838" y="2832100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F40D9EC-28AC-4F6D-88DF-3CF5FC937B94}" type="datetime'''''''''''''''''70%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70%</a:t>
            </a:fld>
            <a:endParaRPr lang="fr-FR" sz="1200" dirty="0"/>
          </a:p>
        </p:txBody>
      </p:sp>
      <p:sp>
        <p:nvSpPr>
          <p:cNvPr id="19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604838" y="237172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6EA467D9-122B-488A-9AD9-F98F49B41CED}" type="datetime'8''0''''''''''%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80%</a:t>
            </a:fld>
            <a:endParaRPr lang="fr-FR" sz="1200" dirty="0"/>
          </a:p>
        </p:txBody>
      </p:sp>
      <p:sp>
        <p:nvSpPr>
          <p:cNvPr id="19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604838" y="2143125"/>
            <a:ext cx="3032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6936AA01-0AB0-436E-BC97-278C1C43C0C9}" type="datetime'''''''''''''''''8''5''''''''''''''''''%'''''''''''''''''">
              <a:rPr lang="fr-FR" altLang="en-US" sz="1200" smtClean="0"/>
              <a:pPr algn="r">
                <a:spcBef>
                  <a:spcPct val="0"/>
                </a:spcBef>
                <a:spcAft>
                  <a:spcPct val="0"/>
                </a:spcAft>
              </a:pPr>
              <a:t>85%</a:t>
            </a:fld>
            <a:endParaRPr lang="fr-FR" sz="1200" dirty="0"/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4267200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C252444-EBFF-4978-84D3-E6857DDFB11A}" type="datetime'''''''''''''''''''''''2''''''''''''''2''''''''''''/03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22/03</a:t>
            </a:fld>
            <a:endParaRPr lang="fr-FR" sz="1200" dirty="0"/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820738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E5CFA69-FD04-4F3A-B8D7-964288A1FDBA}" type="datetime'''''''''''''''''''''''1''''''''''''''''''4/''12''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14/12</a:t>
            </a:fld>
            <a:endParaRPr lang="fr-FR" sz="1200" dirty="0"/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1312863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68F19DB-A69D-4706-94B5-47D1C20CA33B}" type="datetime'''2''''''''''8''''''''''''''''/1''''''2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28/12</a:t>
            </a:fld>
            <a:endParaRPr lang="fr-FR" sz="1200" dirty="0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2297113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A5ECEF5-072A-49BB-A453-3A8F6B3543AC}" type="datetime'2''''''''5''''''''''''/''''''''''''''''''0''1''''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25/01</a:t>
            </a:fld>
            <a:endParaRPr lang="fr-FR" sz="1200" dirty="0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2790825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CE00AB9-F996-49CA-BF28-14ECA11342B8}" type="datetime'''''''''''''''''''''''''0''''8''''''/''0''2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08/02</a:t>
            </a:fld>
            <a:endParaRPr lang="fr-FR" sz="1200" dirty="0"/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3775075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39B195E-BFA8-4B5C-9D6B-1DAEBE30C825}" type="datetime'0''8''''''''''''/''''''''''''''''''''''''0''''''''''''''''3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08/03</a:t>
            </a:fld>
            <a:endParaRPr lang="fr-FR" sz="1200" dirty="0"/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4759325" y="6188075"/>
            <a:ext cx="379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F1DC228-14FB-4064-A4F8-A2559054587F}" type="datetime'0''''''''''''''''5''''''''''''''''''''''''/''0''''''''4'''''">
              <a:rPr lang="fr-FR" altLang="en-US" sz="1200" smtClean="0"/>
              <a:pPr algn="ctr">
                <a:spcBef>
                  <a:spcPct val="0"/>
                </a:spcBef>
                <a:spcAft>
                  <a:spcPct val="0"/>
                </a:spcAft>
              </a:pPr>
              <a:t>05/04</a:t>
            </a:fld>
            <a:endParaRPr lang="fr-FR" sz="12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3D8DD4-90B0-469D-A782-27D01A827788}"/>
              </a:ext>
            </a:extLst>
          </p:cNvPr>
          <p:cNvCxnSpPr/>
          <p:nvPr>
            <p:custDataLst>
              <p:tags r:id="rId39"/>
            </p:custDataLst>
          </p:nvPr>
        </p:nvCxnSpPr>
        <p:spPr bwMode="auto">
          <a:xfrm flipH="1">
            <a:off x="7202488" y="6019800"/>
            <a:ext cx="79375" cy="1031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Text Placeholder 2">
            <a:extLst>
              <a:ext uri="{FF2B5EF4-FFF2-40B4-BE49-F238E27FC236}">
                <a16:creationId xmlns:a16="http://schemas.microsoft.com/office/drawing/2014/main" id="{59AB5B73-6C58-45D2-9256-96F52964DF21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7307263" y="3286125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886F9D7-DE00-4BB8-93CB-A392E71BF0BA}" type="datetime'''''''4''0''-4''''''''''9'''''''' a''ns'''''''''''''''''''''''">
              <a:rPr lang="fr-FR" altLang="en-US" sz="1200" b="1" smtClean="0"/>
              <a:pPr/>
              <a:t>40-49 ans</a:t>
            </a:fld>
            <a:endParaRPr lang="fr-FR" sz="1200" b="1" dirty="0"/>
          </a:p>
        </p:txBody>
      </p:sp>
      <p:sp>
        <p:nvSpPr>
          <p:cNvPr id="242" name="Text Placeholder 2">
            <a:extLst>
              <a:ext uri="{FF2B5EF4-FFF2-40B4-BE49-F238E27FC236}">
                <a16:creationId xmlns:a16="http://schemas.microsoft.com/office/drawing/2014/main" id="{35F5CDA6-4A33-4C44-8A33-900FB76164AF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7307263" y="3727450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D32199B8-CB93-44DD-88CC-9C9DDB5C6DE3}" type="datetime'''''''''''''25-''''39'''''' a''''''n''s'''''''''''">
              <a:rPr lang="fr-FR" altLang="en-US" sz="1200" b="1" smtClean="0"/>
              <a:pPr/>
              <a:t>25-39 ans</a:t>
            </a:fld>
            <a:endParaRPr lang="fr-FR" sz="1200" b="1" dirty="0"/>
          </a:p>
        </p:txBody>
      </p:sp>
      <p:sp>
        <p:nvSpPr>
          <p:cNvPr id="244" name="Text Placeholder 2">
            <a:extLst>
              <a:ext uri="{FF2B5EF4-FFF2-40B4-BE49-F238E27FC236}">
                <a16:creationId xmlns:a16="http://schemas.microsoft.com/office/drawing/2014/main" id="{8F9AFDF2-F252-4358-9A16-9B4820A08513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7307263" y="2798763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EC9FD9B5-4D7B-4C87-A21A-CA53ED2F67A0}" type="datetime'''''''''''''''50''''-''6''''4 ''''''''a''''''''''''n''''s'''''">
              <a:rPr lang="fr-FR" altLang="en-US" sz="1200" b="1" smtClean="0"/>
              <a:pPr/>
              <a:t>50-64 ans</a:t>
            </a:fld>
            <a:endParaRPr lang="fr-FR" sz="1200" b="1" dirty="0"/>
          </a:p>
        </p:txBody>
      </p:sp>
      <p:sp>
        <p:nvSpPr>
          <p:cNvPr id="245" name="Text Placeholder 2">
            <a:extLst>
              <a:ext uri="{FF2B5EF4-FFF2-40B4-BE49-F238E27FC236}">
                <a16:creationId xmlns:a16="http://schemas.microsoft.com/office/drawing/2014/main" id="{EA4591E2-9686-4F79-B31C-494483F0B66C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7307263" y="2003425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66752588-0CC0-4EA7-8616-33F2148D5795}" type="datetime'6''''''5''''-7''''''4 ''''''''''''''a''''n''''s'''''''''''">
              <a:rPr lang="fr-FR" altLang="en-US" sz="1200" b="1" smtClean="0"/>
              <a:pPr/>
              <a:t>65-74 ans</a:t>
            </a:fld>
            <a:endParaRPr lang="fr-FR" sz="1200" b="1" dirty="0"/>
          </a:p>
        </p:txBody>
      </p:sp>
      <p:sp>
        <p:nvSpPr>
          <p:cNvPr id="240" name="Text Placeholder 2">
            <a:extLst>
              <a:ext uri="{FF2B5EF4-FFF2-40B4-BE49-F238E27FC236}">
                <a16:creationId xmlns:a16="http://schemas.microsoft.com/office/drawing/2014/main" id="{C2548A90-6158-43F2-A47A-52EA0D49A9DA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7307263" y="4297363"/>
            <a:ext cx="735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863978F-A882-41AD-A0CB-61BE41A44B04}" type="datetime'1''''6''''''''''''-''''''''1''''''''7'''''' an''''''''s'''' '">
              <a:rPr lang="fr-FR" altLang="en-US" sz="1200" b="1" smtClean="0"/>
              <a:pPr/>
              <a:t>16-17 ans </a:t>
            </a:fld>
            <a:endParaRPr lang="fr-FR" sz="1200" b="1" dirty="0"/>
          </a:p>
        </p:txBody>
      </p:sp>
      <p:sp>
        <p:nvSpPr>
          <p:cNvPr id="23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307263" y="5929313"/>
            <a:ext cx="6048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3D345B44-FF6C-42DB-85B0-734F9E6F5BBE}" type="datetime'''&lt;'''''''' ''''12'''' ''''''''''an''''''s'''">
              <a:rPr lang="fr-FR" altLang="en-US" sz="1200" b="1" smtClean="0"/>
              <a:pPr/>
              <a:t>&lt; 12 ans</a:t>
            </a:fld>
            <a:endParaRPr lang="fr-FR" sz="1200" b="1" dirty="0"/>
          </a:p>
        </p:txBody>
      </p:sp>
      <p:sp>
        <p:nvSpPr>
          <p:cNvPr id="246" name="Text Placeholder 2">
            <a:extLst>
              <a:ext uri="{FF2B5EF4-FFF2-40B4-BE49-F238E27FC236}">
                <a16:creationId xmlns:a16="http://schemas.microsoft.com/office/drawing/2014/main" id="{878940A2-8267-4BA3-906E-BB66BAC56FED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7307263" y="2236788"/>
            <a:ext cx="825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DBC30B3D-6D6B-46B0-B0D0-3B4638D2D581}" type="datetime'''''75'''' ''a''''''''ns'''''' ''et ''''+ '''''''''''''''">
              <a:rPr lang="fr-FR" altLang="en-US" sz="1200" b="1" smtClean="0"/>
              <a:pPr/>
              <a:t>75 ans et + </a:t>
            </a:fld>
            <a:endParaRPr lang="fr-FR" sz="1200" b="1" dirty="0"/>
          </a:p>
        </p:txBody>
      </p:sp>
      <p:sp>
        <p:nvSpPr>
          <p:cNvPr id="241" name="Text Placeholder 2">
            <a:extLst>
              <a:ext uri="{FF2B5EF4-FFF2-40B4-BE49-F238E27FC236}">
                <a16:creationId xmlns:a16="http://schemas.microsoft.com/office/drawing/2014/main" id="{D90DA94C-651E-4933-961A-73015F8950BA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7307263" y="3994150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25AE7C9-FF9F-4D96-8914-F17376A99528}" type="datetime'''1''''''''''''''8-''''''''''''''''''24'''''''''''' an''s'">
              <a:rPr lang="fr-FR" altLang="en-US" sz="1200" b="1" smtClean="0"/>
              <a:pPr/>
              <a:t>18-24 ans</a:t>
            </a:fld>
            <a:endParaRPr lang="fr-FR" sz="1200" b="1" dirty="0"/>
          </a:p>
        </p:txBody>
      </p:sp>
      <p:sp>
        <p:nvSpPr>
          <p:cNvPr id="239" name="Text Placeholder 2">
            <a:extLst>
              <a:ext uri="{FF2B5EF4-FFF2-40B4-BE49-F238E27FC236}">
                <a16:creationId xmlns:a16="http://schemas.microsoft.com/office/drawing/2014/main" id="{C2D211F6-8D83-4F8D-8056-BD8DE04FD8D8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7307263" y="5013325"/>
            <a:ext cx="692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2DCED56-7881-4E64-B46F-3C02481EDA92}" type="datetime'''''''''1''''''''''''2''-1''''5 ''a''''n''''''''''s'''''''''">
              <a:rPr lang="fr-FR" altLang="en-US" sz="1200" b="1" smtClean="0"/>
              <a:pPr/>
              <a:t>12-15 ans</a:t>
            </a:fld>
            <a:endParaRPr lang="fr-FR" sz="1200" b="1" dirty="0"/>
          </a:p>
        </p:txBody>
      </p:sp>
      <p:sp>
        <p:nvSpPr>
          <p:cNvPr id="3227" name="5. Source">
            <a:extLst>
              <a:ext uri="{FF2B5EF4-FFF2-40B4-BE49-F238E27FC236}">
                <a16:creationId xmlns:a16="http://schemas.microsoft.com/office/drawing/2014/main" id="{97891B35-5F6A-498C-8770-38F2C5C08598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 smtClean="0"/>
              <a:t>Source : </a:t>
            </a:r>
            <a:r>
              <a:rPr lang="en-US" sz="800" dirty="0"/>
              <a:t>Covid Data Tracker CDC – sondage Gallup (05/2021)</a:t>
            </a:r>
          </a:p>
        </p:txBody>
      </p:sp>
      <p:sp>
        <p:nvSpPr>
          <p:cNvPr id="3230" name="TextBox 3229">
            <a:extLst>
              <a:ext uri="{FF2B5EF4-FFF2-40B4-BE49-F238E27FC236}">
                <a16:creationId xmlns:a16="http://schemas.microsoft.com/office/drawing/2014/main" id="{A1239CA2-011D-40DA-8A2D-481CBFE8F543}"/>
              </a:ext>
            </a:extLst>
          </p:cNvPr>
          <p:cNvSpPr txBox="1"/>
          <p:nvPr/>
        </p:nvSpPr>
        <p:spPr>
          <a:xfrm>
            <a:off x="8319469" y="1339197"/>
            <a:ext cx="16267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Taux de couverture actuelle de la tranche d’âge au 7 juin </a:t>
            </a:r>
          </a:p>
        </p:txBody>
      </p:sp>
      <p:sp>
        <p:nvSpPr>
          <p:cNvPr id="3231" name="TextBox 3230">
            <a:extLst>
              <a:ext uri="{FF2B5EF4-FFF2-40B4-BE49-F238E27FC236}">
                <a16:creationId xmlns:a16="http://schemas.microsoft.com/office/drawing/2014/main" id="{CC5309D0-E976-48AB-96B7-20BFD5FF7AD1}"/>
              </a:ext>
            </a:extLst>
          </p:cNvPr>
          <p:cNvSpPr txBox="1"/>
          <p:nvPr/>
        </p:nvSpPr>
        <p:spPr>
          <a:xfrm>
            <a:off x="10161637" y="1339197"/>
            <a:ext cx="147562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Adhésion moyenne fin avril </a:t>
            </a:r>
          </a:p>
        </p:txBody>
      </p:sp>
      <p:sp>
        <p:nvSpPr>
          <p:cNvPr id="3283" name="Rectangle 3282">
            <a:extLst>
              <a:ext uri="{FF2B5EF4-FFF2-40B4-BE49-F238E27FC236}">
                <a16:creationId xmlns:a16="http://schemas.microsoft.com/office/drawing/2014/main" id="{CDB2F046-C649-4E5E-9AF7-92275B0A9E8B}"/>
              </a:ext>
            </a:extLst>
          </p:cNvPr>
          <p:cNvSpPr/>
          <p:nvPr/>
        </p:nvSpPr>
        <p:spPr>
          <a:xfrm>
            <a:off x="10161637" y="2530061"/>
            <a:ext cx="147454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ea typeface="Calibri" panose="020F0502020204030204" pitchFamily="34" charset="0"/>
              </a:rPr>
              <a:t>75% ont reçu ou sont  prêts à recevoir le vaccin </a:t>
            </a:r>
            <a:r>
              <a:rPr lang="fr-FR" sz="1100" dirty="0">
                <a:ea typeface="Calibri" panose="020F0502020204030204" pitchFamily="34" charset="0"/>
              </a:rPr>
              <a:t>(vs 74% en mars et 71% en février)</a:t>
            </a:r>
            <a:endParaRPr lang="fr-FR" sz="1100" dirty="0"/>
          </a:p>
        </p:txBody>
      </p:sp>
      <p:cxnSp>
        <p:nvCxnSpPr>
          <p:cNvPr id="3308" name="LineContentSeparatorDefault 3303">
            <a:extLst>
              <a:ext uri="{FF2B5EF4-FFF2-40B4-BE49-F238E27FC236}">
                <a16:creationId xmlns:a16="http://schemas.microsoft.com/office/drawing/2014/main" id="{91088BCE-F77E-49D8-BDBD-36FDF94C062A}"/>
              </a:ext>
            </a:extLst>
          </p:cNvPr>
          <p:cNvCxnSpPr>
            <a:cxnSpLocks/>
          </p:cNvCxnSpPr>
          <p:nvPr>
            <p:custDataLst>
              <p:tags r:id="rId50"/>
            </p:custDataLst>
          </p:nvPr>
        </p:nvCxnSpPr>
        <p:spPr>
          <a:xfrm flipV="1">
            <a:off x="1010443" y="2080421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4" name="LineContentSeparatorDefault 3303">
            <a:extLst>
              <a:ext uri="{FF2B5EF4-FFF2-40B4-BE49-F238E27FC236}">
                <a16:creationId xmlns:a16="http://schemas.microsoft.com/office/drawing/2014/main" id="{D1457A31-13C8-46CA-9A5B-85535081BCC5}"/>
              </a:ext>
            </a:extLst>
          </p:cNvPr>
          <p:cNvCxnSpPr>
            <a:cxnSpLocks/>
          </p:cNvCxnSpPr>
          <p:nvPr>
            <p:custDataLst>
              <p:tags r:id="rId51"/>
            </p:custDataLst>
          </p:nvPr>
        </p:nvCxnSpPr>
        <p:spPr>
          <a:xfrm flipV="1">
            <a:off x="9340023" y="7053105"/>
            <a:ext cx="5758774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5" name="Rectangle 1" hidden="1">
            <a:extLst>
              <a:ext uri="{FF2B5EF4-FFF2-40B4-BE49-F238E27FC236}">
                <a16:creationId xmlns:a16="http://schemas.microsoft.com/office/drawing/2014/main" id="{AA7788E7-3734-4282-AA7C-B5C93B3D0C6E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17" name="TextBox 3316">
            <a:extLst>
              <a:ext uri="{FF2B5EF4-FFF2-40B4-BE49-F238E27FC236}">
                <a16:creationId xmlns:a16="http://schemas.microsoft.com/office/drawing/2014/main" id="{BE32AA8E-D990-4117-AB4C-56FC4F0866F6}"/>
              </a:ext>
            </a:extLst>
          </p:cNvPr>
          <p:cNvSpPr txBox="1">
            <a:spLocks/>
          </p:cNvSpPr>
          <p:nvPr/>
        </p:nvSpPr>
        <p:spPr>
          <a:xfrm>
            <a:off x="8322297" y="2242065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rgbClr val="C00000"/>
                </a:solidFill>
              </a:rPr>
              <a:t>84,4%</a:t>
            </a:r>
          </a:p>
        </p:txBody>
      </p:sp>
      <p:sp>
        <p:nvSpPr>
          <p:cNvPr id="3319" name="TextBox 3318">
            <a:extLst>
              <a:ext uri="{FF2B5EF4-FFF2-40B4-BE49-F238E27FC236}">
                <a16:creationId xmlns:a16="http://schemas.microsoft.com/office/drawing/2014/main" id="{68A9E47B-7901-49D5-B0D3-EC360FA12E98}"/>
              </a:ext>
            </a:extLst>
          </p:cNvPr>
          <p:cNvSpPr txBox="1">
            <a:spLocks/>
          </p:cNvSpPr>
          <p:nvPr/>
        </p:nvSpPr>
        <p:spPr>
          <a:xfrm>
            <a:off x="8322297" y="1994299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rgbClr val="5B2723"/>
                </a:solidFill>
              </a:rPr>
              <a:t>88,0%</a:t>
            </a:r>
          </a:p>
        </p:txBody>
      </p:sp>
      <p:sp>
        <p:nvSpPr>
          <p:cNvPr id="3320" name="TextBox 3319">
            <a:extLst>
              <a:ext uri="{FF2B5EF4-FFF2-40B4-BE49-F238E27FC236}">
                <a16:creationId xmlns:a16="http://schemas.microsoft.com/office/drawing/2014/main" id="{40A77701-52CB-4DEB-B078-0C7C27C93330}"/>
              </a:ext>
            </a:extLst>
          </p:cNvPr>
          <p:cNvSpPr txBox="1">
            <a:spLocks/>
          </p:cNvSpPr>
          <p:nvPr/>
        </p:nvSpPr>
        <p:spPr>
          <a:xfrm>
            <a:off x="8322297" y="2794890"/>
            <a:ext cx="810529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solidFill>
                  <a:srgbClr val="83B0CF"/>
                </a:solidFill>
              </a:rPr>
              <a:t>70,7%</a:t>
            </a:r>
          </a:p>
        </p:txBody>
      </p:sp>
      <p:sp>
        <p:nvSpPr>
          <p:cNvPr id="3321" name="TextBox 3320">
            <a:extLst>
              <a:ext uri="{FF2B5EF4-FFF2-40B4-BE49-F238E27FC236}">
                <a16:creationId xmlns:a16="http://schemas.microsoft.com/office/drawing/2014/main" id="{39F57537-C28B-491E-A20F-84A99FFAF544}"/>
              </a:ext>
            </a:extLst>
          </p:cNvPr>
          <p:cNvSpPr txBox="1">
            <a:spLocks/>
          </p:cNvSpPr>
          <p:nvPr/>
        </p:nvSpPr>
        <p:spPr>
          <a:xfrm>
            <a:off x="8322297" y="3277733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rgbClr val="AFB9D9"/>
                </a:solidFill>
              </a:rPr>
              <a:t>60,1%</a:t>
            </a:r>
          </a:p>
        </p:txBody>
      </p:sp>
      <p:sp>
        <p:nvSpPr>
          <p:cNvPr id="3322" name="TextBox 3321">
            <a:extLst>
              <a:ext uri="{FF2B5EF4-FFF2-40B4-BE49-F238E27FC236}">
                <a16:creationId xmlns:a16="http://schemas.microsoft.com/office/drawing/2014/main" id="{1817A1A1-CAB4-4632-9742-274D6FCCB82D}"/>
              </a:ext>
            </a:extLst>
          </p:cNvPr>
          <p:cNvSpPr txBox="1">
            <a:spLocks/>
          </p:cNvSpPr>
          <p:nvPr/>
        </p:nvSpPr>
        <p:spPr>
          <a:xfrm>
            <a:off x="8322297" y="3717441"/>
            <a:ext cx="810529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solidFill>
                  <a:srgbClr val="4D61A1"/>
                </a:solidFill>
              </a:rPr>
              <a:t>50,5%</a:t>
            </a:r>
          </a:p>
        </p:txBody>
      </p:sp>
      <p:sp>
        <p:nvSpPr>
          <p:cNvPr id="3323" name="TextBox 3322">
            <a:extLst>
              <a:ext uri="{FF2B5EF4-FFF2-40B4-BE49-F238E27FC236}">
                <a16:creationId xmlns:a16="http://schemas.microsoft.com/office/drawing/2014/main" id="{5CF21329-36B8-425A-8048-5E50A1F4CA2D}"/>
              </a:ext>
            </a:extLst>
          </p:cNvPr>
          <p:cNvSpPr txBox="1">
            <a:spLocks/>
          </p:cNvSpPr>
          <p:nvPr/>
        </p:nvSpPr>
        <p:spPr>
          <a:xfrm>
            <a:off x="8322297" y="3979344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accent6">
                    <a:lumMod val="25000"/>
                  </a:schemeClr>
                </a:solidFill>
              </a:rPr>
              <a:t>44,7%</a:t>
            </a:r>
          </a:p>
        </p:txBody>
      </p:sp>
      <p:sp>
        <p:nvSpPr>
          <p:cNvPr id="3324" name="TextBox 3323">
            <a:extLst>
              <a:ext uri="{FF2B5EF4-FFF2-40B4-BE49-F238E27FC236}">
                <a16:creationId xmlns:a16="http://schemas.microsoft.com/office/drawing/2014/main" id="{3B72E1EB-A9F3-4CF6-B0D8-FBF2DE5A7AE4}"/>
              </a:ext>
            </a:extLst>
          </p:cNvPr>
          <p:cNvSpPr txBox="1">
            <a:spLocks/>
          </p:cNvSpPr>
          <p:nvPr/>
        </p:nvSpPr>
        <p:spPr>
          <a:xfrm>
            <a:off x="8322297" y="4297686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accent6">
                    <a:lumMod val="25000"/>
                  </a:schemeClr>
                </a:solidFill>
              </a:rPr>
              <a:t>38,1%</a:t>
            </a:r>
          </a:p>
        </p:txBody>
      </p:sp>
      <p:sp>
        <p:nvSpPr>
          <p:cNvPr id="3325" name="TextBox 3324">
            <a:extLst>
              <a:ext uri="{FF2B5EF4-FFF2-40B4-BE49-F238E27FC236}">
                <a16:creationId xmlns:a16="http://schemas.microsoft.com/office/drawing/2014/main" id="{DF632EC1-E209-4F97-8376-D544065B352C}"/>
              </a:ext>
            </a:extLst>
          </p:cNvPr>
          <p:cNvSpPr txBox="1">
            <a:spLocks/>
          </p:cNvSpPr>
          <p:nvPr/>
        </p:nvSpPr>
        <p:spPr>
          <a:xfrm>
            <a:off x="8319469" y="5007686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b="1" dirty="0">
                <a:solidFill>
                  <a:schemeClr val="accent6">
                    <a:lumMod val="25000"/>
                  </a:schemeClr>
                </a:solidFill>
              </a:rPr>
              <a:t>22,5%</a:t>
            </a:r>
          </a:p>
        </p:txBody>
      </p:sp>
      <p:sp>
        <p:nvSpPr>
          <p:cNvPr id="3326" name="TextBox 3325">
            <a:extLst>
              <a:ext uri="{FF2B5EF4-FFF2-40B4-BE49-F238E27FC236}">
                <a16:creationId xmlns:a16="http://schemas.microsoft.com/office/drawing/2014/main" id="{4E7C49BC-3E80-4EBF-AF52-48F086F8A4A3}"/>
              </a:ext>
            </a:extLst>
          </p:cNvPr>
          <p:cNvSpPr txBox="1">
            <a:spLocks/>
          </p:cNvSpPr>
          <p:nvPr/>
        </p:nvSpPr>
        <p:spPr>
          <a:xfrm>
            <a:off x="8322297" y="5953045"/>
            <a:ext cx="810529" cy="246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>
                <a:solidFill>
                  <a:schemeClr val="accent6">
                    <a:lumMod val="25000"/>
                  </a:schemeClr>
                </a:solidFill>
              </a:rPr>
              <a:t>0,3%</a:t>
            </a:r>
          </a:p>
        </p:txBody>
      </p:sp>
      <p:sp>
        <p:nvSpPr>
          <p:cNvPr id="3328" name="Rectangle 1" hidden="1">
            <a:extLst>
              <a:ext uri="{FF2B5EF4-FFF2-40B4-BE49-F238E27FC236}">
                <a16:creationId xmlns:a16="http://schemas.microsoft.com/office/drawing/2014/main" id="{90950EDC-EA7A-4951-A37F-25791A01F8F5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55" name="LineContentSeparatorDefault 3303">
            <a:extLst>
              <a:ext uri="{FF2B5EF4-FFF2-40B4-BE49-F238E27FC236}">
                <a16:creationId xmlns:a16="http://schemas.microsoft.com/office/drawing/2014/main" id="{043D448B-B0DC-415C-8F8B-85A68132252A}"/>
              </a:ext>
            </a:extLst>
          </p:cNvPr>
          <p:cNvCxnSpPr>
            <a:cxnSpLocks/>
          </p:cNvCxnSpPr>
          <p:nvPr>
            <p:custDataLst>
              <p:tags r:id="rId52"/>
            </p:custDataLst>
          </p:nvPr>
        </p:nvCxnSpPr>
        <p:spPr>
          <a:xfrm flipV="1">
            <a:off x="1010443" y="2249326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6" name="LineContentSeparatorDefault 3303">
            <a:extLst>
              <a:ext uri="{FF2B5EF4-FFF2-40B4-BE49-F238E27FC236}">
                <a16:creationId xmlns:a16="http://schemas.microsoft.com/office/drawing/2014/main" id="{375B9ACB-7557-45F2-BF5F-4660B2A55B11}"/>
              </a:ext>
            </a:extLst>
          </p:cNvPr>
          <p:cNvCxnSpPr>
            <a:cxnSpLocks/>
          </p:cNvCxnSpPr>
          <p:nvPr>
            <p:custDataLst>
              <p:tags r:id="rId53"/>
            </p:custDataLst>
          </p:nvPr>
        </p:nvCxnSpPr>
        <p:spPr>
          <a:xfrm flipV="1">
            <a:off x="1010443" y="2880004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7" name="LineContentSeparatorDefault 3303">
            <a:extLst>
              <a:ext uri="{FF2B5EF4-FFF2-40B4-BE49-F238E27FC236}">
                <a16:creationId xmlns:a16="http://schemas.microsoft.com/office/drawing/2014/main" id="{E7297288-2A76-4D05-A4E7-D3CED8DFC7F1}"/>
              </a:ext>
            </a:extLst>
          </p:cNvPr>
          <p:cNvCxnSpPr>
            <a:cxnSpLocks/>
          </p:cNvCxnSpPr>
          <p:nvPr>
            <p:custDataLst>
              <p:tags r:id="rId54"/>
            </p:custDataLst>
          </p:nvPr>
        </p:nvCxnSpPr>
        <p:spPr>
          <a:xfrm flipV="1">
            <a:off x="1010443" y="3368945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8" name="LineContentSeparatorDefault 3303">
            <a:extLst>
              <a:ext uri="{FF2B5EF4-FFF2-40B4-BE49-F238E27FC236}">
                <a16:creationId xmlns:a16="http://schemas.microsoft.com/office/drawing/2014/main" id="{327D9348-B036-4068-B630-A86808D9FC79}"/>
              </a:ext>
            </a:extLst>
          </p:cNvPr>
          <p:cNvCxnSpPr>
            <a:cxnSpLocks/>
          </p:cNvCxnSpPr>
          <p:nvPr>
            <p:custDataLst>
              <p:tags r:id="rId55"/>
            </p:custDataLst>
          </p:nvPr>
        </p:nvCxnSpPr>
        <p:spPr>
          <a:xfrm flipV="1">
            <a:off x="1010443" y="3800660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9" name="LineContentSeparatorDefault 3303">
            <a:extLst>
              <a:ext uri="{FF2B5EF4-FFF2-40B4-BE49-F238E27FC236}">
                <a16:creationId xmlns:a16="http://schemas.microsoft.com/office/drawing/2014/main" id="{B4890307-3B6D-4AD6-A201-9EBB6E480B3E}"/>
              </a:ext>
            </a:extLst>
          </p:cNvPr>
          <p:cNvCxnSpPr>
            <a:cxnSpLocks/>
          </p:cNvCxnSpPr>
          <p:nvPr>
            <p:custDataLst>
              <p:tags r:id="rId56"/>
            </p:custDataLst>
          </p:nvPr>
        </p:nvCxnSpPr>
        <p:spPr>
          <a:xfrm flipV="1">
            <a:off x="1010443" y="4053400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0" name="LineContentSeparatorDefault 3303">
            <a:extLst>
              <a:ext uri="{FF2B5EF4-FFF2-40B4-BE49-F238E27FC236}">
                <a16:creationId xmlns:a16="http://schemas.microsoft.com/office/drawing/2014/main" id="{A1760953-6489-4B11-BD3C-AA130CAA24B9}"/>
              </a:ext>
            </a:extLst>
          </p:cNvPr>
          <p:cNvCxnSpPr>
            <a:cxnSpLocks/>
          </p:cNvCxnSpPr>
          <p:nvPr>
            <p:custDataLst>
              <p:tags r:id="rId57"/>
            </p:custDataLst>
          </p:nvPr>
        </p:nvCxnSpPr>
        <p:spPr>
          <a:xfrm flipV="1">
            <a:off x="1010443" y="4371451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1" name="LineContentSeparatorDefault 3303">
            <a:extLst>
              <a:ext uri="{FF2B5EF4-FFF2-40B4-BE49-F238E27FC236}">
                <a16:creationId xmlns:a16="http://schemas.microsoft.com/office/drawing/2014/main" id="{72E65CAF-D201-42EE-902E-04C0ACBCF215}"/>
              </a:ext>
            </a:extLst>
          </p:cNvPr>
          <p:cNvCxnSpPr>
            <a:cxnSpLocks/>
          </p:cNvCxnSpPr>
          <p:nvPr>
            <p:custDataLst>
              <p:tags r:id="rId58"/>
            </p:custDataLst>
          </p:nvPr>
        </p:nvCxnSpPr>
        <p:spPr>
          <a:xfrm flipV="1">
            <a:off x="1010444" y="5076196"/>
            <a:ext cx="6209506" cy="1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2" name="LineContentSeparatorDefault 3303">
            <a:extLst>
              <a:ext uri="{FF2B5EF4-FFF2-40B4-BE49-F238E27FC236}">
                <a16:creationId xmlns:a16="http://schemas.microsoft.com/office/drawing/2014/main" id="{79FFF705-3F59-447A-97DE-6B7E77DBEEBE}"/>
              </a:ext>
            </a:extLst>
          </p:cNvPr>
          <p:cNvCxnSpPr>
            <a:cxnSpLocks/>
          </p:cNvCxnSpPr>
          <p:nvPr>
            <p:custDataLst>
              <p:tags r:id="rId59"/>
            </p:custDataLst>
          </p:nvPr>
        </p:nvCxnSpPr>
        <p:spPr>
          <a:xfrm flipV="1">
            <a:off x="1010444" y="6096472"/>
            <a:ext cx="6192044" cy="10892"/>
          </a:xfrm>
          <a:prstGeom prst="straightConnector1">
            <a:avLst/>
          </a:prstGeom>
          <a:ln w="12700" cap="flat">
            <a:solidFill>
              <a:srgbClr val="B3B3B3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4" name="LineContentSeparatorDefault 3303">
            <a:extLst>
              <a:ext uri="{FF2B5EF4-FFF2-40B4-BE49-F238E27FC236}">
                <a16:creationId xmlns:a16="http://schemas.microsoft.com/office/drawing/2014/main" id="{FDD04A17-9481-49C6-BC10-6B4773EBD07D}"/>
              </a:ext>
            </a:extLst>
          </p:cNvPr>
          <p:cNvCxnSpPr>
            <a:cxnSpLocks/>
          </p:cNvCxnSpPr>
          <p:nvPr>
            <p:custDataLst>
              <p:tags r:id="rId60"/>
            </p:custDataLst>
          </p:nvPr>
        </p:nvCxnSpPr>
        <p:spPr>
          <a:xfrm flipV="1">
            <a:off x="1010439" y="2647950"/>
            <a:ext cx="9030032" cy="52356"/>
          </a:xfrm>
          <a:prstGeom prst="straightConnector1">
            <a:avLst/>
          </a:prstGeom>
          <a:ln w="19050" cap="flat">
            <a:solidFill>
              <a:schemeClr val="tx1"/>
            </a:solidFill>
            <a:prstDash val="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>
            <a:extLst>
              <a:ext uri="{FF2B5EF4-FFF2-40B4-BE49-F238E27FC236}">
                <a16:creationId xmlns:a16="http://schemas.microsoft.com/office/drawing/2014/main" id="{00909C32-E616-4253-A723-5B2538E51C5C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0650828" y="254435"/>
            <a:ext cx="985356" cy="656903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76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538600" y="1131267"/>
            <a:ext cx="326050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AU 03/06</a:t>
            </a:r>
          </a:p>
        </p:txBody>
      </p:sp>
    </p:spTree>
    <p:extLst>
      <p:ext uri="{BB962C8B-B14F-4D97-AF65-F5344CB8AC3E}">
        <p14:creationId xmlns:p14="http://schemas.microsoft.com/office/powerpoint/2010/main" val="30545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1E338C9-7BC0-4F54-B2BD-DCBD1651A99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796853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7003" name="Diapositive think-cell" r:id="rId9" imgW="395" imgH="394" progId="TCLayout.ActiveDocument.1">
                  <p:embed/>
                </p:oleObj>
              </mc:Choice>
              <mc:Fallback>
                <p:oleObj name="Diapositive think-cell" r:id="rId9" imgW="395" imgH="394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1E338C9-7BC0-4F54-B2BD-DCBD1651A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C967942D-E2E7-4B94-80C7-0AD5E23CE1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1. On-page tracker">
            <a:extLst>
              <a:ext uri="{FF2B5EF4-FFF2-40B4-BE49-F238E27FC236}">
                <a16:creationId xmlns:a16="http://schemas.microsoft.com/office/drawing/2014/main" id="{3C5A9E89-6D9D-4D63-A10E-33EA0848F8A9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4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E84E47-5CB8-4713-B2BF-7822AF3E0D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60297-850F-44B2-9F21-8AA04D21A6CB}" type="datetime1">
              <a:rPr lang="fr-FR" cap="all" smtClean="0"/>
              <a:t>08/06/2021</a:t>
            </a:fld>
            <a:endParaRPr lang="fr-FR" cap="all" dirty="0"/>
          </a:p>
        </p:txBody>
      </p:sp>
      <p:sp>
        <p:nvSpPr>
          <p:cNvPr id="10" name="Text Placeholder 4">
            <a:hlinkClick r:id="rId11" action="ppaction://hlinksldjump"/>
            <a:extLst>
              <a:ext uri="{FF2B5EF4-FFF2-40B4-BE49-F238E27FC236}">
                <a16:creationId xmlns:a16="http://schemas.microsoft.com/office/drawing/2014/main" id="{78AC60EC-5D8B-46AC-951B-449235C6E99A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4279900" y="3062288"/>
            <a:ext cx="36322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82550" tIns="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dirty="0"/>
              <a:t>Indicateurs de couverture vaccinale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CF8C54A-3027-4C01-BDCE-88D636C61B2D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4279900" y="3387725"/>
            <a:ext cx="3632200" cy="407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82550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chemeClr val="tx2"/>
                </a:solidFill>
              </a:rPr>
              <a:t>Points d’attention particuliers </a:t>
            </a:r>
          </a:p>
        </p:txBody>
      </p:sp>
    </p:spTree>
    <p:extLst>
      <p:ext uri="{BB962C8B-B14F-4D97-AF65-F5344CB8AC3E}">
        <p14:creationId xmlns:p14="http://schemas.microsoft.com/office/powerpoint/2010/main" val="268933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>
            <a:extLst>
              <a:ext uri="{FF2B5EF4-FFF2-40B4-BE49-F238E27FC236}">
                <a16:creationId xmlns:a16="http://schemas.microsoft.com/office/drawing/2014/main" id="{39912903-E2AD-4777-BCEE-2742A5D080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65325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0308" name="Diapositive think-cell" r:id="rId8" imgW="395" imgH="396" progId="TCLayout.ActiveDocument.1">
                  <p:embed/>
                </p:oleObj>
              </mc:Choice>
              <mc:Fallback>
                <p:oleObj name="Diapositive think-cell" r:id="rId8" imgW="395" imgH="396" progId="TCLayout.ActiveDocument.1">
                  <p:embed/>
                  <p:pic>
                    <p:nvPicPr>
                      <p:cNvPr id="5" name="Object 2" hidden="1">
                        <a:extLst>
                          <a:ext uri="{FF2B5EF4-FFF2-40B4-BE49-F238E27FC236}">
                            <a16:creationId xmlns:a16="http://schemas.microsoft.com/office/drawing/2014/main" id="{39912903-E2AD-4777-BCEE-2742A5D080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2. Slide Title">
            <a:extLst>
              <a:ext uri="{FF2B5EF4-FFF2-40B4-BE49-F238E27FC236}">
                <a16:creationId xmlns:a16="http://schemas.microsoft.com/office/drawing/2014/main" id="{EBCCB8CC-BA54-4F70-B5BA-ACAC6E57DE6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355277" y="332547"/>
            <a:ext cx="10256151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dirty="0"/>
              <a:t>Vaccination des jeunes de 12-15 ans avec Pfizer-</a:t>
            </a:r>
            <a:r>
              <a:rPr lang="fr-FR" dirty="0" err="1"/>
              <a:t>BioNTech</a:t>
            </a:r>
            <a:endParaRPr lang="fr-FR" dirty="0"/>
          </a:p>
        </p:txBody>
      </p:sp>
      <p:sp>
        <p:nvSpPr>
          <p:cNvPr id="58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8725989" y="2357084"/>
            <a:ext cx="2885439" cy="86177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Vaccination des vulnérables à venir avant l’été</a:t>
            </a:r>
            <a:r>
              <a:rPr lang="fr-FR" sz="1400" b="0" dirty="0"/>
              <a:t> (pré-inscriptions possibles en ligne) – la 2eme dose devrait se faire à l’école </a:t>
            </a:r>
            <a:endParaRPr lang="fr-FR" sz="1400" dirty="0"/>
          </a:p>
        </p:txBody>
      </p:sp>
      <p:pic>
        <p:nvPicPr>
          <p:cNvPr id="60" name="Picture 8">
            <a:extLst>
              <a:ext uri="{FF2B5EF4-FFF2-40B4-BE49-F238E27FC236}">
                <a16:creationId xmlns:a16="http://schemas.microsoft.com/office/drawing/2014/main" id="{644138DA-1063-4BF1-B741-4F8CD5010A73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17130" y="4489665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1" name="Image 60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0" y="5924140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2" name="Picture 382">
            <a:extLst>
              <a:ext uri="{FF2B5EF4-FFF2-40B4-BE49-F238E27FC236}">
                <a16:creationId xmlns:a16="http://schemas.microsoft.com/office/drawing/2014/main" id="{600D0EB9-ECC3-40F9-B8E8-BF439B114C67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717130" y="3055189"/>
            <a:ext cx="656262" cy="437508"/>
          </a:xfrm>
          <a:prstGeom prst="rect">
            <a:avLst/>
          </a:prstGeom>
          <a:ln w="6350">
            <a:solidFill>
              <a:srgbClr val="D0D0D0"/>
            </a:solidFill>
          </a:ln>
        </p:spPr>
      </p:pic>
      <p:pic>
        <p:nvPicPr>
          <p:cNvPr id="12" name="Image 11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744" y="2589577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67" name="Image 66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0" y="1612068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50" name="Image 49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744" y="3681799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75" name="Picture 42">
            <a:extLst>
              <a:ext uri="{FF2B5EF4-FFF2-40B4-BE49-F238E27FC236}">
                <a16:creationId xmlns:a16="http://schemas.microsoft.com/office/drawing/2014/main" id="{FE522BD9-DF9D-431C-8697-550FF64660D6}"/>
              </a:ext>
            </a:extLst>
          </p:cNvPr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7865744" y="4774021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76" name="Picture 44">
            <a:extLst>
              <a:ext uri="{FF2B5EF4-FFF2-40B4-BE49-F238E27FC236}">
                <a16:creationId xmlns:a16="http://schemas.microsoft.com/office/drawing/2014/main" id="{6CBB87B4-7C91-4779-B134-9A16759D20EE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717130" y="3772427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77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8725989" y="4727539"/>
            <a:ext cx="2885439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0" dirty="0"/>
              <a:t>Vaccination des </a:t>
            </a:r>
            <a:r>
              <a:rPr lang="fr-FR" sz="1400" dirty="0"/>
              <a:t>équivalents Fischer à venir</a:t>
            </a:r>
            <a:endParaRPr lang="fr-FR" sz="1400" b="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0" y="2329306"/>
            <a:ext cx="656262" cy="446153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1525280" y="2423674"/>
            <a:ext cx="5863161" cy="307777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r>
              <a:rPr lang="fr-FR" sz="1400" dirty="0"/>
              <a:t>Depuis le 15/05</a:t>
            </a:r>
          </a:p>
        </p:txBody>
      </p:sp>
      <p:sp>
        <p:nvSpPr>
          <p:cNvPr id="63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1525280" y="1624358"/>
            <a:ext cx="5863161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>
                <a:sym typeface="Wingdings" panose="05000000000000000000" pitchFamily="2" charset="2"/>
              </a:rPr>
              <a:t>Depuis 12/05 – Autorisation parentale </a:t>
            </a:r>
            <a:r>
              <a:rPr lang="fr-FR" sz="1400" b="0" dirty="0">
                <a:sym typeface="Wingdings" panose="05000000000000000000" pitchFamily="2" charset="2"/>
              </a:rPr>
              <a:t>pour les 12-18 ans dans 41 Etats </a:t>
            </a:r>
          </a:p>
          <a:p>
            <a:r>
              <a:rPr lang="fr-FR" sz="1400" dirty="0">
                <a:sym typeface="Wingdings" panose="05000000000000000000" pitchFamily="2" charset="2"/>
              </a:rPr>
              <a:t> 23% de la tranche d’âge primo-vaccinée</a:t>
            </a:r>
          </a:p>
        </p:txBody>
      </p:sp>
      <p:pic>
        <p:nvPicPr>
          <p:cNvPr id="31" name="Image 30"/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0" y="5206903"/>
            <a:ext cx="656262" cy="437508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1525280" y="5267856"/>
            <a:ext cx="5863161" cy="307777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r>
              <a:rPr lang="fr-FR" sz="1400" dirty="0"/>
              <a:t>Depuis le 07/06</a:t>
            </a:r>
          </a:p>
        </p:txBody>
      </p:sp>
      <p:sp>
        <p:nvSpPr>
          <p:cNvPr id="34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554736" y="1108217"/>
            <a:ext cx="3835987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à la date au 08/06</a:t>
            </a:r>
          </a:p>
        </p:txBody>
      </p:sp>
      <p:sp>
        <p:nvSpPr>
          <p:cNvPr id="36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1525280" y="2950621"/>
            <a:ext cx="5863161" cy="6463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0" dirty="0">
                <a:sym typeface="Wingdings" panose="05000000000000000000" pitchFamily="2" charset="2"/>
              </a:rPr>
              <a:t>Depuis le 26/05 – </a:t>
            </a:r>
            <a:r>
              <a:rPr lang="fr-FR" sz="1400" dirty="0">
                <a:sym typeface="Wingdings" panose="05000000000000000000" pitchFamily="2" charset="2"/>
              </a:rPr>
              <a:t>Autorisation parentale </a:t>
            </a:r>
            <a:r>
              <a:rPr lang="fr-FR" sz="1400" b="0" dirty="0">
                <a:sym typeface="Wingdings" panose="05000000000000000000" pitchFamily="2" charset="2"/>
              </a:rPr>
              <a:t>pour les 12-13 ans – </a:t>
            </a:r>
            <a:r>
              <a:rPr lang="fr-FR" sz="1400" dirty="0">
                <a:sym typeface="Wingdings" panose="05000000000000000000" pitchFamily="2" charset="2"/>
              </a:rPr>
              <a:t>Vaccinations en milieux scolaires et en centres de vaccination </a:t>
            </a:r>
            <a:r>
              <a:rPr lang="fr-FR" sz="1400" b="0" dirty="0">
                <a:sym typeface="Wingdings" panose="05000000000000000000" pitchFamily="2" charset="2"/>
              </a:rPr>
              <a:t>: 1ere dose avant fin juin et 2eme dose à la rentrée </a:t>
            </a:r>
            <a:endParaRPr lang="fr-FR" sz="1400" b="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1525280" y="4564372"/>
            <a:ext cx="5863161" cy="307777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r>
              <a:rPr lang="fr-FR" sz="1400" dirty="0"/>
              <a:t>Depuis le 06/06</a:t>
            </a:r>
          </a:p>
        </p:txBody>
      </p:sp>
      <p:sp>
        <p:nvSpPr>
          <p:cNvPr id="39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8725989" y="3674928"/>
            <a:ext cx="2885439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Pourrait commencer à l’automne 2021</a:t>
            </a:r>
            <a:endParaRPr lang="fr-FR" sz="1400" b="0" dirty="0"/>
          </a:p>
        </p:txBody>
      </p:sp>
      <p:sp>
        <p:nvSpPr>
          <p:cNvPr id="40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1525280" y="6087048"/>
            <a:ext cx="5863161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0" dirty="0"/>
              <a:t>Depuis le 28/05 – </a:t>
            </a:r>
            <a:r>
              <a:rPr lang="fr-FR" sz="1400" dirty="0"/>
              <a:t>Vaccination dans les écoles </a:t>
            </a:r>
            <a:endParaRPr lang="fr-FR" sz="1400" b="0" dirty="0"/>
          </a:p>
        </p:txBody>
      </p:sp>
      <p:sp>
        <p:nvSpPr>
          <p:cNvPr id="41" name="TextBox 24">
            <a:extLst>
              <a:ext uri="{FF2B5EF4-FFF2-40B4-BE49-F238E27FC236}">
                <a16:creationId xmlns:a16="http://schemas.microsoft.com/office/drawing/2014/main" id="{0FC7251D-62D1-406C-983E-68D4D453045C}"/>
              </a:ext>
            </a:extLst>
          </p:cNvPr>
          <p:cNvSpPr txBox="1">
            <a:spLocks/>
          </p:cNvSpPr>
          <p:nvPr/>
        </p:nvSpPr>
        <p:spPr>
          <a:xfrm>
            <a:off x="1525280" y="3859643"/>
            <a:ext cx="5863161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egoe UI" panose="020B0502040204020203" pitchFamily="34" charset="0"/>
              <a:buNone/>
              <a:defRPr sz="12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0" dirty="0">
                <a:sym typeface="Wingdings" panose="05000000000000000000" pitchFamily="2" charset="2"/>
              </a:rPr>
              <a:t>Depuis le 01/06 – </a:t>
            </a:r>
            <a:r>
              <a:rPr lang="fr-FR" sz="1400" dirty="0">
                <a:sym typeface="Wingdings" panose="05000000000000000000" pitchFamily="2" charset="2"/>
              </a:rPr>
              <a:t>Vaccination possible chez les pédiatres </a:t>
            </a:r>
            <a:endParaRPr lang="fr-FR" sz="1400" b="0" dirty="0"/>
          </a:p>
        </p:txBody>
      </p:sp>
      <p:sp>
        <p:nvSpPr>
          <p:cNvPr id="42" name="5. Source">
            <a:extLst>
              <a:ext uri="{FF2B5EF4-FFF2-40B4-BE49-F238E27FC236}">
                <a16:creationId xmlns:a16="http://schemas.microsoft.com/office/drawing/2014/main" id="{3A52C9E9-BC11-4760-A280-603A01CE97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07135" y="6599205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 smtClean="0"/>
              <a:t>Source : </a:t>
            </a:r>
            <a:r>
              <a:rPr lang="en-US" sz="800" dirty="0"/>
              <a:t>DAEI (</a:t>
            </a:r>
            <a:r>
              <a:rPr lang="en-US" sz="800" dirty="0" smtClean="0"/>
              <a:t>CAS) ; </a:t>
            </a:r>
            <a:r>
              <a:rPr lang="en-US" sz="800" dirty="0" err="1" smtClean="0"/>
              <a:t>presse</a:t>
            </a:r>
            <a:r>
              <a:rPr lang="en-US" sz="800" dirty="0" smtClean="0"/>
              <a:t> </a:t>
            </a:r>
            <a:r>
              <a:rPr lang="en-US" sz="800" dirty="0" err="1"/>
              <a:t>internationale</a:t>
            </a:r>
            <a:endParaRPr lang="en-US" sz="800" dirty="0"/>
          </a:p>
        </p:txBody>
      </p:sp>
      <p:cxnSp>
        <p:nvCxnSpPr>
          <p:cNvPr id="47" name="LineBasicDefault 52">
            <a:extLst>
              <a:ext uri="{FF2B5EF4-FFF2-40B4-BE49-F238E27FC236}">
                <a16:creationId xmlns:a16="http://schemas.microsoft.com/office/drawing/2014/main" id="{02EAA8B0-D8AF-4C31-BFBE-4EEFEF4C4B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592425" y="1475288"/>
            <a:ext cx="0" cy="4932000"/>
          </a:xfrm>
          <a:prstGeom prst="straightConnector1">
            <a:avLst/>
          </a:prstGeom>
          <a:ln w="6350" cap="flat">
            <a:solidFill>
              <a:schemeClr val="bg1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88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>
            <a:extLst>
              <a:ext uri="{FF2B5EF4-FFF2-40B4-BE49-F238E27FC236}">
                <a16:creationId xmlns:a16="http://schemas.microsoft.com/office/drawing/2014/main" id="{39912903-E2AD-4777-BCEE-2742A5D080C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465884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1508" name="Diapositive think-cell" r:id="rId8" imgW="395" imgH="396" progId="TCLayout.ActiveDocument.1">
                  <p:embed/>
                </p:oleObj>
              </mc:Choice>
              <mc:Fallback>
                <p:oleObj name="Diapositive think-cell" r:id="rId8" imgW="395" imgH="396" progId="TCLayout.ActiveDocument.1">
                  <p:embed/>
                  <p:pic>
                    <p:nvPicPr>
                      <p:cNvPr id="5" name="Object 2" hidden="1">
                        <a:extLst>
                          <a:ext uri="{FF2B5EF4-FFF2-40B4-BE49-F238E27FC236}">
                            <a16:creationId xmlns:a16="http://schemas.microsoft.com/office/drawing/2014/main" id="{39912903-E2AD-4777-BCEE-2742A5D080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ticker">
            <a:extLst>
              <a:ext uri="{FF2B5EF4-FFF2-40B4-BE49-F238E27FC236}">
                <a16:creationId xmlns:a16="http://schemas.microsoft.com/office/drawing/2014/main" id="{7FB94EFF-84CC-4160-A0FC-7334D57ED533}"/>
              </a:ext>
            </a:extLst>
          </p:cNvPr>
          <p:cNvSpPr txBox="1"/>
          <p:nvPr/>
        </p:nvSpPr>
        <p:spPr>
          <a:xfrm>
            <a:off x="554736" y="1108217"/>
            <a:ext cx="3835987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>
                <a:solidFill>
                  <a:schemeClr val="accent5"/>
                </a:solidFill>
              </a:rPr>
              <a:t>A PARTIR D’INFORMATIONS publiques accessibles à la date au 08/06</a:t>
            </a:r>
          </a:p>
        </p:txBody>
      </p:sp>
      <p:sp>
        <p:nvSpPr>
          <p:cNvPr id="22" name="2. Slide Title">
            <a:extLst>
              <a:ext uri="{FF2B5EF4-FFF2-40B4-BE49-F238E27FC236}">
                <a16:creationId xmlns:a16="http://schemas.microsoft.com/office/drawing/2014/main" id="{EBCCB8CC-BA54-4F70-B5BA-ACAC6E57DE6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80444" y="212706"/>
            <a:ext cx="10075750" cy="73866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t" anchorCtr="0">
            <a:spAutoFit/>
          </a:bodyPr>
          <a:lstStyle/>
          <a:p>
            <a:r>
              <a:rPr lang="fr-FR" sz="2400" dirty="0"/>
              <a:t>Recommandations officielles concernant la vaccination des personnes ayant un antécédent d’infection</a:t>
            </a:r>
          </a:p>
        </p:txBody>
      </p:sp>
      <p:sp>
        <p:nvSpPr>
          <p:cNvPr id="63" name="TextBox 13">
            <a:extLst>
              <a:ext uri="{FF2B5EF4-FFF2-40B4-BE49-F238E27FC236}">
                <a16:creationId xmlns:a16="http://schemas.microsoft.com/office/drawing/2014/main" id="{D79685F7-0B14-46A0-A433-84FC486105F8}"/>
              </a:ext>
            </a:extLst>
          </p:cNvPr>
          <p:cNvSpPr txBox="1"/>
          <p:nvPr/>
        </p:nvSpPr>
        <p:spPr>
          <a:xfrm>
            <a:off x="3709381" y="1475288"/>
            <a:ext cx="403978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Schéma vaccinal </a:t>
            </a:r>
            <a:r>
              <a:rPr lang="fr-FR" b="1" dirty="0" err="1"/>
              <a:t>monodose</a:t>
            </a:r>
            <a:endParaRPr lang="fr-FR" b="1" dirty="0"/>
          </a:p>
        </p:txBody>
      </p:sp>
      <p:sp>
        <p:nvSpPr>
          <p:cNvPr id="65" name="TextBox 13">
            <a:extLst>
              <a:ext uri="{FF2B5EF4-FFF2-40B4-BE49-F238E27FC236}">
                <a16:creationId xmlns:a16="http://schemas.microsoft.com/office/drawing/2014/main" id="{D79685F7-0B14-46A0-A433-84FC486105F8}"/>
              </a:ext>
            </a:extLst>
          </p:cNvPr>
          <p:cNvSpPr txBox="1"/>
          <p:nvPr/>
        </p:nvSpPr>
        <p:spPr>
          <a:xfrm>
            <a:off x="554736" y="1475288"/>
            <a:ext cx="403978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b="1" dirty="0"/>
              <a:t>Schéma vaccinal classique</a:t>
            </a:r>
          </a:p>
        </p:txBody>
      </p:sp>
      <p:cxnSp>
        <p:nvCxnSpPr>
          <p:cNvPr id="69" name="LineBasicDefault 52">
            <a:extLst>
              <a:ext uri="{FF2B5EF4-FFF2-40B4-BE49-F238E27FC236}">
                <a16:creationId xmlns:a16="http://schemas.microsoft.com/office/drawing/2014/main" id="{02EAA8B0-D8AF-4C31-BFBE-4EEFEF4C4B50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27756" y="1475288"/>
            <a:ext cx="0" cy="4932000"/>
          </a:xfrm>
          <a:prstGeom prst="straightConnector1">
            <a:avLst/>
          </a:prstGeom>
          <a:ln w="6350" cap="flat">
            <a:solidFill>
              <a:schemeClr val="bg1">
                <a:lumMod val="8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40">
            <a:extLst>
              <a:ext uri="{FF2B5EF4-FFF2-40B4-BE49-F238E27FC236}">
                <a16:creationId xmlns:a16="http://schemas.microsoft.com/office/drawing/2014/main" id="{3A63A481-FBB3-410B-A870-A6DE1ABBF85F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98284" y="2228692"/>
            <a:ext cx="709200" cy="442800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76" name="Picture 38">
            <a:extLst>
              <a:ext uri="{FF2B5EF4-FFF2-40B4-BE49-F238E27FC236}">
                <a16:creationId xmlns:a16="http://schemas.microsoft.com/office/drawing/2014/main" id="{360E5C97-1A01-4F05-9B57-BBA92A00551D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98284" y="3464683"/>
            <a:ext cx="709200" cy="442800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77" name="Picture 42">
            <a:extLst>
              <a:ext uri="{FF2B5EF4-FFF2-40B4-BE49-F238E27FC236}">
                <a16:creationId xmlns:a16="http://schemas.microsoft.com/office/drawing/2014/main" id="{FE522BD9-DF9D-431C-8697-550FF64660D6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938250" y="2885368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79" name="Picture 44">
            <a:extLst>
              <a:ext uri="{FF2B5EF4-FFF2-40B4-BE49-F238E27FC236}">
                <a16:creationId xmlns:a16="http://schemas.microsoft.com/office/drawing/2014/main" id="{6CBB87B4-7C91-4779-B134-9A16759D20EE}"/>
              </a:ext>
            </a:extLst>
          </p:cNvPr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938250" y="3711750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81" name="Image 80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02" y="3666028"/>
            <a:ext cx="708510" cy="444011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82" name="Image 81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02" y="2793923"/>
            <a:ext cx="708510" cy="444011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19" name="Image 18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250" y="4538133"/>
            <a:ext cx="708510" cy="444011"/>
          </a:xfrm>
          <a:prstGeom prst="rect">
            <a:avLst/>
          </a:prstGeom>
          <a:ln>
            <a:solidFill>
              <a:srgbClr val="D0D0D0"/>
            </a:solidFill>
          </a:ln>
        </p:spPr>
      </p:pic>
      <p:pic>
        <p:nvPicPr>
          <p:cNvPr id="83" name="Picture 40">
            <a:extLst>
              <a:ext uri="{FF2B5EF4-FFF2-40B4-BE49-F238E27FC236}">
                <a16:creationId xmlns:a16="http://schemas.microsoft.com/office/drawing/2014/main" id="{0A962B4E-96FD-40B5-90C1-F796FEBD157E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3938251" y="2058986"/>
            <a:ext cx="708510" cy="444011"/>
          </a:xfrm>
          <a:prstGeom prst="rect">
            <a:avLst/>
          </a:prstGeom>
          <a:ln>
            <a:solidFill>
              <a:srgbClr val="B3B3B3"/>
            </a:solidFill>
          </a:ln>
        </p:spPr>
      </p:pic>
      <p:pic>
        <p:nvPicPr>
          <p:cNvPr id="20" name="Image 19"/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06" y="5462822"/>
            <a:ext cx="752043" cy="445110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4690292" y="3723775"/>
            <a:ext cx="3058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Minimum 3 mois et de préférence dans les 6 mois qui suivent après l’infection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4690293" y="2058986"/>
            <a:ext cx="3425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6 mois après l’infection sauf infection post </a:t>
            </a:r>
            <a:r>
              <a:rPr lang="fr-FR" sz="1200" dirty="0" err="1"/>
              <a:t>primo-injection</a:t>
            </a:r>
            <a:endParaRPr lang="fr-FR" sz="12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4690292" y="2969756"/>
            <a:ext cx="30588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Uniquement pour les – 65 ans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4690293" y="4521277"/>
            <a:ext cx="3058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Uniquement pour les – 60 ans  sauf immunodéprimés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9054547" y="5521152"/>
            <a:ext cx="35531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Minimum 4 semaines après l’infection</a:t>
            </a:r>
          </a:p>
        </p:txBody>
      </p:sp>
      <p:pic>
        <p:nvPicPr>
          <p:cNvPr id="25" name="Image 24"/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02" y="1921818"/>
            <a:ext cx="708510" cy="444011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82D794C-5C82-45F2-8321-A2F86602C833}"/>
              </a:ext>
            </a:extLst>
          </p:cNvPr>
          <p:cNvSpPr/>
          <p:nvPr/>
        </p:nvSpPr>
        <p:spPr>
          <a:xfrm>
            <a:off x="9047396" y="1998018"/>
            <a:ext cx="33869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Minimum 3 mois après l’infection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C8516E-C5BE-4143-B2A0-586E712C2628}"/>
              </a:ext>
            </a:extLst>
          </p:cNvPr>
          <p:cNvSpPr txBox="1"/>
          <p:nvPr/>
        </p:nvSpPr>
        <p:spPr>
          <a:xfrm>
            <a:off x="1580444" y="2259254"/>
            <a:ext cx="181161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200" dirty="0"/>
              <a:t>Minimum 4 semaines après l’infection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D1DF8D-5743-4E3D-8C51-DBCD21A5581F}"/>
              </a:ext>
            </a:extLst>
          </p:cNvPr>
          <p:cNvSpPr txBox="1"/>
          <p:nvPr/>
        </p:nvSpPr>
        <p:spPr>
          <a:xfrm>
            <a:off x="1592017" y="3219981"/>
            <a:ext cx="174726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Minimum 90 jours après un éventuel traitement pour COVID-19 avec des anticorps monoclonaux ou du plasma de convalescence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E0FEEC-35E4-4703-9A09-F0ED5785341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01811" y="4538133"/>
            <a:ext cx="744889" cy="496593"/>
          </a:xfrm>
          <a:prstGeom prst="rect">
            <a:avLst/>
          </a:prstGeom>
          <a:ln>
            <a:solidFill>
              <a:srgbClr val="D0D0D0"/>
            </a:solidFill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90E25F56-0C70-4EB2-81C7-DDA9F8D482EB}"/>
              </a:ext>
            </a:extLst>
          </p:cNvPr>
          <p:cNvSpPr/>
          <p:nvPr/>
        </p:nvSpPr>
        <p:spPr>
          <a:xfrm>
            <a:off x="9011012" y="4541034"/>
            <a:ext cx="3058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Uniquement pour les - 80 ans sauf immunodéprimés</a:t>
            </a:r>
          </a:p>
        </p:txBody>
      </p:sp>
      <p:sp>
        <p:nvSpPr>
          <p:cNvPr id="31" name="5. Source">
            <a:extLst>
              <a:ext uri="{FF2B5EF4-FFF2-40B4-BE49-F238E27FC236}">
                <a16:creationId xmlns:a16="http://schemas.microsoft.com/office/drawing/2014/main" id="{3A52C9E9-BC11-4760-A280-603A01CE97E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 smtClean="0"/>
              <a:t>Source : </a:t>
            </a:r>
            <a:r>
              <a:rPr lang="en-US" sz="800" dirty="0"/>
              <a:t>DAEI (CAS), </a:t>
            </a:r>
            <a:r>
              <a:rPr lang="en-US" sz="800" dirty="0" err="1"/>
              <a:t>presse</a:t>
            </a:r>
            <a:r>
              <a:rPr lang="en-US" sz="800" dirty="0"/>
              <a:t> </a:t>
            </a:r>
            <a:r>
              <a:rPr lang="en-US" sz="800" dirty="0" err="1"/>
              <a:t>internationale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1669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2" hidden="1">
            <a:extLst>
              <a:ext uri="{FF2B5EF4-FFF2-40B4-BE49-F238E27FC236}">
                <a16:creationId xmlns:a16="http://schemas.microsoft.com/office/drawing/2014/main" id="{3B3A486F-518D-4C25-9883-C572ACEAFC5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84928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467" name="Diapositive think-cell" r:id="rId13" imgW="395" imgH="396" progId="TCLayout.ActiveDocument.1">
                  <p:embed/>
                </p:oleObj>
              </mc:Choice>
              <mc:Fallback>
                <p:oleObj name="Diapositive think-cell" r:id="rId13" imgW="395" imgH="396" progId="TCLayout.ActiveDocument.1">
                  <p:embed/>
                  <p:pic>
                    <p:nvPicPr>
                      <p:cNvPr id="15" name="Object 2" hidden="1">
                        <a:extLst>
                          <a:ext uri="{FF2B5EF4-FFF2-40B4-BE49-F238E27FC236}">
                            <a16:creationId xmlns:a16="http://schemas.microsoft.com/office/drawing/2014/main" id="{3B3A486F-518D-4C25-9883-C572ACEAFC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" hidden="1">
            <a:extLst>
              <a:ext uri="{FF2B5EF4-FFF2-40B4-BE49-F238E27FC236}">
                <a16:creationId xmlns:a16="http://schemas.microsoft.com/office/drawing/2014/main" id="{25CE66D7-16B0-44AB-A745-3E86578B94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AD23E-6223-4205-AAE5-E841A4A1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914" y="288065"/>
            <a:ext cx="9535187" cy="384721"/>
          </a:xfrm>
        </p:spPr>
        <p:txBody>
          <a:bodyPr vert="horz"/>
          <a:lstStyle/>
          <a:p>
            <a:r>
              <a:rPr lang="fr-FR" dirty="0"/>
              <a:t>Stratégies et bonnes pratiques « d’aller vers » au Royaume-Uni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A9A61-F154-48B0-B7AB-E0CB64B32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6914" y="729795"/>
            <a:ext cx="9327203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fr-FR" dirty="0"/>
              <a:t>UK COVID-19 vaccine </a:t>
            </a:r>
            <a:r>
              <a:rPr lang="fr-FR" dirty="0" err="1"/>
              <a:t>uptake</a:t>
            </a:r>
            <a:r>
              <a:rPr lang="fr-FR" dirty="0"/>
              <a:t> plan, National </a:t>
            </a:r>
            <a:r>
              <a:rPr lang="fr-FR" dirty="0" err="1"/>
              <a:t>Health</a:t>
            </a:r>
            <a:r>
              <a:rPr lang="fr-FR" dirty="0"/>
              <a:t> Service (NHS)</a:t>
            </a:r>
          </a:p>
        </p:txBody>
      </p:sp>
      <p:sp>
        <p:nvSpPr>
          <p:cNvPr id="8" name="5. Source">
            <a:extLst>
              <a:ext uri="{FF2B5EF4-FFF2-40B4-BE49-F238E27FC236}">
                <a16:creationId xmlns:a16="http://schemas.microsoft.com/office/drawing/2014/main" id="{A5AD2DA0-4257-4F82-BB41-D790B4AC3F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01669"/>
            <a:ext cx="7277861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 smtClean="0"/>
              <a:t>Sources : </a:t>
            </a:r>
            <a:r>
              <a:rPr lang="fr-FR" dirty="0"/>
              <a:t>UK coronavirus data </a:t>
            </a:r>
            <a:r>
              <a:rPr lang="fr-FR" dirty="0" err="1"/>
              <a:t>gov</a:t>
            </a:r>
            <a:r>
              <a:rPr lang="fr-FR" dirty="0"/>
              <a:t> official </a:t>
            </a:r>
            <a:r>
              <a:rPr lang="fr-FR" dirty="0" smtClean="0"/>
              <a:t>; </a:t>
            </a:r>
            <a:r>
              <a:rPr lang="fr-FR" dirty="0"/>
              <a:t>NHS official ; British </a:t>
            </a:r>
            <a:r>
              <a:rPr lang="fr-FR" dirty="0" err="1"/>
              <a:t>Medical</a:t>
            </a:r>
            <a:r>
              <a:rPr lang="fr-FR" dirty="0"/>
              <a:t> Journal publications ; </a:t>
            </a:r>
            <a:r>
              <a:rPr lang="en-US" dirty="0"/>
              <a:t>UK COVID-19 vaccine uptake plan</a:t>
            </a:r>
            <a:r>
              <a:rPr lang="fr-FR" dirty="0"/>
              <a:t> (13/02/2021)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5B0F6E-2FD5-404C-8D72-228441A54FFE}"/>
              </a:ext>
            </a:extLst>
          </p:cNvPr>
          <p:cNvSpPr txBox="1"/>
          <p:nvPr/>
        </p:nvSpPr>
        <p:spPr>
          <a:xfrm>
            <a:off x="1977656" y="2099373"/>
            <a:ext cx="9271802" cy="660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300" b="1" dirty="0"/>
              <a:t>Transformation d’autobus </a:t>
            </a:r>
            <a:r>
              <a:rPr lang="fr-FR" sz="1300" dirty="0" err="1"/>
              <a:t>Metrobus</a:t>
            </a:r>
            <a:r>
              <a:rPr lang="fr-FR" sz="1300" dirty="0"/>
              <a:t> par le NHS en unités mobiles de vaccination visant à atteindre spécifiquement les populations isolées et plus vulnérables – système à sens unique et doubles portes « une entrée, une sortie » adaptés à la vaccination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9B6532A8-5CE7-4B3D-9C5D-2B912A717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203" y="-11274869"/>
            <a:ext cx="29647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For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example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, NHSEI and PHE have been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working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with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Rethink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Mental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Illness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to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understand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barriers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, and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common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causes of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concern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faced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by people living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with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severe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mental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illnesses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.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They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are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using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these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insights to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develop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and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promote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targeted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communications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materials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to help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respond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and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reassure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these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communities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. Top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tips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for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vaccinators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have been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developed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to support people living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with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learning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disabilities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and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autism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to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access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vaccination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when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it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is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their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 </a:t>
            </a:r>
            <a:r>
              <a:rPr kumimoji="0" lang="fr-FR" altLang="en-US" sz="1200" b="0" i="0" u="none" strike="noStrike" cap="none" normalizeH="0" baseline="0" dirty="0" err="1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turn</a:t>
            </a:r>
            <a:r>
              <a:rPr kumimoji="0" lang="fr-FR" altLang="en-US" sz="1200" b="0" i="0" u="none" strike="noStrike" cap="none" normalizeH="0" baseline="0" dirty="0">
                <a:ln>
                  <a:noFill/>
                </a:ln>
                <a:solidFill>
                  <a:srgbClr val="0B0C0C"/>
                </a:solidFill>
                <a:effectLst/>
                <a:latin typeface="nta"/>
              </a:rPr>
              <a:t>.</a:t>
            </a:r>
            <a:endParaRPr kumimoji="0" lang="fr-F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25" name="LineBasicDefault 25">
            <a:extLst>
              <a:ext uri="{FF2B5EF4-FFF2-40B4-BE49-F238E27FC236}">
                <a16:creationId xmlns:a16="http://schemas.microsoft.com/office/drawing/2014/main" id="{0199B1F1-D030-47E0-853F-BE874F16DBC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977656" y="1966063"/>
            <a:ext cx="9489016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3B3306C-4B18-49B2-AA7D-91D4437212EE}"/>
              </a:ext>
            </a:extLst>
          </p:cNvPr>
          <p:cNvSpPr txBox="1"/>
          <p:nvPr/>
        </p:nvSpPr>
        <p:spPr>
          <a:xfrm>
            <a:off x="489929" y="3263106"/>
            <a:ext cx="127242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/>
              <a:t>Communication</a:t>
            </a:r>
          </a:p>
        </p:txBody>
      </p:sp>
      <p:cxnSp>
        <p:nvCxnSpPr>
          <p:cNvPr id="29" name="LineBasicDefault 25">
            <a:extLst>
              <a:ext uri="{FF2B5EF4-FFF2-40B4-BE49-F238E27FC236}">
                <a16:creationId xmlns:a16="http://schemas.microsoft.com/office/drawing/2014/main" id="{9312A869-CCC3-4F45-B081-8CBFBA46251E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977656" y="2892864"/>
            <a:ext cx="9489012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B260E8D-5E1C-4AAA-B8C6-9ACCA794C90A}"/>
              </a:ext>
            </a:extLst>
          </p:cNvPr>
          <p:cNvSpPr txBox="1"/>
          <p:nvPr/>
        </p:nvSpPr>
        <p:spPr>
          <a:xfrm>
            <a:off x="489929" y="1555945"/>
            <a:ext cx="102547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Sites fixes</a:t>
            </a:r>
          </a:p>
        </p:txBody>
      </p:sp>
      <p:cxnSp>
        <p:nvCxnSpPr>
          <p:cNvPr id="31" name="LineBasicDefault 25">
            <a:extLst>
              <a:ext uri="{FF2B5EF4-FFF2-40B4-BE49-F238E27FC236}">
                <a16:creationId xmlns:a16="http://schemas.microsoft.com/office/drawing/2014/main" id="{B22DAD96-423F-4C7F-98F1-45DC372C61F5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977656" y="4996029"/>
            <a:ext cx="9489011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03680AE-C158-43BE-B5CE-3EA3DF864DBE}"/>
              </a:ext>
            </a:extLst>
          </p:cNvPr>
          <p:cNvSpPr txBox="1"/>
          <p:nvPr/>
        </p:nvSpPr>
        <p:spPr>
          <a:xfrm>
            <a:off x="489929" y="5270774"/>
            <a:ext cx="119603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Transports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D70933-B006-4953-A03A-C6AEC382E97D}"/>
              </a:ext>
            </a:extLst>
          </p:cNvPr>
          <p:cNvSpPr txBox="1"/>
          <p:nvPr/>
        </p:nvSpPr>
        <p:spPr>
          <a:xfrm>
            <a:off x="489929" y="2321741"/>
            <a:ext cx="142292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Unités mobiles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813D4E-DBD5-4491-86E9-6578D95E62BA}"/>
              </a:ext>
            </a:extLst>
          </p:cNvPr>
          <p:cNvSpPr txBox="1"/>
          <p:nvPr/>
        </p:nvSpPr>
        <p:spPr>
          <a:xfrm>
            <a:off x="1977656" y="3026174"/>
            <a:ext cx="9293086" cy="880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eaLnBrk="0" fontAlgn="base" hangingPunct="0">
              <a:lnSpc>
                <a:spcPct val="110000"/>
              </a:lnSpc>
              <a:spcAft>
                <a:spcPct val="0"/>
              </a:spcAft>
              <a:buNone/>
            </a:pPr>
            <a:r>
              <a:rPr lang="fr-FR" altLang="en-US" sz="1300" dirty="0">
                <a:solidFill>
                  <a:srgbClr val="0B0C0C"/>
                </a:solidFill>
              </a:rPr>
              <a:t>Collaboration entre le département des services de soins de santé (DHCS) et les partenaires locaux pour assurer une communication sur la vaccination via des </a:t>
            </a:r>
            <a:r>
              <a:rPr lang="fr-FR" altLang="en-US" sz="1300" b="1" dirty="0">
                <a:solidFill>
                  <a:srgbClr val="0B0C0C"/>
                </a:solidFill>
              </a:rPr>
              <a:t>publicités télévisées</a:t>
            </a:r>
            <a:r>
              <a:rPr lang="fr-FR" altLang="en-US" sz="1300" dirty="0">
                <a:solidFill>
                  <a:srgbClr val="0B0C0C"/>
                </a:solidFill>
              </a:rPr>
              <a:t>, </a:t>
            </a:r>
            <a:r>
              <a:rPr lang="fr-FR" altLang="en-US" sz="1300" b="1" dirty="0">
                <a:solidFill>
                  <a:srgbClr val="0B0C0C"/>
                </a:solidFill>
              </a:rPr>
              <a:t>la radio, les réseaux sociaux et des supports écrits</a:t>
            </a:r>
            <a:r>
              <a:rPr lang="fr-FR" altLang="en-US" sz="1300" dirty="0">
                <a:solidFill>
                  <a:srgbClr val="0B0C0C"/>
                </a:solidFill>
              </a:rPr>
              <a:t> – communication également spécifiquement pensée pour les personnes atteintes de maladies mentales graves et pour les communautés plus isolées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47A2B7-745E-475A-A6D0-1018A3085405}"/>
              </a:ext>
            </a:extLst>
          </p:cNvPr>
          <p:cNvSpPr txBox="1"/>
          <p:nvPr/>
        </p:nvSpPr>
        <p:spPr>
          <a:xfrm>
            <a:off x="1977656" y="5129339"/>
            <a:ext cx="9271802" cy="42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1300" b="1" dirty="0"/>
              <a:t>Accords avec des compagnies locales </a:t>
            </a:r>
            <a:r>
              <a:rPr lang="fr-FR" sz="1300" dirty="0"/>
              <a:t>de bus ou de taxi (</a:t>
            </a:r>
            <a:r>
              <a:rPr lang="fr-FR" sz="1300" dirty="0" err="1"/>
              <a:t>Vaxi</a:t>
            </a:r>
            <a:r>
              <a:rPr lang="fr-FR" sz="1300" dirty="0"/>
              <a:t> Taxi, projet pilote financé en février par la Covid Crisis Rescue </a:t>
            </a:r>
            <a:r>
              <a:rPr lang="fr-FR" sz="1300" dirty="0" err="1"/>
              <a:t>Foundation</a:t>
            </a:r>
            <a:r>
              <a:rPr lang="fr-FR" sz="1300" dirty="0"/>
              <a:t>) et accès à des parking gratuits, offres promotionnelles d’entreprises privées comme Uber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F460232-E671-45C8-B9D1-DB5DF87CB37B}"/>
              </a:ext>
            </a:extLst>
          </p:cNvPr>
          <p:cNvSpPr txBox="1"/>
          <p:nvPr/>
        </p:nvSpPr>
        <p:spPr>
          <a:xfrm>
            <a:off x="1977656" y="1409688"/>
            <a:ext cx="9317982" cy="42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fr-FR" sz="1300" b="1" dirty="0"/>
              <a:t>2,700 lieux de vaccination </a:t>
            </a:r>
            <a:r>
              <a:rPr lang="fr-FR" sz="1300" dirty="0"/>
              <a:t>selon 3 modèles : hôpitaux, centres de vaccination, services locaux (médecins généralistes) </a:t>
            </a:r>
            <a:r>
              <a:rPr lang="fr-FR" sz="1300" dirty="0">
                <a:sym typeface="Wingdings" panose="05000000000000000000" pitchFamily="2" charset="2"/>
              </a:rPr>
              <a:t> p</a:t>
            </a:r>
            <a:r>
              <a:rPr lang="fr-FR" sz="1300" dirty="0"/>
              <a:t>lus de </a:t>
            </a:r>
            <a:r>
              <a:rPr lang="fr-FR" sz="1300" b="1" dirty="0"/>
              <a:t>99% de la population vit à moins de 16km d’un site </a:t>
            </a:r>
            <a:r>
              <a:rPr lang="fr-FR" sz="1300" dirty="0"/>
              <a:t>de vaccination (informations au 28 mai 2021)</a:t>
            </a:r>
          </a:p>
        </p:txBody>
      </p:sp>
      <p:cxnSp>
        <p:nvCxnSpPr>
          <p:cNvPr id="34" name="LineBasicDefault 25">
            <a:extLst>
              <a:ext uri="{FF2B5EF4-FFF2-40B4-BE49-F238E27FC236}">
                <a16:creationId xmlns:a16="http://schemas.microsoft.com/office/drawing/2014/main" id="{B22DAD96-423F-4C7F-98F1-45DC372C61F5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77656" y="5702769"/>
            <a:ext cx="9489011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1">
            <a:extLst>
              <a:ext uri="{FF2B5EF4-FFF2-40B4-BE49-F238E27FC236}">
                <a16:creationId xmlns:a16="http://schemas.microsoft.com/office/drawing/2014/main" id="{603680AE-C158-43BE-B5CE-3EA3DF864DBE}"/>
              </a:ext>
            </a:extLst>
          </p:cNvPr>
          <p:cNvSpPr txBox="1"/>
          <p:nvPr/>
        </p:nvSpPr>
        <p:spPr>
          <a:xfrm>
            <a:off x="489929" y="5953547"/>
            <a:ext cx="119603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Subventions</a:t>
            </a:r>
          </a:p>
        </p:txBody>
      </p:sp>
      <p:sp>
        <p:nvSpPr>
          <p:cNvPr id="38" name="TextBox 35">
            <a:extLst>
              <a:ext uri="{FF2B5EF4-FFF2-40B4-BE49-F238E27FC236}">
                <a16:creationId xmlns:a16="http://schemas.microsoft.com/office/drawing/2014/main" id="{8B47A2B7-745E-475A-A6D0-1018A3085405}"/>
              </a:ext>
            </a:extLst>
          </p:cNvPr>
          <p:cNvSpPr txBox="1"/>
          <p:nvPr/>
        </p:nvSpPr>
        <p:spPr>
          <a:xfrm>
            <a:off x="1977656" y="5836077"/>
            <a:ext cx="9271802" cy="42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fr-FR" sz="1300" b="1" dirty="0"/>
              <a:t>Subvention de £10 </a:t>
            </a:r>
            <a:r>
              <a:rPr lang="fr-FR" sz="1300" dirty="0"/>
              <a:t>pour chaque </a:t>
            </a:r>
            <a:r>
              <a:rPr lang="fr-FR" altLang="en-US" sz="1300" dirty="0">
                <a:solidFill>
                  <a:srgbClr val="0B0C0C"/>
                </a:solidFill>
              </a:rPr>
              <a:t>vaccination effectuée en EHPAD ou à domicile par un médecin généraliste à des personnes ne pouvant pas se déplacer (information à date du 27/03 lorsque ces populations étaient prioritaires)</a:t>
            </a:r>
            <a:endParaRPr lang="fr-FR" sz="1300" dirty="0"/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03B3306C-4B18-49B2-AA7D-91D4437212EE}"/>
              </a:ext>
            </a:extLst>
          </p:cNvPr>
          <p:cNvSpPr txBox="1"/>
          <p:nvPr/>
        </p:nvSpPr>
        <p:spPr>
          <a:xfrm>
            <a:off x="489929" y="4180100"/>
            <a:ext cx="127242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/>
              <a:t>Informations</a:t>
            </a:r>
          </a:p>
        </p:txBody>
      </p:sp>
      <p:sp>
        <p:nvSpPr>
          <p:cNvPr id="40" name="TextBox 34">
            <a:extLst>
              <a:ext uri="{FF2B5EF4-FFF2-40B4-BE49-F238E27FC236}">
                <a16:creationId xmlns:a16="http://schemas.microsoft.com/office/drawing/2014/main" id="{CD813D4E-DBD5-4491-86E9-6578D95E62BA}"/>
              </a:ext>
            </a:extLst>
          </p:cNvPr>
          <p:cNvSpPr txBox="1"/>
          <p:nvPr/>
        </p:nvSpPr>
        <p:spPr>
          <a:xfrm>
            <a:off x="1977656" y="4659715"/>
            <a:ext cx="9293086" cy="203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eaLnBrk="0" fontAlgn="base" hangingPunct="0">
              <a:lnSpc>
                <a:spcPct val="110000"/>
              </a:lnSpc>
              <a:spcAft>
                <a:spcPct val="0"/>
              </a:spcAft>
              <a:buNone/>
            </a:pPr>
            <a:r>
              <a:rPr lang="fr-FR" altLang="en-US" sz="1300" dirty="0">
                <a:solidFill>
                  <a:srgbClr val="0B0C0C"/>
                </a:solidFill>
              </a:rPr>
              <a:t>Prise de rendez-vous possible par téléphone, par SMS, par courrier et en ligne</a:t>
            </a:r>
          </a:p>
        </p:txBody>
      </p:sp>
      <p:cxnSp>
        <p:nvCxnSpPr>
          <p:cNvPr id="41" name="LineBasicDefault 25">
            <a:extLst>
              <a:ext uri="{FF2B5EF4-FFF2-40B4-BE49-F238E27FC236}">
                <a16:creationId xmlns:a16="http://schemas.microsoft.com/office/drawing/2014/main" id="{9312A869-CCC3-4F45-B081-8CBFBA46251E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977656" y="4039725"/>
            <a:ext cx="9489012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7">
            <a:extLst>
              <a:ext uri="{FF2B5EF4-FFF2-40B4-BE49-F238E27FC236}">
                <a16:creationId xmlns:a16="http://schemas.microsoft.com/office/drawing/2014/main" id="{03B3306C-4B18-49B2-AA7D-91D4437212EE}"/>
              </a:ext>
            </a:extLst>
          </p:cNvPr>
          <p:cNvSpPr txBox="1"/>
          <p:nvPr/>
        </p:nvSpPr>
        <p:spPr>
          <a:xfrm>
            <a:off x="489929" y="4566227"/>
            <a:ext cx="127242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/>
              <a:t>Prise de rendez-vous</a:t>
            </a:r>
          </a:p>
        </p:txBody>
      </p:sp>
      <p:cxnSp>
        <p:nvCxnSpPr>
          <p:cNvPr id="44" name="LineBasicDefault 25">
            <a:extLst>
              <a:ext uri="{FF2B5EF4-FFF2-40B4-BE49-F238E27FC236}">
                <a16:creationId xmlns:a16="http://schemas.microsoft.com/office/drawing/2014/main" id="{9312A869-CCC3-4F45-B081-8CBFBA46251E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977656" y="4526405"/>
            <a:ext cx="9489012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34">
            <a:extLst>
              <a:ext uri="{FF2B5EF4-FFF2-40B4-BE49-F238E27FC236}">
                <a16:creationId xmlns:a16="http://schemas.microsoft.com/office/drawing/2014/main" id="{CD813D4E-DBD5-4491-86E9-6578D95E62BA}"/>
              </a:ext>
            </a:extLst>
          </p:cNvPr>
          <p:cNvSpPr txBox="1"/>
          <p:nvPr/>
        </p:nvSpPr>
        <p:spPr>
          <a:xfrm>
            <a:off x="1977656" y="4173035"/>
            <a:ext cx="9293086" cy="220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eaLnBrk="0" fontAlgn="base" hangingPunct="0">
              <a:lnSpc>
                <a:spcPct val="110000"/>
              </a:lnSpc>
              <a:spcAft>
                <a:spcPct val="0"/>
              </a:spcAft>
              <a:buNone/>
            </a:pPr>
            <a:r>
              <a:rPr lang="fr-FR" altLang="en-US" sz="1300" dirty="0">
                <a:solidFill>
                  <a:srgbClr val="0B0C0C"/>
                </a:solidFill>
              </a:rPr>
              <a:t>Divers supports d’informations à destination des patients - braille, lecture facile, gros caractères, version audio</a:t>
            </a:r>
          </a:p>
        </p:txBody>
      </p:sp>
      <p:sp>
        <p:nvSpPr>
          <p:cNvPr id="46" name="Sticker">
            <a:extLst>
              <a:ext uri="{FF2B5EF4-FFF2-40B4-BE49-F238E27FC236}">
                <a16:creationId xmlns:a16="http://schemas.microsoft.com/office/drawing/2014/main" id="{7C935A30-3EAD-4A6D-B3A0-0FD9C4EDA552}"/>
              </a:ext>
            </a:extLst>
          </p:cNvPr>
          <p:cNvSpPr txBox="1"/>
          <p:nvPr/>
        </p:nvSpPr>
        <p:spPr>
          <a:xfrm>
            <a:off x="538600" y="1146647"/>
            <a:ext cx="4308872" cy="13849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900" dirty="0">
                <a:solidFill>
                  <a:srgbClr val="FF0000"/>
                </a:solidFill>
              </a:rPr>
              <a:t>A PARTIR D’INFORMATIONS publiques accessibles à la date Du 07/06</a:t>
            </a:r>
          </a:p>
        </p:txBody>
      </p:sp>
    </p:spTree>
    <p:extLst>
      <p:ext uri="{BB962C8B-B14F-4D97-AF65-F5344CB8AC3E}">
        <p14:creationId xmlns:p14="http://schemas.microsoft.com/office/powerpoint/2010/main" val="42114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ICONLINEFILL" val="Color [A=255, R=0, G=0, B=0]"/>
  <p:tag name="ICONLINEFILLTHEME" val="Text 1"/>
  <p:tag name="ICONFILLBACKGROUND" val="Color [A=255, R=255, G=255, B=255]"/>
  <p:tag name="ICONFILLBACKGROUNDTHEME" val="Background 1"/>
  <p:tag name="ICONENCLOSURE" val="False"/>
  <p:tag name="THINKCELLPRESENTATIONDONOTDELETE" val="&lt;?xml version=&quot;1.0&quot; encoding=&quot;UTF-16&quot; standalone=&quot;yes&quot;?&gt;&lt;root reqver=&quot;27037&quot;&gt;&lt;version val=&quot;3089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d.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12&quot;&gt;&lt;elem m_fUsage=&quot;2.14233906167099963369E+00&quot;&gt;&lt;m_msothmcolidx val=&quot;0&quot;/&gt;&lt;m_rgb r=&quot;00&quot; g=&quot;A1&quot; b=&quot;8B&quot;/&gt;&lt;/elem&gt;&lt;elem m_fUsage=&quot;1.64159210647814224338E+00&quot;&gt;&lt;m_msothmcolidx val=&quot;0&quot;/&gt;&lt;m_rgb r=&quot;A8&quot; g=&quot;CC&quot; b=&quot;F8&quot;/&gt;&lt;/elem&gt;&lt;elem m_fUsage=&quot;1.00000000000000000000E+00&quot;&gt;&lt;m_msothmcolidx val=&quot;0&quot;/&gt;&lt;m_rgb r=&quot;FF&quot; g=&quot;E6&quot; b=&quot;E8&quot;/&gt;&lt;/elem&gt;&lt;elem m_fUsage=&quot;9.00000000000000022204E-01&quot;&gt;&lt;m_msothmcolidx val=&quot;0&quot;/&gt;&lt;m_rgb r=&quot;C8&quot; g=&quot;DB&quot; b=&quot;D6&quot;/&gt;&lt;/elem&gt;&lt;elem m_fUsage=&quot;7.29000000000000092371E-01&quot;&gt;&lt;m_msothmcolidx val=&quot;0&quot;/&gt;&lt;m_rgb r=&quot;E6&quot; g=&quot;F0&quot; b=&quot;FF&quot;/&gt;&lt;/elem&gt;&lt;elem m_fUsage=&quot;6.93158355916936086416E-01&quot;&gt;&lt;m_msothmcolidx val=&quot;0&quot;/&gt;&lt;m_rgb r=&quot;E0&quot; g=&quot;71&quot; b=&quot;01&quot;/&gt;&lt;/elem&gt;&lt;elem m_fUsage=&quot;5.90490000000000181402E-01&quot;&gt;&lt;m_msothmcolidx val=&quot;0&quot;/&gt;&lt;m_rgb r=&quot;B0&quot; g=&quot;3C&quot; b=&quot;85&quot;/&gt;&lt;/elem&gt;&lt;elem m_fUsage=&quot;5.50648231297559465069E-01&quot;&gt;&lt;m_msothmcolidx val=&quot;0&quot;/&gt;&lt;m_rgb r=&quot;2D&quot; g=&quot;2D&quot; b=&quot;FF&quot;/&gt;&lt;/elem&gt;&lt;elem m_fUsage=&quot;5.31441000000000163261E-01&quot;&gt;&lt;m_msothmcolidx val=&quot;0&quot;/&gt;&lt;m_rgb r=&quot;27&quot; g=&quot;50&quot; b=&quot;C5&quot;/&gt;&lt;/elem&gt;&lt;elem m_fUsage=&quot;4.82954507382510056512E-01&quot;&gt;&lt;m_msothmcolidx val=&quot;0&quot;/&gt;&lt;m_rgb r=&quot;AE&quot; g=&quot;1C&quot; b=&quot;28&quot;/&gt;&lt;/elem&gt;&lt;elem m_fUsage=&quot;3.91193150979833204062E-01&quot;&gt;&lt;m_msothmcolidx val=&quot;0&quot;/&gt;&lt;m_rgb r=&quot;FD&quot; g=&quot;AD&quot; b=&quot;16&quot;/&gt;&lt;/elem&gt;&lt;elem m_fUsage=&quot;3.81520424476946215520E-02&quot;&gt;&lt;m_msothmcolidx val=&quot;0&quot;/&gt;&lt;m_rgb r=&quot;F5&quot; g=&quot;82&quot; b=&quot;7C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N_OdVRnC_8Tatiiw6b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x03tQCfHMe1qUs7adBW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6BpAVDoBUYgG2FmPpbP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1HUHOETHuW8QJDCa7cZg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T7K3JhoTnHFUB3UmsziO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IchpFP77pIULLUlka8V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005bbXwp7KNVThpYt4xdA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35jc2g.HMMlTO0wfWPdT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b1LmWUTH66PHUHOGMc5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5NG5p6QVlH6GlSHMQ0RQ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ClientLogo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isclaimer-templat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N_OdVRnC_8Tatiiw6b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uZ.dr0dtPKYSWmGw_6Yg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QibaDMIQaIJXCExx3CSg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.WNeMwRPaNOv4PeDFU5Q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XdkIixRi6Hs.rBsPur2w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KNm6U2RZKJH1GvudQSPw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4Ps3taQqK3C0NeBEvQLA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KNm6U2RZKJH1GvudQSPw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b1LmWUTH66PHUHOGMc5A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5NG5p6QVlH6GlSHMQ0RQ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ClientLogo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isclaimer-templat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N_OdVRnC_8Tatiiw6bA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uZ.dr0dtPKYSWmGw_6Yg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QibaDMIQaIJXCExx3CSg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.WNeMwRPaNOv4PeDFU5Q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XdkIixRi6Hs.rBsPur2w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KNm6U2RZKJH1GvudQSPw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4Ps3taQqK3C0NeBEvQLA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KNm6U2RZKJH1GvudQSPw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_BuLQSwfFra.NxUIlgdBQ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6pPpm5WxvWGk1Mp_VTU2g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MsJ5mi9oAtFqlUoUFrmw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fQbIppmoNH61C0TYcSmQ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kFvGmeuAMwyDOAHOA3Tg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OGfMaxtu8gf18WQPu.HQ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Qc2tFanvv8D0R3gr5bfA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_DAgguSyvkVN6EDi82p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B6v3UPjZEEsTmbSXRkqQg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oZcbTAyHys3GCL4SSfLOQ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t.ylbnDm0jLMu1PCSncZA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qnMahMUp9DjIV6Ajrm8Sw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DwqTH9HuL2jzIWxUHQ6w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HmBvwsZGVmowTp6VguEg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O6SgZjxpOu.KG_QmIyCA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0kMbQTaJfKNmQHgbDG2w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Ca69reIHtCEYZEJuZxxhw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Yl4NuZnh5gHxudiOVLaWw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JSlI4cu4ULaey1X4Fu.uw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AIsaXJmBlna.i7uEAJ_w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FKKeyjC2HUwNoToYI9cog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tDCX3RvsqTBCTvtqBrww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DSse6Rdj7Kn_0zXJ_3HQ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EXZoV.HpUCagBuOmoUFA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xbdyzvHxJPJsDORi2Ocg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mqxuozrklkz27GiQ_bPg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agt63A5KYZaQhoCMvY3A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M5zfX95YwTh.M.3.y_aQ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OcemSYSSHu2O53HV4jYQ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1pYmrnF1kGP5e7YJAGRw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yRzxWEAKYsRXwBjIK0Vxg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wwoXhljJRPaItSQuXA9gg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DipdYC.lMcXX9EalutavA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7yoAJRk9unQiSBQQQNYiQ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6bmryzH5lIXTpZ2muZYRA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nLhebPpp0vYfE9xTRmzQ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QiF5g7NIs8ZJ894Rehq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2XCOhYFeiOnc5Ej2U9CA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GuxPjfy4lT_fh9z25DbqQ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ishJ0oStxPuc38sWTuPJA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G89uXacNrP1Ti6wc5ERA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4bhtXXuG7EI1gfKd2lFgA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4cwaRWFfGuK4vt..iEjBg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hz.0WbitH.AiJhQpDIFA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nuniPGp.gbsnlQW124ig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W.0ugx_BGg.rFrzw4ZexQ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IRYlynzOKrGOO_iU9qqg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HcGQK9ZDn0mkuzWw1LLw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kUE2efASWVwWBpoCiqjw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JfPJyW24kXMebxqHBRSA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.0ACM7l_OJmQVH836X5Q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RHv3TmTkXFRQYgNAQerSQ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yHeHN234AhE8gmb7FdE.w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SUXoLEauIq7MdjR0t57EA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R3SIDNijg3OgLMnX5k3Hg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QPGdPoJBX5KBoi9c9xf7Q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7aGYJMzesF4CtNzoEbYmw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XxXUDvARtVPTWi90YX7A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UTRHLkPFewDvh2UK8MO2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lP8KpWcdpYPvQ_IfAxdA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FsT2TEVvB979svubf4Iw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ljmdvOPFTTTNb00dgUmQ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w8dga1KbdhVHyu2Zk47A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SEYEl4oV0B6KJ1wr1JuA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K.bOdFkHGEDblCf.AOc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C4G5suHerCZJHFkJSF96Q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yVOJ5fy0NZdQ_A8LewngA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xMAvFXZiLiyMJ26a2e1Q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9Xxge_UCPrjXI83lFM0.A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AJ3Zt4dcn5nO1n49hxgw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e5v.v8xThiP3XDX3UQeg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MJOnxRrUW_JBFH1N7tC0Q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7B.szdkIW0ICWyDQ4hIw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dptegAx0su77_J4IvI7w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6X_wfpCmRbXwZeEJ.BdKw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8wyB6JVvuyss2TXvFfRaw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XJ_9MpnXzm44dgrWZPpQ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ZgTzCkPKIasQTKLxO69Q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ESMSGNwh7OKOA9KvzkbQ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MJEmGgpJ2q6JVQpk.tzQ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QxTt.G3GJByXpCpE1L.Q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qqSta9BbIml3rxMdO6HgQ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AVEJLNRoDx5riFuiLgLSA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ozU9N.8ylpoPycJih7oJA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haZdFMeLDKi1ihQBY.ZA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e5jQniwcIatpSV9SfITcg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baIaOp9f0ifmcNnS0Xg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6RXdZ3Mlm_kXUGI2iCdw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Hqk4ouODQxBnqoz.R43VA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p2i9RjgcnuZ1nOcRV4i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kVQoc7EijPrM_YdLXDzA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QZ.OQ5NJGRNkObrYL0k9Q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X0T7PvrbbGdVqkhVRMrMw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yToRbO.YtOuPgdqSJPmA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3VYQQZEUjpCBnZe6Ixm6Q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OffYQbdzOhL6qNTLyvA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OC2bu6yPZBto.4Mkn7Dg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IePmyLQRCW4.3UKVPLJg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MbCqeQRi9ga0dTcqgj7A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9OJBr.oxCpUwLa0rIDYw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C_M5C4Y.YNsYxjYgDEwA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_moYamMIz8vUIgEXTYcA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DsUHmsG2dUx6erxoJmd7w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PdepTEKSxTw9HXXL4nIQ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6x5xNTVgfDqJZKUg4cLg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0sNWww5Sbr8g2tUr8ZuA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FBpCcIuL_FOnWTmzfTOw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vwV4o.UZCxMa8DKdFzCA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LJn__VFOFNXOkc4tft8A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M6zHN8BeqOxUaLIUF1Mg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KwmFlxQh6vi6I1WHWHLQ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zGp9BhUJaG38VJL2ySag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Y69vyx5H0USTZMSrPvyQ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WcbLGZB9spkjj.VTuNhA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N8STFnolU3AXJ0p9qZwDQ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02RSQtGZVmme7sHpsOndQ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BDsF32LM4n3ZO6D9hE7KA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Bx2WzER2_udTWJXiBSBA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Ex9IQTZFMK9rSlY3QPgg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gkIg65Ib0GWMvOC79YyMQ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51EHRNVrcMCylayzlafw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kIo713CSx6t8oAkcLb7PQ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MXVJnw3fEXx5VYODraGQ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9rdg.qZjpvVV9AwnNcvw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NdjuwawjONQAdJPC6bbw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QL5OXx3pxqt3j.hHHqG9w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He5IRw9Gf9ZlDqkjS3_A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Qzd0mg2MnTBczeCvmahBA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BE4mkS4rwQfOEj_stXKfQ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dByl1kIVEKu1HBJoyDaA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ZBSVXUjXFKB1qRzriVjw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5P_OmxNf1NeYQVPLAONRA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6pPpm5WxvWGk1Mp_VTU2g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F7Wg45jAwNxMI8Oe8J9w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xaP3Qf28OzWFIoIc1hFCw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TgjoUahWAJLvEFR.Lq4Q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1_White">
  <a:themeElements>
    <a:clrScheme name="Custom 10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51C2C"/>
      </a:accent1>
      <a:accent2>
        <a:srgbClr val="00A9F4"/>
      </a:accent2>
      <a:accent3>
        <a:srgbClr val="2251FF"/>
      </a:accent3>
      <a:accent4>
        <a:srgbClr val="AAE6F0"/>
      </a:accent4>
      <a:accent5>
        <a:srgbClr val="3C96B4"/>
      </a:accent5>
      <a:accent6>
        <a:srgbClr val="AFC3FF"/>
      </a:accent6>
      <a:hlink>
        <a:srgbClr val="1F40E6"/>
      </a:hlink>
      <a:folHlink>
        <a:srgbClr val="8C5AC8"/>
      </a:folHlink>
    </a:clrScheme>
    <a:fontScheme name="Whit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 White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51C2C"/>
        </a:accent1>
        <a:accent2>
          <a:srgbClr val="00A9F4"/>
        </a:accent2>
        <a:accent3>
          <a:srgbClr val="1F40E6"/>
        </a:accent3>
        <a:accent4>
          <a:srgbClr val="AAE6F0"/>
        </a:accent4>
        <a:accent5>
          <a:srgbClr val="3C96B4"/>
        </a:accent5>
        <a:accent6>
          <a:srgbClr val="AFC3FF"/>
        </a:accent6>
        <a:hlink>
          <a:srgbClr val="1F40E6"/>
        </a:hlink>
        <a:folHlink>
          <a:srgbClr val="8C5AC8"/>
        </a:folHlink>
      </a:clrScheme>
    </a:extraClrScheme>
  </a:extraClrSchemeLst>
  <a:custClrLst>
    <a:custClr name="Electric Blue">
      <a:srgbClr val="2251FF"/>
    </a:custClr>
    <a:custClr name="Cyan">
      <a:srgbClr val="00A9F4"/>
    </a:custClr>
    <a:custClr name="Pale Blue">
      <a:srgbClr val="6DC1DB"/>
    </a:custClr>
    <a:custClr name="Super Light Gray">
      <a:srgbClr val="D0D0D0"/>
    </a:custClr>
    <a:custClr name="Pink">
      <a:srgbClr val="E8BDAD"/>
    </a:custClr>
    <a:custClr name="Orange">
      <a:srgbClr val="FAA082"/>
    </a:custClr>
    <a:custClr name="Red">
      <a:srgbClr val="E5546C"/>
    </a:custClr>
    <a:custClr name="Null">
      <a:srgbClr val="FEFFFF"/>
    </a:custClr>
    <a:custClr name="Null">
      <a:srgbClr val="FEFFFF"/>
    </a:custClr>
    <a:custClr name="Null">
      <a:srgbClr val="FEFFFF"/>
    </a:custClr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Linear 1 (Deep Blue)">
      <a:srgbClr val="051C2C"/>
    </a:custClr>
    <a:custClr name="Linear 2">
      <a:srgbClr val="034B6F"/>
    </a:custClr>
    <a:custClr name="Linear 3">
      <a:srgbClr val="027AB1"/>
    </a:custClr>
    <a:custClr name="Linear 4 (Cyan)">
      <a:srgbClr val="00A9F4"/>
    </a:custClr>
    <a:custClr name="Linear 5">
      <a:srgbClr val="39BDF3"/>
    </a:custClr>
    <a:custClr name="Linear 6">
      <a:srgbClr val="71D2F1"/>
    </a:custClr>
    <a:custClr name="Linear 7 (Pale Blue)">
      <a:srgbClr val="AAE6F0"/>
    </a:custClr>
    <a:custClr name="Null">
      <a:srgbClr val="FEFFFF"/>
    </a:custClr>
    <a:custClr name="Null">
      <a:srgbClr val="FEFFFF"/>
    </a:custClr>
    <a:custClr name="Null">
      <a:srgbClr val="FEFFFF"/>
    </a:custClr>
  </a:custClrLst>
  <a:extLst>
    <a:ext uri="{05A4C25C-085E-4340-85A3-A5531E510DB2}">
      <thm15:themeFamily xmlns:thm15="http://schemas.microsoft.com/office/thememl/2012/main" name="OneFirm-English (United States)-Wide.potx" id="{F458607B-D058-4AFA-BEDF-3C59AC44E0BD}" vid="{5EEBCEC3-795F-49CE-BA53-1323E1D3F641}"/>
    </a:ext>
  </a:extLst>
</a:theme>
</file>

<file path=ppt/theme/theme4.xml><?xml version="1.0" encoding="utf-8"?>
<a:theme xmlns:a="http://schemas.openxmlformats.org/drawingml/2006/main" name="2_White">
  <a:themeElements>
    <a:clrScheme name="Custom 10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51C2C"/>
      </a:accent1>
      <a:accent2>
        <a:srgbClr val="00A9F4"/>
      </a:accent2>
      <a:accent3>
        <a:srgbClr val="2251FF"/>
      </a:accent3>
      <a:accent4>
        <a:srgbClr val="AAE6F0"/>
      </a:accent4>
      <a:accent5>
        <a:srgbClr val="3C96B4"/>
      </a:accent5>
      <a:accent6>
        <a:srgbClr val="AFC3FF"/>
      </a:accent6>
      <a:hlink>
        <a:srgbClr val="1F40E6"/>
      </a:hlink>
      <a:folHlink>
        <a:srgbClr val="8C5AC8"/>
      </a:folHlink>
    </a:clrScheme>
    <a:fontScheme name="Whit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 White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51C2C"/>
        </a:accent1>
        <a:accent2>
          <a:srgbClr val="00A9F4"/>
        </a:accent2>
        <a:accent3>
          <a:srgbClr val="1F40E6"/>
        </a:accent3>
        <a:accent4>
          <a:srgbClr val="AAE6F0"/>
        </a:accent4>
        <a:accent5>
          <a:srgbClr val="3C96B4"/>
        </a:accent5>
        <a:accent6>
          <a:srgbClr val="AFC3FF"/>
        </a:accent6>
        <a:hlink>
          <a:srgbClr val="1F40E6"/>
        </a:hlink>
        <a:folHlink>
          <a:srgbClr val="8C5AC8"/>
        </a:folHlink>
      </a:clrScheme>
    </a:extraClrScheme>
  </a:extraClrSchemeLst>
  <a:custClrLst>
    <a:custClr name="Electric Blue">
      <a:srgbClr val="2251FF"/>
    </a:custClr>
    <a:custClr name="Cyan">
      <a:srgbClr val="00A9F4"/>
    </a:custClr>
    <a:custClr name="Pale Blue">
      <a:srgbClr val="6DC1DB"/>
    </a:custClr>
    <a:custClr name="Super Light Gray">
      <a:srgbClr val="D0D0D0"/>
    </a:custClr>
    <a:custClr name="Pink">
      <a:srgbClr val="E8BDAD"/>
    </a:custClr>
    <a:custClr name="Orange">
      <a:srgbClr val="FAA082"/>
    </a:custClr>
    <a:custClr name="Red">
      <a:srgbClr val="E5546C"/>
    </a:custClr>
    <a:custClr name="Null">
      <a:srgbClr val="FEFFFF"/>
    </a:custClr>
    <a:custClr name="Null">
      <a:srgbClr val="FEFFFF"/>
    </a:custClr>
    <a:custClr name="Null">
      <a:srgbClr val="FEFFFF"/>
    </a:custClr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Linear 1 (Deep Blue)">
      <a:srgbClr val="051C2C"/>
    </a:custClr>
    <a:custClr name="Linear 2">
      <a:srgbClr val="034B6F"/>
    </a:custClr>
    <a:custClr name="Linear 3">
      <a:srgbClr val="027AB1"/>
    </a:custClr>
    <a:custClr name="Linear 4 (Cyan)">
      <a:srgbClr val="00A9F4"/>
    </a:custClr>
    <a:custClr name="Linear 5">
      <a:srgbClr val="39BDF3"/>
    </a:custClr>
    <a:custClr name="Linear 6">
      <a:srgbClr val="71D2F1"/>
    </a:custClr>
    <a:custClr name="Linear 7 (Pale Blue)">
      <a:srgbClr val="AAE6F0"/>
    </a:custClr>
    <a:custClr name="Null">
      <a:srgbClr val="FEFFFF"/>
    </a:custClr>
    <a:custClr name="Null">
      <a:srgbClr val="FEFFFF"/>
    </a:custClr>
    <a:custClr name="Null">
      <a:srgbClr val="FEFFFF"/>
    </a:custClr>
  </a:custClrLst>
  <a:extLst>
    <a:ext uri="{05A4C25C-085E-4340-85A3-A5531E510DB2}">
      <thm15:themeFamily xmlns:thm15="http://schemas.microsoft.com/office/thememl/2012/main" name="OneFirm-English (United States)-Wide.potx" id="{F458607B-D058-4AFA-BEDF-3C59AC44E0BD}" vid="{5EEBCEC3-795F-49CE-BA53-1323E1D3F641}"/>
    </a:ext>
  </a:extLst>
</a:theme>
</file>

<file path=ppt/theme/theme5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1749</Words>
  <Application>Microsoft Office PowerPoint</Application>
  <PresentationFormat>Grand écran</PresentationFormat>
  <Paragraphs>333</Paragraphs>
  <Slides>12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Calibri</vt:lpstr>
      <vt:lpstr>Georgia</vt:lpstr>
      <vt:lpstr>nta</vt:lpstr>
      <vt:lpstr>Segoe UI</vt:lpstr>
      <vt:lpstr>Wingdings</vt:lpstr>
      <vt:lpstr>White</vt:lpstr>
      <vt:lpstr>Contrast</vt:lpstr>
      <vt:lpstr>1_White</vt:lpstr>
      <vt:lpstr>2_White</vt:lpstr>
      <vt:lpstr>Diapositive think-cell</vt:lpstr>
      <vt:lpstr>Point de benchmark – Campagnes vaccinales</vt:lpstr>
      <vt:lpstr>Présentation PowerPoint</vt:lpstr>
      <vt:lpstr>Eléments clefs des campagnes vaccinales</vt:lpstr>
      <vt:lpstr>Comparaison internationale du nombre quotidien de doses administrées pour 100 habitants de plus de 18 ans</vt:lpstr>
      <vt:lpstr>Comparaison internationale du nombre de doses injectées rapporté à la population</vt:lpstr>
      <vt:lpstr>Distribution et administration par type de vaccin</vt:lpstr>
      <vt:lpstr>Comparaison internationale de la couverture des personnes de 60 ans et plus</vt:lpstr>
      <vt:lpstr>Couverture vaccinale par tranche d’âge aux USA au 7 juin</vt:lpstr>
      <vt:lpstr>Présentation PowerPoint</vt:lpstr>
      <vt:lpstr>Vaccination des jeunes de 12-15 ans avec Pfizer-BioNTech</vt:lpstr>
      <vt:lpstr>Recommandations officielles concernant la vaccination des personnes ayant un antécédent d’infection</vt:lpstr>
      <vt:lpstr>Stratégies et bonnes pratiques « d’aller vers » au Royaume-Uni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2020-12-22T09:53:38Z</dcterms:created>
  <dcterms:modified xsi:type="dcterms:W3CDTF">2021-06-08T17:33:41Z</dcterms:modified>
  <cp:category/>
  <cp:contentStatus/>
</cp:coreProperties>
</file>