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1.emf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59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26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04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1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95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73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77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84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422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708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26/05/2021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6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52AC8-560B-40AF-B309-3ED1CB8B0CC0}" type="datetimeFigureOut">
              <a:rPr lang="fr-FR" smtClean="0"/>
              <a:t>26/05/2021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9F20E-CBBC-4840-9712-4584ED2403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73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2.v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4B0AC5E8-74E9-4A10-B61C-9186A47DBBD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13" imgW="395" imgH="396" progId="TCLayout.ActiveDocument.1">
                  <p:embed/>
                </p:oleObj>
              </mc:Choice>
              <mc:Fallback>
                <p:oleObj name="think-cell Slide" r:id="rId13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4B0AC5E8-74E9-4A10-B61C-9186A47DBB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96E39F4C-CD5E-42DC-BEBE-C588E5CEA96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506836" y="341282"/>
            <a:ext cx="8565212" cy="867930"/>
          </a:xfrm>
        </p:spPr>
        <p:txBody>
          <a:bodyPr vert="horz"/>
          <a:lstStyle/>
          <a:p>
            <a:r>
              <a:rPr lang="fr-FR" sz="2800" dirty="0"/>
              <a:t>Visualisation des déplacements de population estivaux été 2020 – 60% des Français partent en vacances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23A235E0-B217-4550-9CEA-809C9FCCF41D}"/>
              </a:ext>
            </a:extLst>
          </p:cNvPr>
          <p:cNvSpPr/>
          <p:nvPr/>
        </p:nvSpPr>
        <p:spPr>
          <a:xfrm>
            <a:off x="5739390" y="1574800"/>
            <a:ext cx="2713730" cy="21177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3">
                  <a:lumMod val="75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360D661-E01F-4D04-863C-8853A2EB412F}"/>
              </a:ext>
            </a:extLst>
          </p:cNvPr>
          <p:cNvSpPr txBox="1"/>
          <p:nvPr/>
        </p:nvSpPr>
        <p:spPr>
          <a:xfrm>
            <a:off x="7798133" y="1906688"/>
            <a:ext cx="654987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050" dirty="0"/>
              <a:t>250%</a:t>
            </a: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97A27B75-1434-4EDD-8BAD-21CFF85D00D2}"/>
              </a:ext>
            </a:extLst>
          </p:cNvPr>
          <p:cNvGrpSpPr/>
          <p:nvPr/>
        </p:nvGrpSpPr>
        <p:grpSpPr>
          <a:xfrm>
            <a:off x="635843" y="1300971"/>
            <a:ext cx="5220919" cy="5082800"/>
            <a:chOff x="635843" y="1497746"/>
            <a:chExt cx="5220919" cy="5082800"/>
          </a:xfrm>
        </p:grpSpPr>
        <p:sp>
          <p:nvSpPr>
            <p:cNvPr id="288" name="Freeform 4">
              <a:extLst>
                <a:ext uri="{FF2B5EF4-FFF2-40B4-BE49-F238E27FC236}">
                  <a16:creationId xmlns:a16="http://schemas.microsoft.com/office/drawing/2014/main" id="{09037D88-9610-4C82-9DD0-4D1BE08B56BB}"/>
                </a:ext>
              </a:extLst>
            </p:cNvPr>
            <p:cNvSpPr>
              <a:spLocks/>
            </p:cNvSpPr>
            <p:nvPr/>
          </p:nvSpPr>
          <p:spPr bwMode="gray">
            <a:xfrm>
              <a:off x="770893" y="1497746"/>
              <a:ext cx="5076662" cy="5082800"/>
            </a:xfrm>
            <a:custGeom>
              <a:avLst/>
              <a:gdLst>
                <a:gd name="T0" fmla="*/ 197 w 827"/>
                <a:gd name="T1" fmla="*/ 753 h 828"/>
                <a:gd name="T2" fmla="*/ 235 w 827"/>
                <a:gd name="T3" fmla="*/ 767 h 828"/>
                <a:gd name="T4" fmla="*/ 323 w 827"/>
                <a:gd name="T5" fmla="*/ 795 h 828"/>
                <a:gd name="T6" fmla="*/ 364 w 827"/>
                <a:gd name="T7" fmla="*/ 782 h 828"/>
                <a:gd name="T8" fmla="*/ 445 w 827"/>
                <a:gd name="T9" fmla="*/ 825 h 828"/>
                <a:gd name="T10" fmla="*/ 520 w 827"/>
                <a:gd name="T11" fmla="*/ 816 h 828"/>
                <a:gd name="T12" fmla="*/ 522 w 827"/>
                <a:gd name="T13" fmla="*/ 744 h 828"/>
                <a:gd name="T14" fmla="*/ 610 w 827"/>
                <a:gd name="T15" fmla="*/ 719 h 828"/>
                <a:gd name="T16" fmla="*/ 616 w 827"/>
                <a:gd name="T17" fmla="*/ 719 h 828"/>
                <a:gd name="T18" fmla="*/ 657 w 827"/>
                <a:gd name="T19" fmla="*/ 731 h 828"/>
                <a:gd name="T20" fmla="*/ 684 w 827"/>
                <a:gd name="T21" fmla="*/ 745 h 828"/>
                <a:gd name="T22" fmla="*/ 733 w 827"/>
                <a:gd name="T23" fmla="*/ 746 h 828"/>
                <a:gd name="T24" fmla="*/ 758 w 827"/>
                <a:gd name="T25" fmla="*/ 726 h 828"/>
                <a:gd name="T26" fmla="*/ 817 w 827"/>
                <a:gd name="T27" fmla="*/ 677 h 828"/>
                <a:gd name="T28" fmla="*/ 771 w 827"/>
                <a:gd name="T29" fmla="*/ 625 h 828"/>
                <a:gd name="T30" fmla="*/ 755 w 827"/>
                <a:gd name="T31" fmla="*/ 566 h 828"/>
                <a:gd name="T32" fmla="*/ 765 w 827"/>
                <a:gd name="T33" fmla="*/ 505 h 828"/>
                <a:gd name="T34" fmla="*/ 743 w 827"/>
                <a:gd name="T35" fmla="*/ 429 h 828"/>
                <a:gd name="T36" fmla="*/ 705 w 827"/>
                <a:gd name="T37" fmla="*/ 423 h 828"/>
                <a:gd name="T38" fmla="*/ 759 w 827"/>
                <a:gd name="T39" fmla="*/ 347 h 828"/>
                <a:gd name="T40" fmla="*/ 764 w 827"/>
                <a:gd name="T41" fmla="*/ 330 h 828"/>
                <a:gd name="T42" fmla="*/ 804 w 827"/>
                <a:gd name="T43" fmla="*/ 217 h 828"/>
                <a:gd name="T44" fmla="*/ 758 w 827"/>
                <a:gd name="T45" fmla="*/ 177 h 828"/>
                <a:gd name="T46" fmla="*/ 679 w 827"/>
                <a:gd name="T47" fmla="*/ 150 h 828"/>
                <a:gd name="T48" fmla="*/ 604 w 827"/>
                <a:gd name="T49" fmla="*/ 102 h 828"/>
                <a:gd name="T50" fmla="*/ 566 w 827"/>
                <a:gd name="T51" fmla="*/ 81 h 828"/>
                <a:gd name="T52" fmla="*/ 484 w 827"/>
                <a:gd name="T53" fmla="*/ 38 h 828"/>
                <a:gd name="T54" fmla="*/ 404 w 827"/>
                <a:gd name="T55" fmla="*/ 26 h 828"/>
                <a:gd name="T56" fmla="*/ 406 w 827"/>
                <a:gd name="T57" fmla="*/ 82 h 828"/>
                <a:gd name="T58" fmla="*/ 338 w 827"/>
                <a:gd name="T59" fmla="*/ 121 h 828"/>
                <a:gd name="T60" fmla="*/ 327 w 827"/>
                <a:gd name="T61" fmla="*/ 154 h 828"/>
                <a:gd name="T62" fmla="*/ 239 w 827"/>
                <a:gd name="T63" fmla="*/ 161 h 828"/>
                <a:gd name="T64" fmla="*/ 187 w 827"/>
                <a:gd name="T65" fmla="*/ 127 h 828"/>
                <a:gd name="T66" fmla="*/ 197 w 827"/>
                <a:gd name="T67" fmla="*/ 165 h 828"/>
                <a:gd name="T68" fmla="*/ 195 w 827"/>
                <a:gd name="T69" fmla="*/ 231 h 828"/>
                <a:gd name="T70" fmla="*/ 164 w 827"/>
                <a:gd name="T71" fmla="*/ 233 h 828"/>
                <a:gd name="T72" fmla="*/ 122 w 827"/>
                <a:gd name="T73" fmla="*/ 214 h 828"/>
                <a:gd name="T74" fmla="*/ 87 w 827"/>
                <a:gd name="T75" fmla="*/ 204 h 828"/>
                <a:gd name="T76" fmla="*/ 55 w 827"/>
                <a:gd name="T77" fmla="*/ 216 h 828"/>
                <a:gd name="T78" fmla="*/ 23 w 827"/>
                <a:gd name="T79" fmla="*/ 219 h 828"/>
                <a:gd name="T80" fmla="*/ 0 w 827"/>
                <a:gd name="T81" fmla="*/ 235 h 828"/>
                <a:gd name="T82" fmla="*/ 21 w 827"/>
                <a:gd name="T83" fmla="*/ 242 h 828"/>
                <a:gd name="T84" fmla="*/ 19 w 827"/>
                <a:gd name="T85" fmla="*/ 250 h 828"/>
                <a:gd name="T86" fmla="*/ 29 w 827"/>
                <a:gd name="T87" fmla="*/ 269 h 828"/>
                <a:gd name="T88" fmla="*/ 26 w 827"/>
                <a:gd name="T89" fmla="*/ 290 h 828"/>
                <a:gd name="T90" fmla="*/ 51 w 827"/>
                <a:gd name="T91" fmla="*/ 289 h 828"/>
                <a:gd name="T92" fmla="*/ 89 w 827"/>
                <a:gd name="T93" fmla="*/ 306 h 828"/>
                <a:gd name="T94" fmla="*/ 102 w 827"/>
                <a:gd name="T95" fmla="*/ 324 h 828"/>
                <a:gd name="T96" fmla="*/ 110 w 827"/>
                <a:gd name="T97" fmla="*/ 324 h 828"/>
                <a:gd name="T98" fmla="*/ 123 w 827"/>
                <a:gd name="T99" fmla="*/ 332 h 828"/>
                <a:gd name="T100" fmla="*/ 140 w 827"/>
                <a:gd name="T101" fmla="*/ 345 h 828"/>
                <a:gd name="T102" fmla="*/ 186 w 827"/>
                <a:gd name="T103" fmla="*/ 362 h 828"/>
                <a:gd name="T104" fmla="*/ 164 w 827"/>
                <a:gd name="T105" fmla="*/ 395 h 828"/>
                <a:gd name="T106" fmla="*/ 225 w 827"/>
                <a:gd name="T107" fmla="*/ 449 h 828"/>
                <a:gd name="T108" fmla="*/ 225 w 827"/>
                <a:gd name="T109" fmla="*/ 495 h 828"/>
                <a:gd name="T110" fmla="*/ 263 w 827"/>
                <a:gd name="T111" fmla="*/ 577 h 828"/>
                <a:gd name="T112" fmla="*/ 213 w 827"/>
                <a:gd name="T113" fmla="*/ 604 h 828"/>
                <a:gd name="T114" fmla="*/ 213 w 827"/>
                <a:gd name="T115" fmla="*/ 631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" h="828">
                  <a:moveTo>
                    <a:pt x="175" y="725"/>
                  </a:moveTo>
                  <a:cubicBezTo>
                    <a:pt x="175" y="728"/>
                    <a:pt x="179" y="734"/>
                    <a:pt x="181" y="734"/>
                  </a:cubicBezTo>
                  <a:cubicBezTo>
                    <a:pt x="183" y="734"/>
                    <a:pt x="183" y="732"/>
                    <a:pt x="185" y="732"/>
                  </a:cubicBezTo>
                  <a:cubicBezTo>
                    <a:pt x="191" y="732"/>
                    <a:pt x="186" y="738"/>
                    <a:pt x="188" y="738"/>
                  </a:cubicBezTo>
                  <a:cubicBezTo>
                    <a:pt x="191" y="738"/>
                    <a:pt x="192" y="734"/>
                    <a:pt x="195" y="734"/>
                  </a:cubicBezTo>
                  <a:cubicBezTo>
                    <a:pt x="196" y="734"/>
                    <a:pt x="196" y="735"/>
                    <a:pt x="197" y="735"/>
                  </a:cubicBezTo>
                  <a:cubicBezTo>
                    <a:pt x="199" y="736"/>
                    <a:pt x="203" y="739"/>
                    <a:pt x="203" y="742"/>
                  </a:cubicBezTo>
                  <a:cubicBezTo>
                    <a:pt x="203" y="747"/>
                    <a:pt x="197" y="747"/>
                    <a:pt x="197" y="753"/>
                  </a:cubicBezTo>
                  <a:cubicBezTo>
                    <a:pt x="197" y="755"/>
                    <a:pt x="199" y="758"/>
                    <a:pt x="201" y="758"/>
                  </a:cubicBezTo>
                  <a:cubicBezTo>
                    <a:pt x="206" y="758"/>
                    <a:pt x="204" y="752"/>
                    <a:pt x="207" y="749"/>
                  </a:cubicBezTo>
                  <a:lnTo>
                    <a:pt x="207" y="749"/>
                  </a:lnTo>
                  <a:lnTo>
                    <a:pt x="210" y="749"/>
                  </a:lnTo>
                  <a:lnTo>
                    <a:pt x="210" y="749"/>
                  </a:lnTo>
                  <a:cubicBezTo>
                    <a:pt x="210" y="752"/>
                    <a:pt x="212" y="757"/>
                    <a:pt x="214" y="757"/>
                  </a:cubicBezTo>
                  <a:cubicBezTo>
                    <a:pt x="218" y="758"/>
                    <a:pt x="221" y="758"/>
                    <a:pt x="224" y="760"/>
                  </a:cubicBezTo>
                  <a:cubicBezTo>
                    <a:pt x="227" y="762"/>
                    <a:pt x="230" y="766"/>
                    <a:pt x="235" y="767"/>
                  </a:cubicBezTo>
                  <a:cubicBezTo>
                    <a:pt x="240" y="767"/>
                    <a:pt x="248" y="767"/>
                    <a:pt x="250" y="770"/>
                  </a:cubicBezTo>
                  <a:cubicBezTo>
                    <a:pt x="252" y="772"/>
                    <a:pt x="250" y="775"/>
                    <a:pt x="252" y="777"/>
                  </a:cubicBezTo>
                  <a:cubicBezTo>
                    <a:pt x="253" y="778"/>
                    <a:pt x="257" y="778"/>
                    <a:pt x="259" y="781"/>
                  </a:cubicBezTo>
                  <a:cubicBezTo>
                    <a:pt x="259" y="781"/>
                    <a:pt x="260" y="785"/>
                    <a:pt x="262" y="785"/>
                  </a:cubicBezTo>
                  <a:cubicBezTo>
                    <a:pt x="266" y="785"/>
                    <a:pt x="270" y="780"/>
                    <a:pt x="276" y="780"/>
                  </a:cubicBezTo>
                  <a:cubicBezTo>
                    <a:pt x="289" y="780"/>
                    <a:pt x="291" y="793"/>
                    <a:pt x="302" y="793"/>
                  </a:cubicBezTo>
                  <a:cubicBezTo>
                    <a:pt x="306" y="793"/>
                    <a:pt x="307" y="792"/>
                    <a:pt x="311" y="792"/>
                  </a:cubicBezTo>
                  <a:cubicBezTo>
                    <a:pt x="317" y="792"/>
                    <a:pt x="318" y="795"/>
                    <a:pt x="323" y="795"/>
                  </a:cubicBezTo>
                  <a:cubicBezTo>
                    <a:pt x="325" y="795"/>
                    <a:pt x="327" y="794"/>
                    <a:pt x="328" y="793"/>
                  </a:cubicBezTo>
                  <a:lnTo>
                    <a:pt x="328" y="793"/>
                  </a:lnTo>
                  <a:lnTo>
                    <a:pt x="338" y="793"/>
                  </a:lnTo>
                  <a:lnTo>
                    <a:pt x="338" y="793"/>
                  </a:lnTo>
                  <a:cubicBezTo>
                    <a:pt x="342" y="792"/>
                    <a:pt x="344" y="791"/>
                    <a:pt x="344" y="788"/>
                  </a:cubicBezTo>
                  <a:cubicBezTo>
                    <a:pt x="344" y="786"/>
                    <a:pt x="344" y="785"/>
                    <a:pt x="344" y="782"/>
                  </a:cubicBezTo>
                  <a:cubicBezTo>
                    <a:pt x="344" y="780"/>
                    <a:pt x="346" y="779"/>
                    <a:pt x="350" y="779"/>
                  </a:cubicBezTo>
                  <a:cubicBezTo>
                    <a:pt x="356" y="779"/>
                    <a:pt x="359" y="781"/>
                    <a:pt x="364" y="782"/>
                  </a:cubicBezTo>
                  <a:cubicBezTo>
                    <a:pt x="371" y="785"/>
                    <a:pt x="378" y="789"/>
                    <a:pt x="383" y="792"/>
                  </a:cubicBezTo>
                  <a:cubicBezTo>
                    <a:pt x="386" y="793"/>
                    <a:pt x="391" y="792"/>
                    <a:pt x="394" y="794"/>
                  </a:cubicBezTo>
                  <a:cubicBezTo>
                    <a:pt x="395" y="795"/>
                    <a:pt x="398" y="801"/>
                    <a:pt x="399" y="802"/>
                  </a:cubicBezTo>
                  <a:cubicBezTo>
                    <a:pt x="403" y="804"/>
                    <a:pt x="402" y="798"/>
                    <a:pt x="405" y="798"/>
                  </a:cubicBezTo>
                  <a:cubicBezTo>
                    <a:pt x="410" y="798"/>
                    <a:pt x="420" y="803"/>
                    <a:pt x="420" y="807"/>
                  </a:cubicBezTo>
                  <a:cubicBezTo>
                    <a:pt x="420" y="809"/>
                    <a:pt x="420" y="809"/>
                    <a:pt x="420" y="811"/>
                  </a:cubicBezTo>
                  <a:cubicBezTo>
                    <a:pt x="420" y="813"/>
                    <a:pt x="437" y="822"/>
                    <a:pt x="439" y="823"/>
                  </a:cubicBezTo>
                  <a:cubicBezTo>
                    <a:pt x="441" y="824"/>
                    <a:pt x="442" y="825"/>
                    <a:pt x="445" y="825"/>
                  </a:cubicBezTo>
                  <a:cubicBezTo>
                    <a:pt x="451" y="825"/>
                    <a:pt x="450" y="818"/>
                    <a:pt x="456" y="818"/>
                  </a:cubicBezTo>
                  <a:cubicBezTo>
                    <a:pt x="466" y="818"/>
                    <a:pt x="469" y="828"/>
                    <a:pt x="479" y="828"/>
                  </a:cubicBezTo>
                  <a:cubicBezTo>
                    <a:pt x="481" y="828"/>
                    <a:pt x="487" y="828"/>
                    <a:pt x="487" y="825"/>
                  </a:cubicBezTo>
                  <a:cubicBezTo>
                    <a:pt x="488" y="824"/>
                    <a:pt x="488" y="823"/>
                    <a:pt x="489" y="821"/>
                  </a:cubicBezTo>
                  <a:cubicBezTo>
                    <a:pt x="490" y="820"/>
                    <a:pt x="495" y="820"/>
                    <a:pt x="497" y="819"/>
                  </a:cubicBezTo>
                  <a:cubicBezTo>
                    <a:pt x="500" y="817"/>
                    <a:pt x="500" y="814"/>
                    <a:pt x="505" y="814"/>
                  </a:cubicBezTo>
                  <a:cubicBezTo>
                    <a:pt x="509" y="814"/>
                    <a:pt x="511" y="817"/>
                    <a:pt x="515" y="817"/>
                  </a:cubicBezTo>
                  <a:cubicBezTo>
                    <a:pt x="517" y="817"/>
                    <a:pt x="520" y="816"/>
                    <a:pt x="520" y="816"/>
                  </a:cubicBezTo>
                  <a:cubicBezTo>
                    <a:pt x="520" y="813"/>
                    <a:pt x="519" y="811"/>
                    <a:pt x="520" y="809"/>
                  </a:cubicBezTo>
                  <a:cubicBezTo>
                    <a:pt x="510" y="808"/>
                    <a:pt x="513" y="808"/>
                    <a:pt x="510" y="801"/>
                  </a:cubicBezTo>
                  <a:cubicBezTo>
                    <a:pt x="507" y="795"/>
                    <a:pt x="511" y="796"/>
                    <a:pt x="511" y="793"/>
                  </a:cubicBezTo>
                  <a:cubicBezTo>
                    <a:pt x="511" y="792"/>
                    <a:pt x="509" y="783"/>
                    <a:pt x="510" y="782"/>
                  </a:cubicBezTo>
                  <a:cubicBezTo>
                    <a:pt x="512" y="770"/>
                    <a:pt x="507" y="775"/>
                    <a:pt x="507" y="772"/>
                  </a:cubicBezTo>
                  <a:cubicBezTo>
                    <a:pt x="507" y="767"/>
                    <a:pt x="513" y="769"/>
                    <a:pt x="512" y="767"/>
                  </a:cubicBezTo>
                  <a:cubicBezTo>
                    <a:pt x="510" y="763"/>
                    <a:pt x="514" y="761"/>
                    <a:pt x="515" y="757"/>
                  </a:cubicBezTo>
                  <a:cubicBezTo>
                    <a:pt x="515" y="752"/>
                    <a:pt x="520" y="748"/>
                    <a:pt x="522" y="744"/>
                  </a:cubicBezTo>
                  <a:cubicBezTo>
                    <a:pt x="524" y="742"/>
                    <a:pt x="527" y="738"/>
                    <a:pt x="529" y="737"/>
                  </a:cubicBezTo>
                  <a:cubicBezTo>
                    <a:pt x="534" y="736"/>
                    <a:pt x="538" y="740"/>
                    <a:pt x="542" y="738"/>
                  </a:cubicBezTo>
                  <a:cubicBezTo>
                    <a:pt x="543" y="738"/>
                    <a:pt x="545" y="732"/>
                    <a:pt x="547" y="732"/>
                  </a:cubicBezTo>
                  <a:cubicBezTo>
                    <a:pt x="556" y="727"/>
                    <a:pt x="559" y="721"/>
                    <a:pt x="567" y="718"/>
                  </a:cubicBezTo>
                  <a:cubicBezTo>
                    <a:pt x="571" y="716"/>
                    <a:pt x="573" y="712"/>
                    <a:pt x="578" y="712"/>
                  </a:cubicBezTo>
                  <a:cubicBezTo>
                    <a:pt x="583" y="712"/>
                    <a:pt x="583" y="716"/>
                    <a:pt x="584" y="718"/>
                  </a:cubicBezTo>
                  <a:cubicBezTo>
                    <a:pt x="586" y="720"/>
                    <a:pt x="591" y="721"/>
                    <a:pt x="594" y="721"/>
                  </a:cubicBezTo>
                  <a:cubicBezTo>
                    <a:pt x="598" y="721"/>
                    <a:pt x="608" y="720"/>
                    <a:pt x="610" y="719"/>
                  </a:cubicBezTo>
                  <a:lnTo>
                    <a:pt x="610" y="719"/>
                  </a:lnTo>
                  <a:lnTo>
                    <a:pt x="610" y="716"/>
                  </a:lnTo>
                  <a:lnTo>
                    <a:pt x="610" y="716"/>
                  </a:lnTo>
                  <a:cubicBezTo>
                    <a:pt x="608" y="716"/>
                    <a:pt x="608" y="715"/>
                    <a:pt x="607" y="715"/>
                  </a:cubicBezTo>
                  <a:cubicBezTo>
                    <a:pt x="608" y="714"/>
                    <a:pt x="609" y="709"/>
                    <a:pt x="611" y="709"/>
                  </a:cubicBezTo>
                  <a:cubicBezTo>
                    <a:pt x="613" y="709"/>
                    <a:pt x="618" y="710"/>
                    <a:pt x="618" y="712"/>
                  </a:cubicBezTo>
                  <a:cubicBezTo>
                    <a:pt x="618" y="714"/>
                    <a:pt x="615" y="715"/>
                    <a:pt x="615" y="716"/>
                  </a:cubicBezTo>
                  <a:cubicBezTo>
                    <a:pt x="615" y="717"/>
                    <a:pt x="616" y="719"/>
                    <a:pt x="616" y="719"/>
                  </a:cubicBezTo>
                  <a:cubicBezTo>
                    <a:pt x="614" y="720"/>
                    <a:pt x="613" y="720"/>
                    <a:pt x="613" y="722"/>
                  </a:cubicBezTo>
                  <a:cubicBezTo>
                    <a:pt x="613" y="723"/>
                    <a:pt x="617" y="729"/>
                    <a:pt x="618" y="730"/>
                  </a:cubicBezTo>
                  <a:cubicBezTo>
                    <a:pt x="626" y="730"/>
                    <a:pt x="627" y="731"/>
                    <a:pt x="630" y="731"/>
                  </a:cubicBezTo>
                  <a:cubicBezTo>
                    <a:pt x="632" y="731"/>
                    <a:pt x="636" y="731"/>
                    <a:pt x="636" y="728"/>
                  </a:cubicBezTo>
                  <a:cubicBezTo>
                    <a:pt x="636" y="727"/>
                    <a:pt x="634" y="726"/>
                    <a:pt x="634" y="724"/>
                  </a:cubicBezTo>
                  <a:cubicBezTo>
                    <a:pt x="634" y="723"/>
                    <a:pt x="635" y="722"/>
                    <a:pt x="637" y="722"/>
                  </a:cubicBezTo>
                  <a:cubicBezTo>
                    <a:pt x="643" y="722"/>
                    <a:pt x="647" y="734"/>
                    <a:pt x="657" y="731"/>
                  </a:cubicBezTo>
                  <a:lnTo>
                    <a:pt x="657" y="731"/>
                  </a:lnTo>
                  <a:lnTo>
                    <a:pt x="659" y="731"/>
                  </a:lnTo>
                  <a:lnTo>
                    <a:pt x="659" y="731"/>
                  </a:lnTo>
                  <a:cubicBezTo>
                    <a:pt x="660" y="729"/>
                    <a:pt x="662" y="727"/>
                    <a:pt x="665" y="727"/>
                  </a:cubicBezTo>
                  <a:cubicBezTo>
                    <a:pt x="671" y="727"/>
                    <a:pt x="667" y="739"/>
                    <a:pt x="670" y="741"/>
                  </a:cubicBezTo>
                  <a:lnTo>
                    <a:pt x="670" y="741"/>
                  </a:lnTo>
                  <a:lnTo>
                    <a:pt x="681" y="741"/>
                  </a:lnTo>
                  <a:lnTo>
                    <a:pt x="681" y="741"/>
                  </a:lnTo>
                  <a:cubicBezTo>
                    <a:pt x="681" y="742"/>
                    <a:pt x="684" y="745"/>
                    <a:pt x="684" y="745"/>
                  </a:cubicBezTo>
                  <a:cubicBezTo>
                    <a:pt x="686" y="745"/>
                    <a:pt x="687" y="742"/>
                    <a:pt x="687" y="742"/>
                  </a:cubicBezTo>
                  <a:cubicBezTo>
                    <a:pt x="689" y="742"/>
                    <a:pt x="692" y="744"/>
                    <a:pt x="695" y="748"/>
                  </a:cubicBezTo>
                  <a:cubicBezTo>
                    <a:pt x="698" y="747"/>
                    <a:pt x="700" y="754"/>
                    <a:pt x="703" y="754"/>
                  </a:cubicBezTo>
                  <a:cubicBezTo>
                    <a:pt x="708" y="754"/>
                    <a:pt x="706" y="748"/>
                    <a:pt x="710" y="748"/>
                  </a:cubicBezTo>
                  <a:cubicBezTo>
                    <a:pt x="713" y="748"/>
                    <a:pt x="716" y="748"/>
                    <a:pt x="719" y="749"/>
                  </a:cubicBezTo>
                  <a:cubicBezTo>
                    <a:pt x="722" y="750"/>
                    <a:pt x="721" y="755"/>
                    <a:pt x="723" y="755"/>
                  </a:cubicBezTo>
                  <a:cubicBezTo>
                    <a:pt x="726" y="755"/>
                    <a:pt x="726" y="751"/>
                    <a:pt x="727" y="749"/>
                  </a:cubicBezTo>
                  <a:cubicBezTo>
                    <a:pt x="728" y="748"/>
                    <a:pt x="731" y="746"/>
                    <a:pt x="733" y="746"/>
                  </a:cubicBezTo>
                  <a:cubicBezTo>
                    <a:pt x="736" y="746"/>
                    <a:pt x="738" y="747"/>
                    <a:pt x="740" y="747"/>
                  </a:cubicBezTo>
                  <a:cubicBezTo>
                    <a:pt x="742" y="740"/>
                    <a:pt x="743" y="741"/>
                    <a:pt x="750" y="741"/>
                  </a:cubicBezTo>
                  <a:cubicBezTo>
                    <a:pt x="753" y="740"/>
                    <a:pt x="753" y="738"/>
                    <a:pt x="754" y="737"/>
                  </a:cubicBezTo>
                  <a:cubicBezTo>
                    <a:pt x="755" y="739"/>
                    <a:pt x="756" y="740"/>
                    <a:pt x="758" y="740"/>
                  </a:cubicBezTo>
                  <a:cubicBezTo>
                    <a:pt x="762" y="740"/>
                    <a:pt x="759" y="735"/>
                    <a:pt x="760" y="733"/>
                  </a:cubicBezTo>
                  <a:cubicBezTo>
                    <a:pt x="760" y="733"/>
                    <a:pt x="763" y="731"/>
                    <a:pt x="762" y="728"/>
                  </a:cubicBezTo>
                  <a:cubicBezTo>
                    <a:pt x="759" y="725"/>
                    <a:pt x="757" y="732"/>
                    <a:pt x="754" y="729"/>
                  </a:cubicBezTo>
                  <a:cubicBezTo>
                    <a:pt x="754" y="729"/>
                    <a:pt x="757" y="726"/>
                    <a:pt x="758" y="726"/>
                  </a:cubicBezTo>
                  <a:cubicBezTo>
                    <a:pt x="761" y="723"/>
                    <a:pt x="763" y="719"/>
                    <a:pt x="765" y="714"/>
                  </a:cubicBezTo>
                  <a:cubicBezTo>
                    <a:pt x="767" y="715"/>
                    <a:pt x="767" y="714"/>
                    <a:pt x="768" y="714"/>
                  </a:cubicBezTo>
                  <a:cubicBezTo>
                    <a:pt x="775" y="714"/>
                    <a:pt x="775" y="708"/>
                    <a:pt x="779" y="703"/>
                  </a:cubicBezTo>
                  <a:cubicBezTo>
                    <a:pt x="780" y="702"/>
                    <a:pt x="785" y="701"/>
                    <a:pt x="788" y="701"/>
                  </a:cubicBezTo>
                  <a:cubicBezTo>
                    <a:pt x="789" y="700"/>
                    <a:pt x="788" y="693"/>
                    <a:pt x="792" y="693"/>
                  </a:cubicBezTo>
                  <a:cubicBezTo>
                    <a:pt x="795" y="687"/>
                    <a:pt x="797" y="692"/>
                    <a:pt x="803" y="689"/>
                  </a:cubicBezTo>
                  <a:cubicBezTo>
                    <a:pt x="804" y="688"/>
                    <a:pt x="804" y="685"/>
                    <a:pt x="805" y="684"/>
                  </a:cubicBezTo>
                  <a:cubicBezTo>
                    <a:pt x="806" y="682"/>
                    <a:pt x="813" y="678"/>
                    <a:pt x="817" y="677"/>
                  </a:cubicBezTo>
                  <a:cubicBezTo>
                    <a:pt x="816" y="676"/>
                    <a:pt x="815" y="674"/>
                    <a:pt x="815" y="672"/>
                  </a:cubicBezTo>
                  <a:cubicBezTo>
                    <a:pt x="815" y="664"/>
                    <a:pt x="827" y="664"/>
                    <a:pt x="827" y="656"/>
                  </a:cubicBezTo>
                  <a:cubicBezTo>
                    <a:pt x="827" y="652"/>
                    <a:pt x="824" y="649"/>
                    <a:pt x="824" y="647"/>
                  </a:cubicBezTo>
                  <a:cubicBezTo>
                    <a:pt x="824" y="646"/>
                    <a:pt x="824" y="643"/>
                    <a:pt x="824" y="640"/>
                  </a:cubicBezTo>
                  <a:cubicBezTo>
                    <a:pt x="824" y="640"/>
                    <a:pt x="823" y="640"/>
                    <a:pt x="822" y="640"/>
                  </a:cubicBezTo>
                  <a:cubicBezTo>
                    <a:pt x="816" y="640"/>
                    <a:pt x="812" y="646"/>
                    <a:pt x="806" y="646"/>
                  </a:cubicBezTo>
                  <a:cubicBezTo>
                    <a:pt x="803" y="646"/>
                    <a:pt x="800" y="643"/>
                    <a:pt x="797" y="643"/>
                  </a:cubicBezTo>
                  <a:cubicBezTo>
                    <a:pt x="785" y="641"/>
                    <a:pt x="772" y="637"/>
                    <a:pt x="771" y="625"/>
                  </a:cubicBezTo>
                  <a:cubicBezTo>
                    <a:pt x="771" y="624"/>
                    <a:pt x="770" y="620"/>
                    <a:pt x="770" y="618"/>
                  </a:cubicBezTo>
                  <a:cubicBezTo>
                    <a:pt x="770" y="614"/>
                    <a:pt x="767" y="616"/>
                    <a:pt x="767" y="611"/>
                  </a:cubicBezTo>
                  <a:cubicBezTo>
                    <a:pt x="767" y="608"/>
                    <a:pt x="772" y="609"/>
                    <a:pt x="772" y="606"/>
                  </a:cubicBezTo>
                  <a:cubicBezTo>
                    <a:pt x="772" y="604"/>
                    <a:pt x="770" y="601"/>
                    <a:pt x="770" y="599"/>
                  </a:cubicBezTo>
                  <a:cubicBezTo>
                    <a:pt x="770" y="596"/>
                    <a:pt x="785" y="597"/>
                    <a:pt x="779" y="592"/>
                  </a:cubicBezTo>
                  <a:cubicBezTo>
                    <a:pt x="771" y="584"/>
                    <a:pt x="775" y="581"/>
                    <a:pt x="771" y="580"/>
                  </a:cubicBezTo>
                  <a:cubicBezTo>
                    <a:pt x="768" y="580"/>
                    <a:pt x="769" y="581"/>
                    <a:pt x="766" y="581"/>
                  </a:cubicBezTo>
                  <a:cubicBezTo>
                    <a:pt x="757" y="581"/>
                    <a:pt x="760" y="569"/>
                    <a:pt x="755" y="566"/>
                  </a:cubicBezTo>
                  <a:cubicBezTo>
                    <a:pt x="753" y="564"/>
                    <a:pt x="748" y="565"/>
                    <a:pt x="748" y="560"/>
                  </a:cubicBezTo>
                  <a:cubicBezTo>
                    <a:pt x="748" y="551"/>
                    <a:pt x="760" y="555"/>
                    <a:pt x="765" y="551"/>
                  </a:cubicBezTo>
                  <a:cubicBezTo>
                    <a:pt x="769" y="550"/>
                    <a:pt x="769" y="545"/>
                    <a:pt x="774" y="545"/>
                  </a:cubicBezTo>
                  <a:cubicBezTo>
                    <a:pt x="775" y="545"/>
                    <a:pt x="777" y="544"/>
                    <a:pt x="777" y="543"/>
                  </a:cubicBezTo>
                  <a:cubicBezTo>
                    <a:pt x="777" y="541"/>
                    <a:pt x="777" y="540"/>
                    <a:pt x="777" y="539"/>
                  </a:cubicBezTo>
                  <a:cubicBezTo>
                    <a:pt x="777" y="534"/>
                    <a:pt x="781" y="533"/>
                    <a:pt x="781" y="528"/>
                  </a:cubicBezTo>
                  <a:cubicBezTo>
                    <a:pt x="781" y="522"/>
                    <a:pt x="773" y="523"/>
                    <a:pt x="771" y="518"/>
                  </a:cubicBezTo>
                  <a:cubicBezTo>
                    <a:pt x="770" y="515"/>
                    <a:pt x="768" y="507"/>
                    <a:pt x="765" y="505"/>
                  </a:cubicBezTo>
                  <a:cubicBezTo>
                    <a:pt x="761" y="503"/>
                    <a:pt x="753" y="501"/>
                    <a:pt x="753" y="494"/>
                  </a:cubicBezTo>
                  <a:cubicBezTo>
                    <a:pt x="753" y="488"/>
                    <a:pt x="765" y="490"/>
                    <a:pt x="765" y="484"/>
                  </a:cubicBezTo>
                  <a:cubicBezTo>
                    <a:pt x="765" y="484"/>
                    <a:pt x="765" y="483"/>
                    <a:pt x="765" y="481"/>
                  </a:cubicBezTo>
                  <a:cubicBezTo>
                    <a:pt x="765" y="478"/>
                    <a:pt x="768" y="478"/>
                    <a:pt x="768" y="475"/>
                  </a:cubicBezTo>
                  <a:cubicBezTo>
                    <a:pt x="768" y="469"/>
                    <a:pt x="762" y="470"/>
                    <a:pt x="758" y="466"/>
                  </a:cubicBezTo>
                  <a:cubicBezTo>
                    <a:pt x="756" y="465"/>
                    <a:pt x="752" y="455"/>
                    <a:pt x="752" y="454"/>
                  </a:cubicBezTo>
                  <a:cubicBezTo>
                    <a:pt x="752" y="451"/>
                    <a:pt x="753" y="449"/>
                    <a:pt x="753" y="447"/>
                  </a:cubicBezTo>
                  <a:cubicBezTo>
                    <a:pt x="753" y="443"/>
                    <a:pt x="749" y="429"/>
                    <a:pt x="743" y="429"/>
                  </a:cubicBezTo>
                  <a:cubicBezTo>
                    <a:pt x="731" y="429"/>
                    <a:pt x="716" y="432"/>
                    <a:pt x="716" y="444"/>
                  </a:cubicBezTo>
                  <a:cubicBezTo>
                    <a:pt x="716" y="446"/>
                    <a:pt x="718" y="448"/>
                    <a:pt x="718" y="450"/>
                  </a:cubicBezTo>
                  <a:cubicBezTo>
                    <a:pt x="718" y="455"/>
                    <a:pt x="704" y="464"/>
                    <a:pt x="698" y="464"/>
                  </a:cubicBezTo>
                  <a:cubicBezTo>
                    <a:pt x="697" y="464"/>
                    <a:pt x="694" y="462"/>
                    <a:pt x="694" y="460"/>
                  </a:cubicBezTo>
                  <a:cubicBezTo>
                    <a:pt x="694" y="454"/>
                    <a:pt x="705" y="456"/>
                    <a:pt x="705" y="450"/>
                  </a:cubicBezTo>
                  <a:cubicBezTo>
                    <a:pt x="705" y="447"/>
                    <a:pt x="708" y="442"/>
                    <a:pt x="708" y="440"/>
                  </a:cubicBezTo>
                  <a:cubicBezTo>
                    <a:pt x="708" y="437"/>
                    <a:pt x="703" y="436"/>
                    <a:pt x="703" y="432"/>
                  </a:cubicBezTo>
                  <a:cubicBezTo>
                    <a:pt x="703" y="429"/>
                    <a:pt x="705" y="425"/>
                    <a:pt x="705" y="423"/>
                  </a:cubicBezTo>
                  <a:cubicBezTo>
                    <a:pt x="705" y="421"/>
                    <a:pt x="705" y="420"/>
                    <a:pt x="705" y="419"/>
                  </a:cubicBezTo>
                  <a:cubicBezTo>
                    <a:pt x="705" y="416"/>
                    <a:pt x="709" y="415"/>
                    <a:pt x="711" y="414"/>
                  </a:cubicBezTo>
                  <a:cubicBezTo>
                    <a:pt x="716" y="410"/>
                    <a:pt x="725" y="404"/>
                    <a:pt x="725" y="396"/>
                  </a:cubicBezTo>
                  <a:cubicBezTo>
                    <a:pt x="725" y="393"/>
                    <a:pt x="723" y="391"/>
                    <a:pt x="723" y="388"/>
                  </a:cubicBezTo>
                  <a:cubicBezTo>
                    <a:pt x="723" y="381"/>
                    <a:pt x="733" y="379"/>
                    <a:pt x="737" y="374"/>
                  </a:cubicBezTo>
                  <a:cubicBezTo>
                    <a:pt x="739" y="373"/>
                    <a:pt x="741" y="369"/>
                    <a:pt x="743" y="367"/>
                  </a:cubicBezTo>
                  <a:cubicBezTo>
                    <a:pt x="748" y="361"/>
                    <a:pt x="752" y="352"/>
                    <a:pt x="759" y="347"/>
                  </a:cubicBezTo>
                  <a:lnTo>
                    <a:pt x="759" y="347"/>
                  </a:lnTo>
                  <a:lnTo>
                    <a:pt x="759" y="343"/>
                  </a:lnTo>
                  <a:lnTo>
                    <a:pt x="755" y="343"/>
                  </a:lnTo>
                  <a:lnTo>
                    <a:pt x="755" y="343"/>
                  </a:lnTo>
                  <a:cubicBezTo>
                    <a:pt x="755" y="343"/>
                    <a:pt x="753" y="345"/>
                    <a:pt x="753" y="345"/>
                  </a:cubicBezTo>
                  <a:cubicBezTo>
                    <a:pt x="751" y="345"/>
                    <a:pt x="749" y="343"/>
                    <a:pt x="749" y="341"/>
                  </a:cubicBezTo>
                  <a:cubicBezTo>
                    <a:pt x="749" y="337"/>
                    <a:pt x="755" y="335"/>
                    <a:pt x="755" y="332"/>
                  </a:cubicBezTo>
                  <a:cubicBezTo>
                    <a:pt x="755" y="332"/>
                    <a:pt x="753" y="328"/>
                    <a:pt x="755" y="328"/>
                  </a:cubicBezTo>
                  <a:cubicBezTo>
                    <a:pt x="759" y="328"/>
                    <a:pt x="758" y="331"/>
                    <a:pt x="764" y="330"/>
                  </a:cubicBezTo>
                  <a:cubicBezTo>
                    <a:pt x="769" y="330"/>
                    <a:pt x="769" y="335"/>
                    <a:pt x="774" y="335"/>
                  </a:cubicBezTo>
                  <a:cubicBezTo>
                    <a:pt x="786" y="335"/>
                    <a:pt x="785" y="328"/>
                    <a:pt x="792" y="323"/>
                  </a:cubicBezTo>
                  <a:cubicBezTo>
                    <a:pt x="799" y="317"/>
                    <a:pt x="794" y="316"/>
                    <a:pt x="793" y="316"/>
                  </a:cubicBezTo>
                  <a:cubicBezTo>
                    <a:pt x="790" y="315"/>
                    <a:pt x="788" y="309"/>
                    <a:pt x="788" y="304"/>
                  </a:cubicBezTo>
                  <a:cubicBezTo>
                    <a:pt x="788" y="297"/>
                    <a:pt x="793" y="291"/>
                    <a:pt x="793" y="284"/>
                  </a:cubicBezTo>
                  <a:cubicBezTo>
                    <a:pt x="793" y="279"/>
                    <a:pt x="788" y="279"/>
                    <a:pt x="788" y="274"/>
                  </a:cubicBezTo>
                  <a:cubicBezTo>
                    <a:pt x="788" y="268"/>
                    <a:pt x="791" y="265"/>
                    <a:pt x="793" y="261"/>
                  </a:cubicBezTo>
                  <a:cubicBezTo>
                    <a:pt x="796" y="249"/>
                    <a:pt x="798" y="228"/>
                    <a:pt x="804" y="217"/>
                  </a:cubicBezTo>
                  <a:cubicBezTo>
                    <a:pt x="809" y="208"/>
                    <a:pt x="818" y="203"/>
                    <a:pt x="818" y="189"/>
                  </a:cubicBezTo>
                  <a:cubicBezTo>
                    <a:pt x="818" y="186"/>
                    <a:pt x="803" y="180"/>
                    <a:pt x="799" y="180"/>
                  </a:cubicBezTo>
                  <a:lnTo>
                    <a:pt x="799" y="180"/>
                  </a:lnTo>
                  <a:lnTo>
                    <a:pt x="787" y="180"/>
                  </a:lnTo>
                  <a:lnTo>
                    <a:pt x="787" y="180"/>
                  </a:lnTo>
                  <a:cubicBezTo>
                    <a:pt x="784" y="179"/>
                    <a:pt x="777" y="178"/>
                    <a:pt x="775" y="176"/>
                  </a:cubicBezTo>
                  <a:cubicBezTo>
                    <a:pt x="774" y="174"/>
                    <a:pt x="775" y="169"/>
                    <a:pt x="772" y="169"/>
                  </a:cubicBezTo>
                  <a:cubicBezTo>
                    <a:pt x="768" y="169"/>
                    <a:pt x="766" y="177"/>
                    <a:pt x="758" y="177"/>
                  </a:cubicBezTo>
                  <a:cubicBezTo>
                    <a:pt x="756" y="177"/>
                    <a:pt x="755" y="176"/>
                    <a:pt x="753" y="176"/>
                  </a:cubicBezTo>
                  <a:cubicBezTo>
                    <a:pt x="751" y="176"/>
                    <a:pt x="750" y="178"/>
                    <a:pt x="748" y="178"/>
                  </a:cubicBezTo>
                  <a:cubicBezTo>
                    <a:pt x="743" y="178"/>
                    <a:pt x="747" y="170"/>
                    <a:pt x="741" y="170"/>
                  </a:cubicBezTo>
                  <a:cubicBezTo>
                    <a:pt x="738" y="170"/>
                    <a:pt x="736" y="173"/>
                    <a:pt x="733" y="173"/>
                  </a:cubicBezTo>
                  <a:cubicBezTo>
                    <a:pt x="725" y="173"/>
                    <a:pt x="717" y="164"/>
                    <a:pt x="716" y="158"/>
                  </a:cubicBezTo>
                  <a:cubicBezTo>
                    <a:pt x="716" y="155"/>
                    <a:pt x="716" y="152"/>
                    <a:pt x="713" y="150"/>
                  </a:cubicBezTo>
                  <a:cubicBezTo>
                    <a:pt x="710" y="147"/>
                    <a:pt x="701" y="144"/>
                    <a:pt x="694" y="144"/>
                  </a:cubicBezTo>
                  <a:cubicBezTo>
                    <a:pt x="688" y="144"/>
                    <a:pt x="686" y="150"/>
                    <a:pt x="679" y="150"/>
                  </a:cubicBezTo>
                  <a:cubicBezTo>
                    <a:pt x="673" y="150"/>
                    <a:pt x="673" y="142"/>
                    <a:pt x="666" y="142"/>
                  </a:cubicBezTo>
                  <a:cubicBezTo>
                    <a:pt x="660" y="142"/>
                    <a:pt x="657" y="146"/>
                    <a:pt x="651" y="146"/>
                  </a:cubicBezTo>
                  <a:cubicBezTo>
                    <a:pt x="646" y="146"/>
                    <a:pt x="646" y="141"/>
                    <a:pt x="643" y="139"/>
                  </a:cubicBezTo>
                  <a:cubicBezTo>
                    <a:pt x="638" y="133"/>
                    <a:pt x="632" y="133"/>
                    <a:pt x="626" y="128"/>
                  </a:cubicBezTo>
                  <a:cubicBezTo>
                    <a:pt x="623" y="127"/>
                    <a:pt x="621" y="121"/>
                    <a:pt x="619" y="121"/>
                  </a:cubicBezTo>
                  <a:cubicBezTo>
                    <a:pt x="617" y="121"/>
                    <a:pt x="616" y="121"/>
                    <a:pt x="614" y="121"/>
                  </a:cubicBezTo>
                  <a:cubicBezTo>
                    <a:pt x="606" y="121"/>
                    <a:pt x="610" y="111"/>
                    <a:pt x="608" y="108"/>
                  </a:cubicBezTo>
                  <a:cubicBezTo>
                    <a:pt x="607" y="107"/>
                    <a:pt x="604" y="105"/>
                    <a:pt x="604" y="102"/>
                  </a:cubicBezTo>
                  <a:cubicBezTo>
                    <a:pt x="604" y="98"/>
                    <a:pt x="608" y="97"/>
                    <a:pt x="608" y="92"/>
                  </a:cubicBezTo>
                  <a:cubicBezTo>
                    <a:pt x="608" y="89"/>
                    <a:pt x="607" y="86"/>
                    <a:pt x="604" y="86"/>
                  </a:cubicBezTo>
                  <a:cubicBezTo>
                    <a:pt x="600" y="86"/>
                    <a:pt x="597" y="94"/>
                    <a:pt x="596" y="98"/>
                  </a:cubicBezTo>
                  <a:cubicBezTo>
                    <a:pt x="594" y="102"/>
                    <a:pt x="586" y="109"/>
                    <a:pt x="581" y="109"/>
                  </a:cubicBezTo>
                  <a:cubicBezTo>
                    <a:pt x="578" y="109"/>
                    <a:pt x="564" y="107"/>
                    <a:pt x="564" y="103"/>
                  </a:cubicBezTo>
                  <a:cubicBezTo>
                    <a:pt x="564" y="99"/>
                    <a:pt x="567" y="100"/>
                    <a:pt x="567" y="95"/>
                  </a:cubicBezTo>
                  <a:cubicBezTo>
                    <a:pt x="567" y="92"/>
                    <a:pt x="564" y="90"/>
                    <a:pt x="564" y="87"/>
                  </a:cubicBezTo>
                  <a:cubicBezTo>
                    <a:pt x="564" y="85"/>
                    <a:pt x="566" y="83"/>
                    <a:pt x="566" y="81"/>
                  </a:cubicBezTo>
                  <a:cubicBezTo>
                    <a:pt x="566" y="80"/>
                    <a:pt x="566" y="77"/>
                    <a:pt x="564" y="77"/>
                  </a:cubicBezTo>
                  <a:cubicBezTo>
                    <a:pt x="560" y="77"/>
                    <a:pt x="560" y="68"/>
                    <a:pt x="552" y="71"/>
                  </a:cubicBezTo>
                  <a:cubicBezTo>
                    <a:pt x="551" y="71"/>
                    <a:pt x="546" y="72"/>
                    <a:pt x="543" y="73"/>
                  </a:cubicBezTo>
                  <a:cubicBezTo>
                    <a:pt x="539" y="74"/>
                    <a:pt x="537" y="79"/>
                    <a:pt x="535" y="75"/>
                  </a:cubicBezTo>
                  <a:cubicBezTo>
                    <a:pt x="532" y="75"/>
                    <a:pt x="535" y="64"/>
                    <a:pt x="535" y="64"/>
                  </a:cubicBezTo>
                  <a:cubicBezTo>
                    <a:pt x="529" y="57"/>
                    <a:pt x="518" y="60"/>
                    <a:pt x="510" y="55"/>
                  </a:cubicBezTo>
                  <a:cubicBezTo>
                    <a:pt x="505" y="53"/>
                    <a:pt x="507" y="33"/>
                    <a:pt x="497" y="32"/>
                  </a:cubicBezTo>
                  <a:cubicBezTo>
                    <a:pt x="491" y="31"/>
                    <a:pt x="490" y="38"/>
                    <a:pt x="484" y="38"/>
                  </a:cubicBezTo>
                  <a:cubicBezTo>
                    <a:pt x="482" y="38"/>
                    <a:pt x="481" y="37"/>
                    <a:pt x="480" y="35"/>
                  </a:cubicBezTo>
                  <a:cubicBezTo>
                    <a:pt x="478" y="32"/>
                    <a:pt x="470" y="30"/>
                    <a:pt x="469" y="26"/>
                  </a:cubicBezTo>
                  <a:cubicBezTo>
                    <a:pt x="469" y="22"/>
                    <a:pt x="471" y="19"/>
                    <a:pt x="469" y="15"/>
                  </a:cubicBezTo>
                  <a:cubicBezTo>
                    <a:pt x="468" y="9"/>
                    <a:pt x="463" y="9"/>
                    <a:pt x="463" y="0"/>
                  </a:cubicBezTo>
                  <a:cubicBezTo>
                    <a:pt x="459" y="2"/>
                    <a:pt x="454" y="5"/>
                    <a:pt x="451" y="6"/>
                  </a:cubicBezTo>
                  <a:cubicBezTo>
                    <a:pt x="448" y="8"/>
                    <a:pt x="448" y="4"/>
                    <a:pt x="439" y="7"/>
                  </a:cubicBezTo>
                  <a:cubicBezTo>
                    <a:pt x="429" y="11"/>
                    <a:pt x="424" y="11"/>
                    <a:pt x="414" y="16"/>
                  </a:cubicBezTo>
                  <a:cubicBezTo>
                    <a:pt x="411" y="17"/>
                    <a:pt x="404" y="23"/>
                    <a:pt x="404" y="26"/>
                  </a:cubicBezTo>
                  <a:cubicBezTo>
                    <a:pt x="404" y="29"/>
                    <a:pt x="406" y="30"/>
                    <a:pt x="406" y="33"/>
                  </a:cubicBezTo>
                  <a:cubicBezTo>
                    <a:pt x="406" y="35"/>
                    <a:pt x="403" y="37"/>
                    <a:pt x="403" y="40"/>
                  </a:cubicBezTo>
                  <a:cubicBezTo>
                    <a:pt x="403" y="45"/>
                    <a:pt x="405" y="50"/>
                    <a:pt x="405" y="54"/>
                  </a:cubicBezTo>
                  <a:cubicBezTo>
                    <a:pt x="405" y="57"/>
                    <a:pt x="402" y="63"/>
                    <a:pt x="402" y="68"/>
                  </a:cubicBezTo>
                  <a:cubicBezTo>
                    <a:pt x="402" y="71"/>
                    <a:pt x="405" y="70"/>
                    <a:pt x="405" y="72"/>
                  </a:cubicBezTo>
                  <a:cubicBezTo>
                    <a:pt x="405" y="74"/>
                    <a:pt x="402" y="74"/>
                    <a:pt x="402" y="77"/>
                  </a:cubicBezTo>
                  <a:cubicBezTo>
                    <a:pt x="402" y="78"/>
                    <a:pt x="405" y="82"/>
                    <a:pt x="406" y="82"/>
                  </a:cubicBezTo>
                  <a:lnTo>
                    <a:pt x="406" y="82"/>
                  </a:lnTo>
                  <a:lnTo>
                    <a:pt x="406" y="88"/>
                  </a:lnTo>
                  <a:lnTo>
                    <a:pt x="406" y="88"/>
                  </a:lnTo>
                  <a:cubicBezTo>
                    <a:pt x="404" y="88"/>
                    <a:pt x="402" y="86"/>
                    <a:pt x="401" y="86"/>
                  </a:cubicBezTo>
                  <a:cubicBezTo>
                    <a:pt x="398" y="86"/>
                    <a:pt x="399" y="91"/>
                    <a:pt x="398" y="92"/>
                  </a:cubicBezTo>
                  <a:cubicBezTo>
                    <a:pt x="395" y="97"/>
                    <a:pt x="390" y="101"/>
                    <a:pt x="386" y="103"/>
                  </a:cubicBezTo>
                  <a:cubicBezTo>
                    <a:pt x="373" y="112"/>
                    <a:pt x="364" y="114"/>
                    <a:pt x="356" y="116"/>
                  </a:cubicBezTo>
                  <a:cubicBezTo>
                    <a:pt x="341" y="118"/>
                    <a:pt x="348" y="115"/>
                    <a:pt x="338" y="121"/>
                  </a:cubicBezTo>
                  <a:lnTo>
                    <a:pt x="338" y="121"/>
                  </a:lnTo>
                  <a:lnTo>
                    <a:pt x="324" y="129"/>
                  </a:lnTo>
                  <a:lnTo>
                    <a:pt x="324" y="129"/>
                  </a:lnTo>
                  <a:cubicBezTo>
                    <a:pt x="319" y="131"/>
                    <a:pt x="314" y="134"/>
                    <a:pt x="314" y="138"/>
                  </a:cubicBezTo>
                  <a:cubicBezTo>
                    <a:pt x="314" y="141"/>
                    <a:pt x="314" y="142"/>
                    <a:pt x="314" y="142"/>
                  </a:cubicBezTo>
                  <a:cubicBezTo>
                    <a:pt x="314" y="144"/>
                    <a:pt x="312" y="146"/>
                    <a:pt x="312" y="150"/>
                  </a:cubicBezTo>
                  <a:cubicBezTo>
                    <a:pt x="312" y="153"/>
                    <a:pt x="312" y="155"/>
                    <a:pt x="315" y="155"/>
                  </a:cubicBezTo>
                  <a:cubicBezTo>
                    <a:pt x="318" y="155"/>
                    <a:pt x="318" y="153"/>
                    <a:pt x="321" y="153"/>
                  </a:cubicBezTo>
                  <a:cubicBezTo>
                    <a:pt x="323" y="153"/>
                    <a:pt x="324" y="154"/>
                    <a:pt x="327" y="154"/>
                  </a:cubicBezTo>
                  <a:cubicBezTo>
                    <a:pt x="331" y="154"/>
                    <a:pt x="331" y="156"/>
                    <a:pt x="334" y="154"/>
                  </a:cubicBezTo>
                  <a:cubicBezTo>
                    <a:pt x="334" y="159"/>
                    <a:pt x="318" y="162"/>
                    <a:pt x="314" y="163"/>
                  </a:cubicBezTo>
                  <a:cubicBezTo>
                    <a:pt x="309" y="165"/>
                    <a:pt x="300" y="173"/>
                    <a:pt x="294" y="173"/>
                  </a:cubicBezTo>
                  <a:cubicBezTo>
                    <a:pt x="292" y="173"/>
                    <a:pt x="290" y="170"/>
                    <a:pt x="289" y="169"/>
                  </a:cubicBezTo>
                  <a:cubicBezTo>
                    <a:pt x="284" y="165"/>
                    <a:pt x="278" y="166"/>
                    <a:pt x="272" y="166"/>
                  </a:cubicBezTo>
                  <a:cubicBezTo>
                    <a:pt x="265" y="166"/>
                    <a:pt x="252" y="164"/>
                    <a:pt x="250" y="160"/>
                  </a:cubicBezTo>
                  <a:cubicBezTo>
                    <a:pt x="247" y="160"/>
                    <a:pt x="246" y="160"/>
                    <a:pt x="245" y="160"/>
                  </a:cubicBezTo>
                  <a:cubicBezTo>
                    <a:pt x="243" y="160"/>
                    <a:pt x="241" y="160"/>
                    <a:pt x="239" y="161"/>
                  </a:cubicBezTo>
                  <a:cubicBezTo>
                    <a:pt x="239" y="161"/>
                    <a:pt x="236" y="163"/>
                    <a:pt x="234" y="162"/>
                  </a:cubicBezTo>
                  <a:cubicBezTo>
                    <a:pt x="232" y="160"/>
                    <a:pt x="234" y="159"/>
                    <a:pt x="234" y="158"/>
                  </a:cubicBezTo>
                  <a:cubicBezTo>
                    <a:pt x="232" y="152"/>
                    <a:pt x="226" y="152"/>
                    <a:pt x="226" y="147"/>
                  </a:cubicBezTo>
                  <a:cubicBezTo>
                    <a:pt x="226" y="142"/>
                    <a:pt x="231" y="141"/>
                    <a:pt x="231" y="136"/>
                  </a:cubicBezTo>
                  <a:cubicBezTo>
                    <a:pt x="231" y="133"/>
                    <a:pt x="225" y="129"/>
                    <a:pt x="221" y="129"/>
                  </a:cubicBezTo>
                  <a:cubicBezTo>
                    <a:pt x="214" y="129"/>
                    <a:pt x="213" y="134"/>
                    <a:pt x="206" y="134"/>
                  </a:cubicBezTo>
                  <a:cubicBezTo>
                    <a:pt x="205" y="134"/>
                    <a:pt x="204" y="133"/>
                    <a:pt x="204" y="133"/>
                  </a:cubicBezTo>
                  <a:cubicBezTo>
                    <a:pt x="191" y="130"/>
                    <a:pt x="190" y="123"/>
                    <a:pt x="187" y="127"/>
                  </a:cubicBezTo>
                  <a:cubicBezTo>
                    <a:pt x="184" y="131"/>
                    <a:pt x="192" y="134"/>
                    <a:pt x="192" y="138"/>
                  </a:cubicBezTo>
                  <a:cubicBezTo>
                    <a:pt x="192" y="141"/>
                    <a:pt x="189" y="143"/>
                    <a:pt x="189" y="147"/>
                  </a:cubicBezTo>
                  <a:cubicBezTo>
                    <a:pt x="189" y="151"/>
                    <a:pt x="193" y="151"/>
                    <a:pt x="193" y="154"/>
                  </a:cubicBezTo>
                  <a:cubicBezTo>
                    <a:pt x="193" y="156"/>
                    <a:pt x="193" y="157"/>
                    <a:pt x="193" y="158"/>
                  </a:cubicBezTo>
                  <a:cubicBezTo>
                    <a:pt x="193" y="161"/>
                    <a:pt x="195" y="163"/>
                    <a:pt x="197" y="166"/>
                  </a:cubicBezTo>
                  <a:lnTo>
                    <a:pt x="197" y="166"/>
                  </a:lnTo>
                  <a:lnTo>
                    <a:pt x="197" y="165"/>
                  </a:lnTo>
                  <a:lnTo>
                    <a:pt x="197" y="165"/>
                  </a:lnTo>
                  <a:cubicBezTo>
                    <a:pt x="200" y="167"/>
                    <a:pt x="206" y="173"/>
                    <a:pt x="206" y="177"/>
                  </a:cubicBezTo>
                  <a:cubicBezTo>
                    <a:pt x="206" y="179"/>
                    <a:pt x="205" y="180"/>
                    <a:pt x="205" y="182"/>
                  </a:cubicBezTo>
                  <a:cubicBezTo>
                    <a:pt x="205" y="188"/>
                    <a:pt x="207" y="190"/>
                    <a:pt x="207" y="196"/>
                  </a:cubicBezTo>
                  <a:cubicBezTo>
                    <a:pt x="207" y="202"/>
                    <a:pt x="206" y="207"/>
                    <a:pt x="206" y="212"/>
                  </a:cubicBezTo>
                  <a:cubicBezTo>
                    <a:pt x="206" y="217"/>
                    <a:pt x="210" y="223"/>
                    <a:pt x="212" y="226"/>
                  </a:cubicBezTo>
                  <a:cubicBezTo>
                    <a:pt x="214" y="228"/>
                    <a:pt x="221" y="229"/>
                    <a:pt x="218" y="231"/>
                  </a:cubicBezTo>
                  <a:cubicBezTo>
                    <a:pt x="217" y="232"/>
                    <a:pt x="213" y="232"/>
                    <a:pt x="211" y="232"/>
                  </a:cubicBezTo>
                  <a:cubicBezTo>
                    <a:pt x="204" y="232"/>
                    <a:pt x="200" y="232"/>
                    <a:pt x="195" y="231"/>
                  </a:cubicBezTo>
                  <a:cubicBezTo>
                    <a:pt x="192" y="231"/>
                    <a:pt x="189" y="231"/>
                    <a:pt x="189" y="230"/>
                  </a:cubicBezTo>
                  <a:cubicBezTo>
                    <a:pt x="189" y="228"/>
                    <a:pt x="191" y="224"/>
                    <a:pt x="189" y="223"/>
                  </a:cubicBezTo>
                  <a:cubicBezTo>
                    <a:pt x="187" y="222"/>
                    <a:pt x="184" y="223"/>
                    <a:pt x="184" y="223"/>
                  </a:cubicBezTo>
                  <a:cubicBezTo>
                    <a:pt x="183" y="226"/>
                    <a:pt x="181" y="225"/>
                    <a:pt x="179" y="227"/>
                  </a:cubicBezTo>
                  <a:cubicBezTo>
                    <a:pt x="178" y="229"/>
                    <a:pt x="182" y="231"/>
                    <a:pt x="182" y="237"/>
                  </a:cubicBezTo>
                  <a:cubicBezTo>
                    <a:pt x="181" y="238"/>
                    <a:pt x="179" y="237"/>
                    <a:pt x="179" y="237"/>
                  </a:cubicBezTo>
                  <a:cubicBezTo>
                    <a:pt x="178" y="232"/>
                    <a:pt x="178" y="227"/>
                    <a:pt x="174" y="227"/>
                  </a:cubicBezTo>
                  <a:cubicBezTo>
                    <a:pt x="169" y="227"/>
                    <a:pt x="169" y="232"/>
                    <a:pt x="164" y="233"/>
                  </a:cubicBezTo>
                  <a:cubicBezTo>
                    <a:pt x="163" y="228"/>
                    <a:pt x="161" y="230"/>
                    <a:pt x="160" y="228"/>
                  </a:cubicBezTo>
                  <a:cubicBezTo>
                    <a:pt x="160" y="227"/>
                    <a:pt x="163" y="226"/>
                    <a:pt x="160" y="224"/>
                  </a:cubicBezTo>
                  <a:cubicBezTo>
                    <a:pt x="158" y="224"/>
                    <a:pt x="154" y="227"/>
                    <a:pt x="150" y="226"/>
                  </a:cubicBezTo>
                  <a:cubicBezTo>
                    <a:pt x="149" y="225"/>
                    <a:pt x="140" y="236"/>
                    <a:pt x="135" y="236"/>
                  </a:cubicBezTo>
                  <a:cubicBezTo>
                    <a:pt x="133" y="236"/>
                    <a:pt x="133" y="233"/>
                    <a:pt x="132" y="232"/>
                  </a:cubicBezTo>
                  <a:cubicBezTo>
                    <a:pt x="131" y="231"/>
                    <a:pt x="129" y="230"/>
                    <a:pt x="127" y="229"/>
                  </a:cubicBezTo>
                  <a:cubicBezTo>
                    <a:pt x="125" y="228"/>
                    <a:pt x="128" y="225"/>
                    <a:pt x="126" y="224"/>
                  </a:cubicBezTo>
                  <a:cubicBezTo>
                    <a:pt x="122" y="221"/>
                    <a:pt x="122" y="221"/>
                    <a:pt x="122" y="214"/>
                  </a:cubicBezTo>
                  <a:cubicBezTo>
                    <a:pt x="116" y="214"/>
                    <a:pt x="112" y="209"/>
                    <a:pt x="112" y="203"/>
                  </a:cubicBezTo>
                  <a:lnTo>
                    <a:pt x="112" y="203"/>
                  </a:lnTo>
                  <a:lnTo>
                    <a:pt x="109" y="203"/>
                  </a:lnTo>
                  <a:lnTo>
                    <a:pt x="109" y="203"/>
                  </a:lnTo>
                  <a:cubicBezTo>
                    <a:pt x="108" y="205"/>
                    <a:pt x="107" y="206"/>
                    <a:pt x="105" y="206"/>
                  </a:cubicBezTo>
                  <a:cubicBezTo>
                    <a:pt x="103" y="206"/>
                    <a:pt x="103" y="203"/>
                    <a:pt x="102" y="202"/>
                  </a:cubicBezTo>
                  <a:cubicBezTo>
                    <a:pt x="99" y="202"/>
                    <a:pt x="98" y="207"/>
                    <a:pt x="93" y="207"/>
                  </a:cubicBezTo>
                  <a:cubicBezTo>
                    <a:pt x="89" y="207"/>
                    <a:pt x="89" y="204"/>
                    <a:pt x="87" y="204"/>
                  </a:cubicBezTo>
                  <a:cubicBezTo>
                    <a:pt x="86" y="204"/>
                    <a:pt x="79" y="207"/>
                    <a:pt x="79" y="208"/>
                  </a:cubicBezTo>
                  <a:cubicBezTo>
                    <a:pt x="79" y="210"/>
                    <a:pt x="82" y="211"/>
                    <a:pt x="84" y="211"/>
                  </a:cubicBezTo>
                  <a:cubicBezTo>
                    <a:pt x="83" y="212"/>
                    <a:pt x="82" y="213"/>
                    <a:pt x="80" y="213"/>
                  </a:cubicBezTo>
                  <a:cubicBezTo>
                    <a:pt x="80" y="218"/>
                    <a:pt x="79" y="220"/>
                    <a:pt x="76" y="219"/>
                  </a:cubicBezTo>
                  <a:cubicBezTo>
                    <a:pt x="70" y="217"/>
                    <a:pt x="70" y="213"/>
                    <a:pt x="65" y="213"/>
                  </a:cubicBezTo>
                  <a:cubicBezTo>
                    <a:pt x="61" y="213"/>
                    <a:pt x="63" y="221"/>
                    <a:pt x="60" y="222"/>
                  </a:cubicBezTo>
                  <a:cubicBezTo>
                    <a:pt x="59" y="221"/>
                    <a:pt x="60" y="220"/>
                    <a:pt x="59" y="218"/>
                  </a:cubicBezTo>
                  <a:cubicBezTo>
                    <a:pt x="54" y="219"/>
                    <a:pt x="55" y="217"/>
                    <a:pt x="55" y="216"/>
                  </a:cubicBezTo>
                  <a:cubicBezTo>
                    <a:pt x="55" y="215"/>
                    <a:pt x="55" y="215"/>
                    <a:pt x="55" y="213"/>
                  </a:cubicBezTo>
                  <a:cubicBezTo>
                    <a:pt x="54" y="212"/>
                    <a:pt x="51" y="213"/>
                    <a:pt x="49" y="214"/>
                  </a:cubicBezTo>
                  <a:cubicBezTo>
                    <a:pt x="48" y="216"/>
                    <a:pt x="44" y="214"/>
                    <a:pt x="44" y="214"/>
                  </a:cubicBezTo>
                  <a:cubicBezTo>
                    <a:pt x="43" y="214"/>
                    <a:pt x="43" y="214"/>
                    <a:pt x="42" y="214"/>
                  </a:cubicBezTo>
                  <a:cubicBezTo>
                    <a:pt x="40" y="214"/>
                    <a:pt x="39" y="217"/>
                    <a:pt x="36" y="217"/>
                  </a:cubicBezTo>
                  <a:cubicBezTo>
                    <a:pt x="33" y="217"/>
                    <a:pt x="32" y="216"/>
                    <a:pt x="30" y="216"/>
                  </a:cubicBezTo>
                  <a:cubicBezTo>
                    <a:pt x="27" y="216"/>
                    <a:pt x="25" y="219"/>
                    <a:pt x="23" y="219"/>
                  </a:cubicBezTo>
                  <a:lnTo>
                    <a:pt x="23" y="219"/>
                  </a:lnTo>
                  <a:lnTo>
                    <a:pt x="19" y="218"/>
                  </a:lnTo>
                  <a:lnTo>
                    <a:pt x="19" y="218"/>
                  </a:lnTo>
                  <a:cubicBezTo>
                    <a:pt x="17" y="218"/>
                    <a:pt x="18" y="220"/>
                    <a:pt x="18" y="221"/>
                  </a:cubicBezTo>
                  <a:cubicBezTo>
                    <a:pt x="16" y="221"/>
                    <a:pt x="14" y="222"/>
                    <a:pt x="14" y="223"/>
                  </a:cubicBezTo>
                  <a:cubicBezTo>
                    <a:pt x="12" y="224"/>
                    <a:pt x="8" y="224"/>
                    <a:pt x="8" y="224"/>
                  </a:cubicBezTo>
                  <a:cubicBezTo>
                    <a:pt x="7" y="224"/>
                    <a:pt x="3" y="226"/>
                    <a:pt x="2" y="228"/>
                  </a:cubicBezTo>
                  <a:cubicBezTo>
                    <a:pt x="2" y="229"/>
                    <a:pt x="3" y="230"/>
                    <a:pt x="2" y="232"/>
                  </a:cubicBezTo>
                  <a:cubicBezTo>
                    <a:pt x="2" y="233"/>
                    <a:pt x="0" y="234"/>
                    <a:pt x="0" y="235"/>
                  </a:cubicBezTo>
                  <a:lnTo>
                    <a:pt x="0" y="235"/>
                  </a:lnTo>
                  <a:lnTo>
                    <a:pt x="2" y="239"/>
                  </a:lnTo>
                  <a:lnTo>
                    <a:pt x="2" y="239"/>
                  </a:lnTo>
                  <a:cubicBezTo>
                    <a:pt x="1" y="240"/>
                    <a:pt x="1" y="242"/>
                    <a:pt x="1" y="243"/>
                  </a:cubicBezTo>
                  <a:cubicBezTo>
                    <a:pt x="1" y="245"/>
                    <a:pt x="1" y="245"/>
                    <a:pt x="3" y="245"/>
                  </a:cubicBezTo>
                  <a:cubicBezTo>
                    <a:pt x="5" y="245"/>
                    <a:pt x="4" y="242"/>
                    <a:pt x="7" y="242"/>
                  </a:cubicBezTo>
                  <a:cubicBezTo>
                    <a:pt x="8" y="242"/>
                    <a:pt x="12" y="245"/>
                    <a:pt x="14" y="245"/>
                  </a:cubicBezTo>
                  <a:cubicBezTo>
                    <a:pt x="18" y="245"/>
                    <a:pt x="19" y="243"/>
                    <a:pt x="21" y="242"/>
                  </a:cubicBezTo>
                  <a:cubicBezTo>
                    <a:pt x="22" y="241"/>
                    <a:pt x="23" y="242"/>
                    <a:pt x="23" y="242"/>
                  </a:cubicBezTo>
                  <a:cubicBezTo>
                    <a:pt x="24" y="242"/>
                    <a:pt x="23" y="244"/>
                    <a:pt x="23" y="245"/>
                  </a:cubicBezTo>
                  <a:cubicBezTo>
                    <a:pt x="23" y="247"/>
                    <a:pt x="25" y="248"/>
                    <a:pt x="27" y="248"/>
                  </a:cubicBezTo>
                  <a:cubicBezTo>
                    <a:pt x="29" y="248"/>
                    <a:pt x="30" y="247"/>
                    <a:pt x="31" y="247"/>
                  </a:cubicBezTo>
                  <a:cubicBezTo>
                    <a:pt x="32" y="247"/>
                    <a:pt x="31" y="248"/>
                    <a:pt x="32" y="248"/>
                  </a:cubicBezTo>
                  <a:cubicBezTo>
                    <a:pt x="32" y="250"/>
                    <a:pt x="37" y="250"/>
                    <a:pt x="36" y="252"/>
                  </a:cubicBezTo>
                  <a:cubicBezTo>
                    <a:pt x="32" y="254"/>
                    <a:pt x="28" y="252"/>
                    <a:pt x="24" y="252"/>
                  </a:cubicBezTo>
                  <a:cubicBezTo>
                    <a:pt x="22" y="249"/>
                    <a:pt x="23" y="251"/>
                    <a:pt x="19" y="250"/>
                  </a:cubicBezTo>
                  <a:cubicBezTo>
                    <a:pt x="19" y="250"/>
                    <a:pt x="18" y="247"/>
                    <a:pt x="16" y="247"/>
                  </a:cubicBezTo>
                  <a:cubicBezTo>
                    <a:pt x="15" y="247"/>
                    <a:pt x="10" y="252"/>
                    <a:pt x="10" y="252"/>
                  </a:cubicBezTo>
                  <a:cubicBezTo>
                    <a:pt x="10" y="253"/>
                    <a:pt x="12" y="254"/>
                    <a:pt x="12" y="254"/>
                  </a:cubicBezTo>
                  <a:cubicBezTo>
                    <a:pt x="14" y="255"/>
                    <a:pt x="12" y="261"/>
                    <a:pt x="15" y="261"/>
                  </a:cubicBezTo>
                  <a:cubicBezTo>
                    <a:pt x="18" y="261"/>
                    <a:pt x="19" y="257"/>
                    <a:pt x="21" y="257"/>
                  </a:cubicBezTo>
                  <a:cubicBezTo>
                    <a:pt x="24" y="257"/>
                    <a:pt x="25" y="260"/>
                    <a:pt x="28" y="260"/>
                  </a:cubicBezTo>
                  <a:cubicBezTo>
                    <a:pt x="28" y="264"/>
                    <a:pt x="32" y="264"/>
                    <a:pt x="32" y="267"/>
                  </a:cubicBezTo>
                  <a:cubicBezTo>
                    <a:pt x="32" y="268"/>
                    <a:pt x="30" y="269"/>
                    <a:pt x="29" y="269"/>
                  </a:cubicBezTo>
                  <a:cubicBezTo>
                    <a:pt x="27" y="269"/>
                    <a:pt x="25" y="268"/>
                    <a:pt x="23" y="268"/>
                  </a:cubicBezTo>
                  <a:cubicBezTo>
                    <a:pt x="15" y="268"/>
                    <a:pt x="3" y="270"/>
                    <a:pt x="3" y="272"/>
                  </a:cubicBezTo>
                  <a:cubicBezTo>
                    <a:pt x="5" y="277"/>
                    <a:pt x="9" y="276"/>
                    <a:pt x="14" y="276"/>
                  </a:cubicBezTo>
                  <a:cubicBezTo>
                    <a:pt x="16" y="277"/>
                    <a:pt x="18" y="278"/>
                    <a:pt x="19" y="278"/>
                  </a:cubicBezTo>
                  <a:lnTo>
                    <a:pt x="19" y="278"/>
                  </a:lnTo>
                  <a:lnTo>
                    <a:pt x="22" y="282"/>
                  </a:lnTo>
                  <a:lnTo>
                    <a:pt x="22" y="282"/>
                  </a:lnTo>
                  <a:cubicBezTo>
                    <a:pt x="23" y="285"/>
                    <a:pt x="26" y="287"/>
                    <a:pt x="26" y="290"/>
                  </a:cubicBezTo>
                  <a:cubicBezTo>
                    <a:pt x="26" y="293"/>
                    <a:pt x="23" y="293"/>
                    <a:pt x="23" y="295"/>
                  </a:cubicBezTo>
                  <a:cubicBezTo>
                    <a:pt x="23" y="297"/>
                    <a:pt x="30" y="298"/>
                    <a:pt x="33" y="298"/>
                  </a:cubicBezTo>
                  <a:cubicBezTo>
                    <a:pt x="36" y="298"/>
                    <a:pt x="36" y="296"/>
                    <a:pt x="36" y="294"/>
                  </a:cubicBezTo>
                  <a:cubicBezTo>
                    <a:pt x="36" y="293"/>
                    <a:pt x="37" y="292"/>
                    <a:pt x="38" y="292"/>
                  </a:cubicBezTo>
                  <a:cubicBezTo>
                    <a:pt x="41" y="292"/>
                    <a:pt x="44" y="294"/>
                    <a:pt x="47" y="294"/>
                  </a:cubicBezTo>
                  <a:cubicBezTo>
                    <a:pt x="50" y="294"/>
                    <a:pt x="49" y="291"/>
                    <a:pt x="49" y="289"/>
                  </a:cubicBezTo>
                  <a:lnTo>
                    <a:pt x="49" y="289"/>
                  </a:lnTo>
                  <a:lnTo>
                    <a:pt x="51" y="289"/>
                  </a:lnTo>
                  <a:lnTo>
                    <a:pt x="51" y="289"/>
                  </a:lnTo>
                  <a:cubicBezTo>
                    <a:pt x="51" y="290"/>
                    <a:pt x="51" y="290"/>
                    <a:pt x="52" y="290"/>
                  </a:cubicBezTo>
                  <a:cubicBezTo>
                    <a:pt x="52" y="294"/>
                    <a:pt x="59" y="302"/>
                    <a:pt x="62" y="302"/>
                  </a:cubicBezTo>
                  <a:cubicBezTo>
                    <a:pt x="64" y="302"/>
                    <a:pt x="64" y="300"/>
                    <a:pt x="66" y="300"/>
                  </a:cubicBezTo>
                  <a:cubicBezTo>
                    <a:pt x="67" y="300"/>
                    <a:pt x="67" y="300"/>
                    <a:pt x="68" y="300"/>
                  </a:cubicBezTo>
                  <a:cubicBezTo>
                    <a:pt x="69" y="304"/>
                    <a:pt x="75" y="303"/>
                    <a:pt x="77" y="305"/>
                  </a:cubicBezTo>
                  <a:cubicBezTo>
                    <a:pt x="79" y="307"/>
                    <a:pt x="84" y="308"/>
                    <a:pt x="87" y="307"/>
                  </a:cubicBezTo>
                  <a:cubicBezTo>
                    <a:pt x="88" y="307"/>
                    <a:pt x="89" y="306"/>
                    <a:pt x="89" y="306"/>
                  </a:cubicBezTo>
                  <a:cubicBezTo>
                    <a:pt x="90" y="306"/>
                    <a:pt x="91" y="307"/>
                    <a:pt x="91" y="308"/>
                  </a:cubicBezTo>
                  <a:cubicBezTo>
                    <a:pt x="91" y="309"/>
                    <a:pt x="90" y="310"/>
                    <a:pt x="90" y="311"/>
                  </a:cubicBezTo>
                  <a:cubicBezTo>
                    <a:pt x="90" y="313"/>
                    <a:pt x="94" y="314"/>
                    <a:pt x="95" y="314"/>
                  </a:cubicBezTo>
                  <a:cubicBezTo>
                    <a:pt x="98" y="314"/>
                    <a:pt x="99" y="308"/>
                    <a:pt x="102" y="308"/>
                  </a:cubicBezTo>
                  <a:cubicBezTo>
                    <a:pt x="102" y="308"/>
                    <a:pt x="103" y="308"/>
                    <a:pt x="103" y="308"/>
                  </a:cubicBezTo>
                  <a:cubicBezTo>
                    <a:pt x="103" y="309"/>
                    <a:pt x="103" y="309"/>
                    <a:pt x="103" y="310"/>
                  </a:cubicBezTo>
                  <a:cubicBezTo>
                    <a:pt x="103" y="313"/>
                    <a:pt x="98" y="314"/>
                    <a:pt x="98" y="317"/>
                  </a:cubicBezTo>
                  <a:cubicBezTo>
                    <a:pt x="98" y="320"/>
                    <a:pt x="102" y="321"/>
                    <a:pt x="102" y="324"/>
                  </a:cubicBezTo>
                  <a:cubicBezTo>
                    <a:pt x="102" y="326"/>
                    <a:pt x="100" y="326"/>
                    <a:pt x="100" y="328"/>
                  </a:cubicBezTo>
                  <a:cubicBezTo>
                    <a:pt x="100" y="332"/>
                    <a:pt x="101" y="334"/>
                    <a:pt x="105" y="334"/>
                  </a:cubicBezTo>
                  <a:lnTo>
                    <a:pt x="105" y="334"/>
                  </a:lnTo>
                  <a:lnTo>
                    <a:pt x="105" y="329"/>
                  </a:lnTo>
                  <a:lnTo>
                    <a:pt x="105" y="329"/>
                  </a:lnTo>
                  <a:cubicBezTo>
                    <a:pt x="105" y="327"/>
                    <a:pt x="104" y="327"/>
                    <a:pt x="104" y="325"/>
                  </a:cubicBezTo>
                  <a:cubicBezTo>
                    <a:pt x="105" y="322"/>
                    <a:pt x="106" y="323"/>
                    <a:pt x="106" y="323"/>
                  </a:cubicBezTo>
                  <a:cubicBezTo>
                    <a:pt x="108" y="323"/>
                    <a:pt x="109" y="324"/>
                    <a:pt x="110" y="324"/>
                  </a:cubicBezTo>
                  <a:cubicBezTo>
                    <a:pt x="112" y="324"/>
                    <a:pt x="110" y="322"/>
                    <a:pt x="113" y="322"/>
                  </a:cubicBezTo>
                  <a:cubicBezTo>
                    <a:pt x="114" y="322"/>
                    <a:pt x="115" y="323"/>
                    <a:pt x="116" y="323"/>
                  </a:cubicBezTo>
                  <a:cubicBezTo>
                    <a:pt x="120" y="323"/>
                    <a:pt x="120" y="319"/>
                    <a:pt x="124" y="319"/>
                  </a:cubicBezTo>
                  <a:cubicBezTo>
                    <a:pt x="127" y="319"/>
                    <a:pt x="129" y="322"/>
                    <a:pt x="129" y="325"/>
                  </a:cubicBezTo>
                  <a:cubicBezTo>
                    <a:pt x="129" y="327"/>
                    <a:pt x="127" y="328"/>
                    <a:pt x="125" y="328"/>
                  </a:cubicBezTo>
                  <a:cubicBezTo>
                    <a:pt x="121" y="328"/>
                    <a:pt x="120" y="325"/>
                    <a:pt x="117" y="325"/>
                  </a:cubicBezTo>
                  <a:cubicBezTo>
                    <a:pt x="115" y="325"/>
                    <a:pt x="114" y="326"/>
                    <a:pt x="114" y="327"/>
                  </a:cubicBezTo>
                  <a:cubicBezTo>
                    <a:pt x="114" y="328"/>
                    <a:pt x="120" y="332"/>
                    <a:pt x="123" y="332"/>
                  </a:cubicBezTo>
                  <a:cubicBezTo>
                    <a:pt x="125" y="332"/>
                    <a:pt x="126" y="331"/>
                    <a:pt x="128" y="331"/>
                  </a:cubicBezTo>
                  <a:cubicBezTo>
                    <a:pt x="130" y="331"/>
                    <a:pt x="131" y="331"/>
                    <a:pt x="131" y="331"/>
                  </a:cubicBezTo>
                  <a:cubicBezTo>
                    <a:pt x="132" y="331"/>
                    <a:pt x="132" y="330"/>
                    <a:pt x="132" y="330"/>
                  </a:cubicBezTo>
                  <a:cubicBezTo>
                    <a:pt x="134" y="330"/>
                    <a:pt x="135" y="331"/>
                    <a:pt x="136" y="331"/>
                  </a:cubicBezTo>
                  <a:cubicBezTo>
                    <a:pt x="137" y="331"/>
                    <a:pt x="138" y="331"/>
                    <a:pt x="139" y="331"/>
                  </a:cubicBezTo>
                  <a:cubicBezTo>
                    <a:pt x="141" y="331"/>
                    <a:pt x="142" y="332"/>
                    <a:pt x="143" y="332"/>
                  </a:cubicBezTo>
                  <a:cubicBezTo>
                    <a:pt x="141" y="338"/>
                    <a:pt x="148" y="338"/>
                    <a:pt x="146" y="340"/>
                  </a:cubicBezTo>
                  <a:cubicBezTo>
                    <a:pt x="143" y="343"/>
                    <a:pt x="140" y="338"/>
                    <a:pt x="140" y="345"/>
                  </a:cubicBezTo>
                  <a:cubicBezTo>
                    <a:pt x="140" y="349"/>
                    <a:pt x="140" y="351"/>
                    <a:pt x="140" y="353"/>
                  </a:cubicBezTo>
                  <a:cubicBezTo>
                    <a:pt x="140" y="354"/>
                    <a:pt x="140" y="356"/>
                    <a:pt x="143" y="356"/>
                  </a:cubicBezTo>
                  <a:cubicBezTo>
                    <a:pt x="146" y="356"/>
                    <a:pt x="147" y="353"/>
                    <a:pt x="149" y="353"/>
                  </a:cubicBezTo>
                  <a:cubicBezTo>
                    <a:pt x="151" y="353"/>
                    <a:pt x="151" y="357"/>
                    <a:pt x="154" y="357"/>
                  </a:cubicBezTo>
                  <a:cubicBezTo>
                    <a:pt x="160" y="357"/>
                    <a:pt x="163" y="350"/>
                    <a:pt x="170" y="352"/>
                  </a:cubicBezTo>
                  <a:cubicBezTo>
                    <a:pt x="177" y="353"/>
                    <a:pt x="186" y="356"/>
                    <a:pt x="188" y="362"/>
                  </a:cubicBezTo>
                  <a:lnTo>
                    <a:pt x="188" y="362"/>
                  </a:lnTo>
                  <a:lnTo>
                    <a:pt x="186" y="362"/>
                  </a:lnTo>
                  <a:lnTo>
                    <a:pt x="186" y="362"/>
                  </a:lnTo>
                  <a:cubicBezTo>
                    <a:pt x="180" y="359"/>
                    <a:pt x="176" y="356"/>
                    <a:pt x="169" y="356"/>
                  </a:cubicBezTo>
                  <a:cubicBezTo>
                    <a:pt x="165" y="356"/>
                    <a:pt x="163" y="356"/>
                    <a:pt x="163" y="359"/>
                  </a:cubicBezTo>
                  <a:cubicBezTo>
                    <a:pt x="163" y="362"/>
                    <a:pt x="163" y="361"/>
                    <a:pt x="163" y="363"/>
                  </a:cubicBezTo>
                  <a:cubicBezTo>
                    <a:pt x="163" y="364"/>
                    <a:pt x="159" y="365"/>
                    <a:pt x="159" y="368"/>
                  </a:cubicBezTo>
                  <a:cubicBezTo>
                    <a:pt x="159" y="372"/>
                    <a:pt x="162" y="371"/>
                    <a:pt x="165" y="371"/>
                  </a:cubicBezTo>
                  <a:cubicBezTo>
                    <a:pt x="169" y="372"/>
                    <a:pt x="175" y="374"/>
                    <a:pt x="175" y="379"/>
                  </a:cubicBezTo>
                  <a:cubicBezTo>
                    <a:pt x="175" y="386"/>
                    <a:pt x="164" y="389"/>
                    <a:pt x="164" y="395"/>
                  </a:cubicBezTo>
                  <a:cubicBezTo>
                    <a:pt x="164" y="401"/>
                    <a:pt x="168" y="401"/>
                    <a:pt x="171" y="404"/>
                  </a:cubicBezTo>
                  <a:cubicBezTo>
                    <a:pt x="174" y="405"/>
                    <a:pt x="173" y="408"/>
                    <a:pt x="175" y="411"/>
                  </a:cubicBezTo>
                  <a:cubicBezTo>
                    <a:pt x="175" y="413"/>
                    <a:pt x="181" y="414"/>
                    <a:pt x="183" y="424"/>
                  </a:cubicBezTo>
                  <a:cubicBezTo>
                    <a:pt x="183" y="434"/>
                    <a:pt x="192" y="438"/>
                    <a:pt x="200" y="440"/>
                  </a:cubicBezTo>
                  <a:cubicBezTo>
                    <a:pt x="204" y="441"/>
                    <a:pt x="204" y="444"/>
                    <a:pt x="206" y="446"/>
                  </a:cubicBezTo>
                  <a:cubicBezTo>
                    <a:pt x="209" y="448"/>
                    <a:pt x="212" y="446"/>
                    <a:pt x="215" y="448"/>
                  </a:cubicBezTo>
                  <a:cubicBezTo>
                    <a:pt x="217" y="450"/>
                    <a:pt x="217" y="452"/>
                    <a:pt x="220" y="452"/>
                  </a:cubicBezTo>
                  <a:cubicBezTo>
                    <a:pt x="222" y="452"/>
                    <a:pt x="223" y="449"/>
                    <a:pt x="225" y="449"/>
                  </a:cubicBezTo>
                  <a:cubicBezTo>
                    <a:pt x="226" y="449"/>
                    <a:pt x="228" y="451"/>
                    <a:pt x="228" y="452"/>
                  </a:cubicBezTo>
                  <a:cubicBezTo>
                    <a:pt x="228" y="457"/>
                    <a:pt x="221" y="458"/>
                    <a:pt x="221" y="463"/>
                  </a:cubicBezTo>
                  <a:cubicBezTo>
                    <a:pt x="221" y="464"/>
                    <a:pt x="229" y="473"/>
                    <a:pt x="231" y="474"/>
                  </a:cubicBezTo>
                  <a:cubicBezTo>
                    <a:pt x="231" y="478"/>
                    <a:pt x="228" y="477"/>
                    <a:pt x="228" y="480"/>
                  </a:cubicBezTo>
                  <a:cubicBezTo>
                    <a:pt x="228" y="482"/>
                    <a:pt x="230" y="483"/>
                    <a:pt x="230" y="485"/>
                  </a:cubicBezTo>
                  <a:cubicBezTo>
                    <a:pt x="230" y="486"/>
                    <a:pt x="228" y="489"/>
                    <a:pt x="230" y="491"/>
                  </a:cubicBezTo>
                  <a:cubicBezTo>
                    <a:pt x="228" y="491"/>
                    <a:pt x="225" y="491"/>
                    <a:pt x="225" y="493"/>
                  </a:cubicBezTo>
                  <a:cubicBezTo>
                    <a:pt x="225" y="494"/>
                    <a:pt x="225" y="495"/>
                    <a:pt x="225" y="495"/>
                  </a:cubicBezTo>
                  <a:cubicBezTo>
                    <a:pt x="225" y="496"/>
                    <a:pt x="225" y="499"/>
                    <a:pt x="223" y="499"/>
                  </a:cubicBezTo>
                  <a:cubicBezTo>
                    <a:pt x="221" y="499"/>
                    <a:pt x="221" y="499"/>
                    <a:pt x="220" y="499"/>
                  </a:cubicBezTo>
                  <a:cubicBezTo>
                    <a:pt x="217" y="499"/>
                    <a:pt x="217" y="504"/>
                    <a:pt x="217" y="508"/>
                  </a:cubicBezTo>
                  <a:cubicBezTo>
                    <a:pt x="217" y="512"/>
                    <a:pt x="220" y="510"/>
                    <a:pt x="223" y="511"/>
                  </a:cubicBezTo>
                  <a:cubicBezTo>
                    <a:pt x="227" y="512"/>
                    <a:pt x="229" y="515"/>
                    <a:pt x="232" y="517"/>
                  </a:cubicBezTo>
                  <a:cubicBezTo>
                    <a:pt x="236" y="521"/>
                    <a:pt x="240" y="523"/>
                    <a:pt x="245" y="528"/>
                  </a:cubicBezTo>
                  <a:cubicBezTo>
                    <a:pt x="252" y="535"/>
                    <a:pt x="256" y="549"/>
                    <a:pt x="256" y="561"/>
                  </a:cubicBezTo>
                  <a:cubicBezTo>
                    <a:pt x="256" y="569"/>
                    <a:pt x="262" y="570"/>
                    <a:pt x="263" y="577"/>
                  </a:cubicBezTo>
                  <a:cubicBezTo>
                    <a:pt x="261" y="577"/>
                    <a:pt x="257" y="571"/>
                    <a:pt x="256" y="569"/>
                  </a:cubicBezTo>
                  <a:cubicBezTo>
                    <a:pt x="252" y="562"/>
                    <a:pt x="251" y="555"/>
                    <a:pt x="247" y="548"/>
                  </a:cubicBezTo>
                  <a:cubicBezTo>
                    <a:pt x="245" y="543"/>
                    <a:pt x="243" y="537"/>
                    <a:pt x="239" y="533"/>
                  </a:cubicBezTo>
                  <a:cubicBezTo>
                    <a:pt x="235" y="529"/>
                    <a:pt x="231" y="528"/>
                    <a:pt x="229" y="521"/>
                  </a:cubicBezTo>
                  <a:cubicBezTo>
                    <a:pt x="222" y="523"/>
                    <a:pt x="220" y="532"/>
                    <a:pt x="222" y="546"/>
                  </a:cubicBezTo>
                  <a:cubicBezTo>
                    <a:pt x="223" y="556"/>
                    <a:pt x="218" y="563"/>
                    <a:pt x="218" y="573"/>
                  </a:cubicBezTo>
                  <a:lnTo>
                    <a:pt x="218" y="573"/>
                  </a:lnTo>
                  <a:lnTo>
                    <a:pt x="213" y="604"/>
                  </a:lnTo>
                  <a:lnTo>
                    <a:pt x="213" y="604"/>
                  </a:lnTo>
                  <a:cubicBezTo>
                    <a:pt x="213" y="606"/>
                    <a:pt x="214" y="607"/>
                    <a:pt x="215" y="607"/>
                  </a:cubicBezTo>
                  <a:cubicBezTo>
                    <a:pt x="216" y="604"/>
                    <a:pt x="218" y="596"/>
                    <a:pt x="221" y="596"/>
                  </a:cubicBezTo>
                  <a:cubicBezTo>
                    <a:pt x="224" y="596"/>
                    <a:pt x="228" y="602"/>
                    <a:pt x="228" y="605"/>
                  </a:cubicBezTo>
                  <a:lnTo>
                    <a:pt x="228" y="605"/>
                  </a:lnTo>
                  <a:lnTo>
                    <a:pt x="221" y="603"/>
                  </a:lnTo>
                  <a:lnTo>
                    <a:pt x="221" y="603"/>
                  </a:lnTo>
                  <a:cubicBezTo>
                    <a:pt x="213" y="603"/>
                    <a:pt x="213" y="623"/>
                    <a:pt x="213" y="631"/>
                  </a:cubicBezTo>
                  <a:cubicBezTo>
                    <a:pt x="213" y="639"/>
                    <a:pt x="209" y="647"/>
                    <a:pt x="206" y="654"/>
                  </a:cubicBezTo>
                  <a:cubicBezTo>
                    <a:pt x="202" y="663"/>
                    <a:pt x="202" y="674"/>
                    <a:pt x="200" y="685"/>
                  </a:cubicBezTo>
                  <a:cubicBezTo>
                    <a:pt x="198" y="697"/>
                    <a:pt x="193" y="711"/>
                    <a:pt x="187" y="717"/>
                  </a:cubicBezTo>
                  <a:cubicBezTo>
                    <a:pt x="182" y="722"/>
                    <a:pt x="179" y="722"/>
                    <a:pt x="175" y="725"/>
                  </a:cubicBezTo>
                  <a:lnTo>
                    <a:pt x="175" y="725"/>
                  </a:lnTo>
                  <a:lnTo>
                    <a:pt x="175" y="725"/>
                  </a:lnTo>
                  <a:lnTo>
                    <a:pt x="175" y="725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Freeform 5">
              <a:extLst>
                <a:ext uri="{FF2B5EF4-FFF2-40B4-BE49-F238E27FC236}">
                  <a16:creationId xmlns:a16="http://schemas.microsoft.com/office/drawing/2014/main" id="{3F92B0E6-DD7E-4FB5-A60D-46C5C35C1FB4}"/>
                </a:ext>
              </a:extLst>
            </p:cNvPr>
            <p:cNvSpPr>
              <a:spLocks/>
            </p:cNvSpPr>
            <p:nvPr/>
          </p:nvSpPr>
          <p:spPr bwMode="gray">
            <a:xfrm>
              <a:off x="3349125" y="6261336"/>
              <a:ext cx="613865" cy="319210"/>
            </a:xfrm>
            <a:custGeom>
              <a:avLst/>
              <a:gdLst>
                <a:gd name="T0" fmla="*/ 0 w 100"/>
                <a:gd name="T1" fmla="*/ 31 h 52"/>
                <a:gd name="T2" fmla="*/ 0 w 100"/>
                <a:gd name="T3" fmla="*/ 35 h 52"/>
                <a:gd name="T4" fmla="*/ 19 w 100"/>
                <a:gd name="T5" fmla="*/ 47 h 52"/>
                <a:gd name="T6" fmla="*/ 25 w 100"/>
                <a:gd name="T7" fmla="*/ 49 h 52"/>
                <a:gd name="T8" fmla="*/ 36 w 100"/>
                <a:gd name="T9" fmla="*/ 42 h 52"/>
                <a:gd name="T10" fmla="*/ 59 w 100"/>
                <a:gd name="T11" fmla="*/ 52 h 52"/>
                <a:gd name="T12" fmla="*/ 67 w 100"/>
                <a:gd name="T13" fmla="*/ 49 h 52"/>
                <a:gd name="T14" fmla="*/ 69 w 100"/>
                <a:gd name="T15" fmla="*/ 45 h 52"/>
                <a:gd name="T16" fmla="*/ 77 w 100"/>
                <a:gd name="T17" fmla="*/ 43 h 52"/>
                <a:gd name="T18" fmla="*/ 85 w 100"/>
                <a:gd name="T19" fmla="*/ 38 h 52"/>
                <a:gd name="T20" fmla="*/ 95 w 100"/>
                <a:gd name="T21" fmla="*/ 41 h 52"/>
                <a:gd name="T22" fmla="*/ 100 w 100"/>
                <a:gd name="T23" fmla="*/ 40 h 52"/>
                <a:gd name="T24" fmla="*/ 100 w 100"/>
                <a:gd name="T25" fmla="*/ 33 h 52"/>
                <a:gd name="T26" fmla="*/ 90 w 100"/>
                <a:gd name="T27" fmla="*/ 25 h 52"/>
                <a:gd name="T28" fmla="*/ 91 w 100"/>
                <a:gd name="T29" fmla="*/ 17 h 52"/>
                <a:gd name="T30" fmla="*/ 90 w 100"/>
                <a:gd name="T31" fmla="*/ 6 h 52"/>
                <a:gd name="T32" fmla="*/ 79 w 100"/>
                <a:gd name="T33" fmla="*/ 4 h 52"/>
                <a:gd name="T34" fmla="*/ 75 w 100"/>
                <a:gd name="T35" fmla="*/ 0 h 52"/>
                <a:gd name="T36" fmla="*/ 55 w 100"/>
                <a:gd name="T37" fmla="*/ 7 h 52"/>
                <a:gd name="T38" fmla="*/ 42 w 100"/>
                <a:gd name="T39" fmla="*/ 5 h 52"/>
                <a:gd name="T40" fmla="*/ 42 w 100"/>
                <a:gd name="T41" fmla="*/ 5 h 52"/>
                <a:gd name="T42" fmla="*/ 39 w 100"/>
                <a:gd name="T43" fmla="*/ 5 h 52"/>
                <a:gd name="T44" fmla="*/ 39 w 100"/>
                <a:gd name="T45" fmla="*/ 5 h 52"/>
                <a:gd name="T46" fmla="*/ 39 w 100"/>
                <a:gd name="T47" fmla="*/ 13 h 52"/>
                <a:gd name="T48" fmla="*/ 31 w 100"/>
                <a:gd name="T49" fmla="*/ 20 h 52"/>
                <a:gd name="T50" fmla="*/ 16 w 100"/>
                <a:gd name="T51" fmla="*/ 23 h 52"/>
                <a:gd name="T52" fmla="*/ 0 w 100"/>
                <a:gd name="T53" fmla="*/ 31 h 52"/>
                <a:gd name="T54" fmla="*/ 0 w 100"/>
                <a:gd name="T55" fmla="*/ 31 h 52"/>
                <a:gd name="T56" fmla="*/ 0 w 100"/>
                <a:gd name="T57" fmla="*/ 31 h 52"/>
                <a:gd name="T58" fmla="*/ 0 w 100"/>
                <a:gd name="T5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52">
                  <a:moveTo>
                    <a:pt x="0" y="31"/>
                  </a:moveTo>
                  <a:cubicBezTo>
                    <a:pt x="0" y="33"/>
                    <a:pt x="0" y="33"/>
                    <a:pt x="0" y="35"/>
                  </a:cubicBezTo>
                  <a:cubicBezTo>
                    <a:pt x="0" y="37"/>
                    <a:pt x="17" y="46"/>
                    <a:pt x="19" y="47"/>
                  </a:cubicBezTo>
                  <a:cubicBezTo>
                    <a:pt x="21" y="48"/>
                    <a:pt x="22" y="49"/>
                    <a:pt x="25" y="49"/>
                  </a:cubicBezTo>
                  <a:cubicBezTo>
                    <a:pt x="31" y="49"/>
                    <a:pt x="30" y="42"/>
                    <a:pt x="36" y="42"/>
                  </a:cubicBezTo>
                  <a:cubicBezTo>
                    <a:pt x="46" y="42"/>
                    <a:pt x="49" y="52"/>
                    <a:pt x="59" y="52"/>
                  </a:cubicBezTo>
                  <a:cubicBezTo>
                    <a:pt x="61" y="52"/>
                    <a:pt x="67" y="52"/>
                    <a:pt x="67" y="49"/>
                  </a:cubicBezTo>
                  <a:cubicBezTo>
                    <a:pt x="68" y="48"/>
                    <a:pt x="68" y="47"/>
                    <a:pt x="69" y="45"/>
                  </a:cubicBezTo>
                  <a:cubicBezTo>
                    <a:pt x="70" y="44"/>
                    <a:pt x="75" y="44"/>
                    <a:pt x="77" y="43"/>
                  </a:cubicBezTo>
                  <a:cubicBezTo>
                    <a:pt x="80" y="41"/>
                    <a:pt x="80" y="38"/>
                    <a:pt x="85" y="38"/>
                  </a:cubicBezTo>
                  <a:cubicBezTo>
                    <a:pt x="89" y="38"/>
                    <a:pt x="91" y="41"/>
                    <a:pt x="95" y="41"/>
                  </a:cubicBezTo>
                  <a:cubicBezTo>
                    <a:pt x="97" y="41"/>
                    <a:pt x="100" y="40"/>
                    <a:pt x="100" y="40"/>
                  </a:cubicBezTo>
                  <a:cubicBezTo>
                    <a:pt x="100" y="37"/>
                    <a:pt x="99" y="35"/>
                    <a:pt x="100" y="33"/>
                  </a:cubicBezTo>
                  <a:cubicBezTo>
                    <a:pt x="90" y="32"/>
                    <a:pt x="93" y="32"/>
                    <a:pt x="90" y="25"/>
                  </a:cubicBezTo>
                  <a:cubicBezTo>
                    <a:pt x="87" y="19"/>
                    <a:pt x="91" y="20"/>
                    <a:pt x="91" y="17"/>
                  </a:cubicBezTo>
                  <a:cubicBezTo>
                    <a:pt x="91" y="16"/>
                    <a:pt x="89" y="7"/>
                    <a:pt x="90" y="6"/>
                  </a:cubicBezTo>
                  <a:cubicBezTo>
                    <a:pt x="87" y="6"/>
                    <a:pt x="81" y="6"/>
                    <a:pt x="79" y="4"/>
                  </a:cubicBezTo>
                  <a:cubicBezTo>
                    <a:pt x="78" y="3"/>
                    <a:pt x="78" y="0"/>
                    <a:pt x="75" y="0"/>
                  </a:cubicBezTo>
                  <a:cubicBezTo>
                    <a:pt x="68" y="0"/>
                    <a:pt x="68" y="8"/>
                    <a:pt x="55" y="7"/>
                  </a:cubicBezTo>
                  <a:cubicBezTo>
                    <a:pt x="50" y="7"/>
                    <a:pt x="45" y="7"/>
                    <a:pt x="42" y="5"/>
                  </a:cubicBezTo>
                  <a:lnTo>
                    <a:pt x="42" y="5"/>
                  </a:lnTo>
                  <a:lnTo>
                    <a:pt x="39" y="5"/>
                  </a:lnTo>
                  <a:lnTo>
                    <a:pt x="39" y="5"/>
                  </a:lnTo>
                  <a:cubicBezTo>
                    <a:pt x="34" y="7"/>
                    <a:pt x="39" y="11"/>
                    <a:pt x="39" y="13"/>
                  </a:cubicBezTo>
                  <a:cubicBezTo>
                    <a:pt x="39" y="17"/>
                    <a:pt x="36" y="20"/>
                    <a:pt x="31" y="20"/>
                  </a:cubicBezTo>
                  <a:cubicBezTo>
                    <a:pt x="27" y="25"/>
                    <a:pt x="23" y="22"/>
                    <a:pt x="16" y="23"/>
                  </a:cubicBezTo>
                  <a:cubicBezTo>
                    <a:pt x="11" y="24"/>
                    <a:pt x="8" y="31"/>
                    <a:pt x="0" y="31"/>
                  </a:cubicBez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</a:path>
              </a:pathLst>
            </a:custGeom>
            <a:solidFill>
              <a:srgbClr val="141F9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Freeform 6">
              <a:extLst>
                <a:ext uri="{FF2B5EF4-FFF2-40B4-BE49-F238E27FC236}">
                  <a16:creationId xmlns:a16="http://schemas.microsoft.com/office/drawing/2014/main" id="{8FB801EF-643C-42D9-ADC3-43DCC2161ED8}"/>
                </a:ext>
              </a:extLst>
            </p:cNvPr>
            <p:cNvSpPr>
              <a:spLocks/>
            </p:cNvSpPr>
            <p:nvPr/>
          </p:nvSpPr>
          <p:spPr bwMode="gray">
            <a:xfrm>
              <a:off x="4785569" y="2915774"/>
              <a:ext cx="687529" cy="441983"/>
            </a:xfrm>
            <a:custGeom>
              <a:avLst/>
              <a:gdLst>
                <a:gd name="T0" fmla="*/ 103 w 112"/>
                <a:gd name="T1" fmla="*/ 1 h 72"/>
                <a:gd name="T2" fmla="*/ 102 w 112"/>
                <a:gd name="T3" fmla="*/ 17 h 72"/>
                <a:gd name="T4" fmla="*/ 102 w 112"/>
                <a:gd name="T5" fmla="*/ 17 h 72"/>
                <a:gd name="T6" fmla="*/ 112 w 112"/>
                <a:gd name="T7" fmla="*/ 23 h 72"/>
                <a:gd name="T8" fmla="*/ 101 w 112"/>
                <a:gd name="T9" fmla="*/ 50 h 72"/>
                <a:gd name="T10" fmla="*/ 100 w 112"/>
                <a:gd name="T11" fmla="*/ 54 h 72"/>
                <a:gd name="T12" fmla="*/ 98 w 112"/>
                <a:gd name="T13" fmla="*/ 58 h 72"/>
                <a:gd name="T14" fmla="*/ 93 w 112"/>
                <a:gd name="T15" fmla="*/ 72 h 72"/>
                <a:gd name="T16" fmla="*/ 71 w 112"/>
                <a:gd name="T17" fmla="*/ 64 h 72"/>
                <a:gd name="T18" fmla="*/ 66 w 112"/>
                <a:gd name="T19" fmla="*/ 66 h 72"/>
                <a:gd name="T20" fmla="*/ 59 w 112"/>
                <a:gd name="T21" fmla="*/ 62 h 72"/>
                <a:gd name="T22" fmla="*/ 59 w 112"/>
                <a:gd name="T23" fmla="*/ 62 h 72"/>
                <a:gd name="T24" fmla="*/ 50 w 112"/>
                <a:gd name="T25" fmla="*/ 63 h 72"/>
                <a:gd name="T26" fmla="*/ 50 w 112"/>
                <a:gd name="T27" fmla="*/ 63 h 72"/>
                <a:gd name="T28" fmla="*/ 43 w 112"/>
                <a:gd name="T29" fmla="*/ 55 h 72"/>
                <a:gd name="T30" fmla="*/ 32 w 112"/>
                <a:gd name="T31" fmla="*/ 63 h 72"/>
                <a:gd name="T32" fmla="*/ 20 w 112"/>
                <a:gd name="T33" fmla="*/ 57 h 72"/>
                <a:gd name="T34" fmla="*/ 14 w 112"/>
                <a:gd name="T35" fmla="*/ 48 h 72"/>
                <a:gd name="T36" fmla="*/ 18 w 112"/>
                <a:gd name="T37" fmla="*/ 39 h 72"/>
                <a:gd name="T38" fmla="*/ 10 w 112"/>
                <a:gd name="T39" fmla="*/ 32 h 72"/>
                <a:gd name="T40" fmla="*/ 7 w 112"/>
                <a:gd name="T41" fmla="*/ 26 h 72"/>
                <a:gd name="T42" fmla="*/ 0 w 112"/>
                <a:gd name="T43" fmla="*/ 21 h 72"/>
                <a:gd name="T44" fmla="*/ 1 w 112"/>
                <a:gd name="T45" fmla="*/ 16 h 72"/>
                <a:gd name="T46" fmla="*/ 5 w 112"/>
                <a:gd name="T47" fmla="*/ 17 h 72"/>
                <a:gd name="T48" fmla="*/ 22 w 112"/>
                <a:gd name="T49" fmla="*/ 9 h 72"/>
                <a:gd name="T50" fmla="*/ 34 w 112"/>
                <a:gd name="T51" fmla="*/ 24 h 72"/>
                <a:gd name="T52" fmla="*/ 44 w 112"/>
                <a:gd name="T53" fmla="*/ 20 h 72"/>
                <a:gd name="T54" fmla="*/ 63 w 112"/>
                <a:gd name="T55" fmla="*/ 16 h 72"/>
                <a:gd name="T56" fmla="*/ 71 w 112"/>
                <a:gd name="T57" fmla="*/ 9 h 72"/>
                <a:gd name="T58" fmla="*/ 83 w 112"/>
                <a:gd name="T59" fmla="*/ 15 h 72"/>
                <a:gd name="T60" fmla="*/ 102 w 112"/>
                <a:gd name="T61" fmla="*/ 3 h 72"/>
                <a:gd name="T62" fmla="*/ 102 w 112"/>
                <a:gd name="T63" fmla="*/ 3 h 72"/>
                <a:gd name="T64" fmla="*/ 102 w 112"/>
                <a:gd name="T65" fmla="*/ 0 h 72"/>
                <a:gd name="T66" fmla="*/ 103 w 112"/>
                <a:gd name="T67" fmla="*/ 1 h 72"/>
                <a:gd name="T68" fmla="*/ 103 w 112"/>
                <a:gd name="T69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72">
                  <a:moveTo>
                    <a:pt x="103" y="1"/>
                  </a:moveTo>
                  <a:lnTo>
                    <a:pt x="102" y="17"/>
                  </a:lnTo>
                  <a:lnTo>
                    <a:pt x="102" y="17"/>
                  </a:lnTo>
                  <a:cubicBezTo>
                    <a:pt x="104" y="20"/>
                    <a:pt x="108" y="22"/>
                    <a:pt x="112" y="23"/>
                  </a:cubicBezTo>
                  <a:cubicBezTo>
                    <a:pt x="108" y="33"/>
                    <a:pt x="103" y="38"/>
                    <a:pt x="101" y="50"/>
                  </a:cubicBezTo>
                  <a:cubicBezTo>
                    <a:pt x="101" y="52"/>
                    <a:pt x="100" y="52"/>
                    <a:pt x="100" y="54"/>
                  </a:cubicBezTo>
                  <a:cubicBezTo>
                    <a:pt x="99" y="56"/>
                    <a:pt x="99" y="58"/>
                    <a:pt x="98" y="58"/>
                  </a:cubicBezTo>
                  <a:cubicBezTo>
                    <a:pt x="94" y="59"/>
                    <a:pt x="93" y="72"/>
                    <a:pt x="93" y="72"/>
                  </a:cubicBezTo>
                  <a:cubicBezTo>
                    <a:pt x="88" y="72"/>
                    <a:pt x="77" y="64"/>
                    <a:pt x="71" y="64"/>
                  </a:cubicBezTo>
                  <a:cubicBezTo>
                    <a:pt x="69" y="64"/>
                    <a:pt x="68" y="66"/>
                    <a:pt x="66" y="66"/>
                  </a:cubicBezTo>
                  <a:cubicBezTo>
                    <a:pt x="64" y="66"/>
                    <a:pt x="61" y="62"/>
                    <a:pt x="59" y="62"/>
                  </a:cubicBezTo>
                  <a:lnTo>
                    <a:pt x="59" y="62"/>
                  </a:lnTo>
                  <a:lnTo>
                    <a:pt x="50" y="63"/>
                  </a:lnTo>
                  <a:lnTo>
                    <a:pt x="50" y="63"/>
                  </a:lnTo>
                  <a:cubicBezTo>
                    <a:pt x="46" y="63"/>
                    <a:pt x="47" y="55"/>
                    <a:pt x="43" y="55"/>
                  </a:cubicBezTo>
                  <a:cubicBezTo>
                    <a:pt x="38" y="55"/>
                    <a:pt x="35" y="67"/>
                    <a:pt x="32" y="63"/>
                  </a:cubicBezTo>
                  <a:cubicBezTo>
                    <a:pt x="29" y="59"/>
                    <a:pt x="22" y="62"/>
                    <a:pt x="20" y="57"/>
                  </a:cubicBezTo>
                  <a:cubicBezTo>
                    <a:pt x="17" y="55"/>
                    <a:pt x="14" y="52"/>
                    <a:pt x="14" y="48"/>
                  </a:cubicBezTo>
                  <a:cubicBezTo>
                    <a:pt x="14" y="44"/>
                    <a:pt x="18" y="43"/>
                    <a:pt x="18" y="39"/>
                  </a:cubicBezTo>
                  <a:cubicBezTo>
                    <a:pt x="18" y="33"/>
                    <a:pt x="12" y="34"/>
                    <a:pt x="10" y="32"/>
                  </a:cubicBezTo>
                  <a:cubicBezTo>
                    <a:pt x="8" y="30"/>
                    <a:pt x="8" y="27"/>
                    <a:pt x="7" y="26"/>
                  </a:cubicBezTo>
                  <a:cubicBezTo>
                    <a:pt x="5" y="24"/>
                    <a:pt x="0" y="26"/>
                    <a:pt x="0" y="21"/>
                  </a:cubicBezTo>
                  <a:cubicBezTo>
                    <a:pt x="0" y="19"/>
                    <a:pt x="1" y="18"/>
                    <a:pt x="1" y="16"/>
                  </a:cubicBezTo>
                  <a:cubicBezTo>
                    <a:pt x="2" y="17"/>
                    <a:pt x="3" y="17"/>
                    <a:pt x="5" y="17"/>
                  </a:cubicBezTo>
                  <a:cubicBezTo>
                    <a:pt x="10" y="17"/>
                    <a:pt x="22" y="13"/>
                    <a:pt x="22" y="9"/>
                  </a:cubicBezTo>
                  <a:cubicBezTo>
                    <a:pt x="25" y="14"/>
                    <a:pt x="29" y="24"/>
                    <a:pt x="34" y="24"/>
                  </a:cubicBezTo>
                  <a:cubicBezTo>
                    <a:pt x="38" y="24"/>
                    <a:pt x="41" y="20"/>
                    <a:pt x="44" y="20"/>
                  </a:cubicBezTo>
                  <a:cubicBezTo>
                    <a:pt x="50" y="17"/>
                    <a:pt x="54" y="16"/>
                    <a:pt x="63" y="16"/>
                  </a:cubicBezTo>
                  <a:cubicBezTo>
                    <a:pt x="67" y="17"/>
                    <a:pt x="65" y="8"/>
                    <a:pt x="71" y="9"/>
                  </a:cubicBezTo>
                  <a:cubicBezTo>
                    <a:pt x="77" y="10"/>
                    <a:pt x="77" y="15"/>
                    <a:pt x="83" y="15"/>
                  </a:cubicBezTo>
                  <a:cubicBezTo>
                    <a:pt x="89" y="15"/>
                    <a:pt x="99" y="6"/>
                    <a:pt x="102" y="3"/>
                  </a:cubicBezTo>
                  <a:lnTo>
                    <a:pt x="102" y="3"/>
                  </a:lnTo>
                  <a:lnTo>
                    <a:pt x="102" y="0"/>
                  </a:lnTo>
                  <a:lnTo>
                    <a:pt x="103" y="1"/>
                  </a:lnTo>
                  <a:lnTo>
                    <a:pt x="103" y="1"/>
                  </a:lnTo>
                </a:path>
              </a:pathLst>
            </a:custGeom>
            <a:solidFill>
              <a:srgbClr val="476CB7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Freeform 7">
              <a:extLst>
                <a:ext uri="{FF2B5EF4-FFF2-40B4-BE49-F238E27FC236}">
                  <a16:creationId xmlns:a16="http://schemas.microsoft.com/office/drawing/2014/main" id="{8CBA0F7C-9925-4601-930E-5F8400771E59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8439" y="5365094"/>
              <a:ext cx="399012" cy="337626"/>
            </a:xfrm>
            <a:custGeom>
              <a:avLst/>
              <a:gdLst>
                <a:gd name="T0" fmla="*/ 65 w 65"/>
                <a:gd name="T1" fmla="*/ 55 h 55"/>
                <a:gd name="T2" fmla="*/ 65 w 65"/>
                <a:gd name="T3" fmla="*/ 52 h 55"/>
                <a:gd name="T4" fmla="*/ 65 w 65"/>
                <a:gd name="T5" fmla="*/ 52 h 55"/>
                <a:gd name="T6" fmla="*/ 65 w 65"/>
                <a:gd name="T7" fmla="*/ 46 h 55"/>
                <a:gd name="T8" fmla="*/ 65 w 65"/>
                <a:gd name="T9" fmla="*/ 46 h 55"/>
                <a:gd name="T10" fmla="*/ 61 w 65"/>
                <a:gd name="T11" fmla="*/ 37 h 55"/>
                <a:gd name="T12" fmla="*/ 62 w 65"/>
                <a:gd name="T13" fmla="*/ 33 h 55"/>
                <a:gd name="T14" fmla="*/ 60 w 65"/>
                <a:gd name="T15" fmla="*/ 25 h 55"/>
                <a:gd name="T16" fmla="*/ 49 w 65"/>
                <a:gd name="T17" fmla="*/ 19 h 55"/>
                <a:gd name="T18" fmla="*/ 42 w 65"/>
                <a:gd name="T19" fmla="*/ 16 h 55"/>
                <a:gd name="T20" fmla="*/ 42 w 65"/>
                <a:gd name="T21" fmla="*/ 16 h 55"/>
                <a:gd name="T22" fmla="*/ 36 w 65"/>
                <a:gd name="T23" fmla="*/ 16 h 55"/>
                <a:gd name="T24" fmla="*/ 36 w 65"/>
                <a:gd name="T25" fmla="*/ 16 h 55"/>
                <a:gd name="T26" fmla="*/ 32 w 65"/>
                <a:gd name="T27" fmla="*/ 11 h 55"/>
                <a:gd name="T28" fmla="*/ 32 w 65"/>
                <a:gd name="T29" fmla="*/ 11 h 55"/>
                <a:gd name="T30" fmla="*/ 27 w 65"/>
                <a:gd name="T31" fmla="*/ 12 h 55"/>
                <a:gd name="T32" fmla="*/ 27 w 65"/>
                <a:gd name="T33" fmla="*/ 12 h 55"/>
                <a:gd name="T34" fmla="*/ 24 w 65"/>
                <a:gd name="T35" fmla="*/ 9 h 55"/>
                <a:gd name="T36" fmla="*/ 24 w 65"/>
                <a:gd name="T37" fmla="*/ 9 h 55"/>
                <a:gd name="T38" fmla="*/ 25 w 65"/>
                <a:gd name="T39" fmla="*/ 3 h 55"/>
                <a:gd name="T40" fmla="*/ 25 w 65"/>
                <a:gd name="T41" fmla="*/ 3 h 55"/>
                <a:gd name="T42" fmla="*/ 22 w 65"/>
                <a:gd name="T43" fmla="*/ 0 h 55"/>
                <a:gd name="T44" fmla="*/ 17 w 65"/>
                <a:gd name="T45" fmla="*/ 6 h 55"/>
                <a:gd name="T46" fmla="*/ 20 w 65"/>
                <a:gd name="T47" fmla="*/ 12 h 55"/>
                <a:gd name="T48" fmla="*/ 17 w 65"/>
                <a:gd name="T49" fmla="*/ 17 h 55"/>
                <a:gd name="T50" fmla="*/ 8 w 65"/>
                <a:gd name="T51" fmla="*/ 11 h 55"/>
                <a:gd name="T52" fmla="*/ 0 w 65"/>
                <a:gd name="T53" fmla="*/ 8 h 55"/>
                <a:gd name="T54" fmla="*/ 6 w 65"/>
                <a:gd name="T55" fmla="*/ 28 h 55"/>
                <a:gd name="T56" fmla="*/ 10 w 65"/>
                <a:gd name="T57" fmla="*/ 32 h 55"/>
                <a:gd name="T58" fmla="*/ 12 w 65"/>
                <a:gd name="T59" fmla="*/ 38 h 55"/>
                <a:gd name="T60" fmla="*/ 10 w 65"/>
                <a:gd name="T61" fmla="*/ 44 h 55"/>
                <a:gd name="T62" fmla="*/ 27 w 65"/>
                <a:gd name="T63" fmla="*/ 52 h 55"/>
                <a:gd name="T64" fmla="*/ 45 w 65"/>
                <a:gd name="T65" fmla="*/ 52 h 55"/>
                <a:gd name="T66" fmla="*/ 45 w 65"/>
                <a:gd name="T67" fmla="*/ 52 h 55"/>
                <a:gd name="T68" fmla="*/ 60 w 65"/>
                <a:gd name="T69" fmla="*/ 55 h 55"/>
                <a:gd name="T70" fmla="*/ 65 w 65"/>
                <a:gd name="T71" fmla="*/ 55 h 55"/>
                <a:gd name="T72" fmla="*/ 65 w 65"/>
                <a:gd name="T73" fmla="*/ 55 h 55"/>
                <a:gd name="T74" fmla="*/ 65 w 65"/>
                <a:gd name="T7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" h="55">
                  <a:moveTo>
                    <a:pt x="65" y="55"/>
                  </a:moveTo>
                  <a:cubicBezTo>
                    <a:pt x="65" y="54"/>
                    <a:pt x="65" y="53"/>
                    <a:pt x="65" y="52"/>
                  </a:cubicBezTo>
                  <a:lnTo>
                    <a:pt x="65" y="52"/>
                  </a:lnTo>
                  <a:lnTo>
                    <a:pt x="65" y="46"/>
                  </a:lnTo>
                  <a:lnTo>
                    <a:pt x="65" y="46"/>
                  </a:lnTo>
                  <a:cubicBezTo>
                    <a:pt x="65" y="42"/>
                    <a:pt x="61" y="42"/>
                    <a:pt x="61" y="37"/>
                  </a:cubicBezTo>
                  <a:cubicBezTo>
                    <a:pt x="61" y="36"/>
                    <a:pt x="62" y="35"/>
                    <a:pt x="62" y="33"/>
                  </a:cubicBezTo>
                  <a:cubicBezTo>
                    <a:pt x="62" y="30"/>
                    <a:pt x="60" y="30"/>
                    <a:pt x="60" y="25"/>
                  </a:cubicBezTo>
                  <a:cubicBezTo>
                    <a:pt x="55" y="25"/>
                    <a:pt x="53" y="20"/>
                    <a:pt x="49" y="19"/>
                  </a:cubicBezTo>
                  <a:cubicBezTo>
                    <a:pt x="46" y="18"/>
                    <a:pt x="45" y="18"/>
                    <a:pt x="42" y="16"/>
                  </a:cubicBezTo>
                  <a:lnTo>
                    <a:pt x="42" y="16"/>
                  </a:lnTo>
                  <a:lnTo>
                    <a:pt x="36" y="16"/>
                  </a:lnTo>
                  <a:lnTo>
                    <a:pt x="36" y="16"/>
                  </a:lnTo>
                  <a:cubicBezTo>
                    <a:pt x="34" y="14"/>
                    <a:pt x="35" y="13"/>
                    <a:pt x="32" y="11"/>
                  </a:cubicBezTo>
                  <a:lnTo>
                    <a:pt x="32" y="11"/>
                  </a:lnTo>
                  <a:lnTo>
                    <a:pt x="27" y="12"/>
                  </a:lnTo>
                  <a:lnTo>
                    <a:pt x="27" y="12"/>
                  </a:lnTo>
                  <a:cubicBezTo>
                    <a:pt x="25" y="12"/>
                    <a:pt x="24" y="11"/>
                    <a:pt x="24" y="9"/>
                  </a:cubicBezTo>
                  <a:lnTo>
                    <a:pt x="24" y="9"/>
                  </a:lnTo>
                  <a:lnTo>
                    <a:pt x="25" y="3"/>
                  </a:lnTo>
                  <a:lnTo>
                    <a:pt x="25" y="3"/>
                  </a:lnTo>
                  <a:cubicBezTo>
                    <a:pt x="25" y="1"/>
                    <a:pt x="24" y="0"/>
                    <a:pt x="22" y="0"/>
                  </a:cubicBezTo>
                  <a:cubicBezTo>
                    <a:pt x="19" y="0"/>
                    <a:pt x="17" y="1"/>
                    <a:pt x="17" y="6"/>
                  </a:cubicBezTo>
                  <a:cubicBezTo>
                    <a:pt x="17" y="8"/>
                    <a:pt x="20" y="9"/>
                    <a:pt x="20" y="12"/>
                  </a:cubicBezTo>
                  <a:cubicBezTo>
                    <a:pt x="20" y="14"/>
                    <a:pt x="20" y="16"/>
                    <a:pt x="17" y="17"/>
                  </a:cubicBezTo>
                  <a:cubicBezTo>
                    <a:pt x="13" y="18"/>
                    <a:pt x="11" y="14"/>
                    <a:pt x="8" y="11"/>
                  </a:cubicBezTo>
                  <a:cubicBezTo>
                    <a:pt x="6" y="9"/>
                    <a:pt x="2" y="10"/>
                    <a:pt x="0" y="8"/>
                  </a:cubicBezTo>
                  <a:cubicBezTo>
                    <a:pt x="0" y="14"/>
                    <a:pt x="3" y="24"/>
                    <a:pt x="6" y="28"/>
                  </a:cubicBezTo>
                  <a:cubicBezTo>
                    <a:pt x="6" y="29"/>
                    <a:pt x="9" y="32"/>
                    <a:pt x="10" y="32"/>
                  </a:cubicBezTo>
                  <a:cubicBezTo>
                    <a:pt x="11" y="34"/>
                    <a:pt x="12" y="36"/>
                    <a:pt x="12" y="38"/>
                  </a:cubicBezTo>
                  <a:cubicBezTo>
                    <a:pt x="12" y="41"/>
                    <a:pt x="10" y="41"/>
                    <a:pt x="10" y="44"/>
                  </a:cubicBezTo>
                  <a:cubicBezTo>
                    <a:pt x="10" y="50"/>
                    <a:pt x="21" y="51"/>
                    <a:pt x="27" y="52"/>
                  </a:cubicBezTo>
                  <a:cubicBezTo>
                    <a:pt x="37" y="52"/>
                    <a:pt x="38" y="53"/>
                    <a:pt x="45" y="52"/>
                  </a:cubicBezTo>
                  <a:lnTo>
                    <a:pt x="45" y="52"/>
                  </a:lnTo>
                  <a:lnTo>
                    <a:pt x="60" y="55"/>
                  </a:lnTo>
                  <a:lnTo>
                    <a:pt x="65" y="55"/>
                  </a:lnTo>
                  <a:lnTo>
                    <a:pt x="65" y="55"/>
                  </a:lnTo>
                  <a:lnTo>
                    <a:pt x="65" y="55"/>
                  </a:lnTo>
                </a:path>
              </a:pathLst>
            </a:custGeom>
            <a:solidFill>
              <a:srgbClr val="4C70B9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Freeform 8">
              <a:extLst>
                <a:ext uri="{FF2B5EF4-FFF2-40B4-BE49-F238E27FC236}">
                  <a16:creationId xmlns:a16="http://schemas.microsoft.com/office/drawing/2014/main" id="{519DE855-6E1A-4FB5-875C-D10C0BCCA086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2994" y="4511822"/>
              <a:ext cx="656835" cy="681390"/>
            </a:xfrm>
            <a:custGeom>
              <a:avLst/>
              <a:gdLst>
                <a:gd name="T0" fmla="*/ 57 w 107"/>
                <a:gd name="T1" fmla="*/ 20 h 111"/>
                <a:gd name="T2" fmla="*/ 57 w 107"/>
                <a:gd name="T3" fmla="*/ 22 h 111"/>
                <a:gd name="T4" fmla="*/ 72 w 107"/>
                <a:gd name="T5" fmla="*/ 41 h 111"/>
                <a:gd name="T6" fmla="*/ 77 w 107"/>
                <a:gd name="T7" fmla="*/ 35 h 111"/>
                <a:gd name="T8" fmla="*/ 93 w 107"/>
                <a:gd name="T9" fmla="*/ 49 h 111"/>
                <a:gd name="T10" fmla="*/ 92 w 107"/>
                <a:gd name="T11" fmla="*/ 59 h 111"/>
                <a:gd name="T12" fmla="*/ 96 w 107"/>
                <a:gd name="T13" fmla="*/ 64 h 111"/>
                <a:gd name="T14" fmla="*/ 101 w 107"/>
                <a:gd name="T15" fmla="*/ 69 h 111"/>
                <a:gd name="T16" fmla="*/ 99 w 107"/>
                <a:gd name="T17" fmla="*/ 72 h 111"/>
                <a:gd name="T18" fmla="*/ 107 w 107"/>
                <a:gd name="T19" fmla="*/ 89 h 111"/>
                <a:gd name="T20" fmla="*/ 100 w 107"/>
                <a:gd name="T21" fmla="*/ 92 h 111"/>
                <a:gd name="T22" fmla="*/ 86 w 107"/>
                <a:gd name="T23" fmla="*/ 97 h 111"/>
                <a:gd name="T24" fmla="*/ 76 w 107"/>
                <a:gd name="T25" fmla="*/ 104 h 111"/>
                <a:gd name="T26" fmla="*/ 67 w 107"/>
                <a:gd name="T27" fmla="*/ 111 h 111"/>
                <a:gd name="T28" fmla="*/ 60 w 107"/>
                <a:gd name="T29" fmla="*/ 106 h 111"/>
                <a:gd name="T30" fmla="*/ 51 w 107"/>
                <a:gd name="T31" fmla="*/ 100 h 111"/>
                <a:gd name="T32" fmla="*/ 50 w 107"/>
                <a:gd name="T33" fmla="*/ 90 h 111"/>
                <a:gd name="T34" fmla="*/ 45 w 107"/>
                <a:gd name="T35" fmla="*/ 77 h 111"/>
                <a:gd name="T36" fmla="*/ 31 w 107"/>
                <a:gd name="T37" fmla="*/ 79 h 111"/>
                <a:gd name="T38" fmla="*/ 28 w 107"/>
                <a:gd name="T39" fmla="*/ 71 h 111"/>
                <a:gd name="T40" fmla="*/ 30 w 107"/>
                <a:gd name="T41" fmla="*/ 64 h 111"/>
                <a:gd name="T42" fmla="*/ 27 w 107"/>
                <a:gd name="T43" fmla="*/ 60 h 111"/>
                <a:gd name="T44" fmla="*/ 13 w 107"/>
                <a:gd name="T45" fmla="*/ 52 h 111"/>
                <a:gd name="T46" fmla="*/ 6 w 107"/>
                <a:gd name="T47" fmla="*/ 55 h 111"/>
                <a:gd name="T48" fmla="*/ 0 w 107"/>
                <a:gd name="T49" fmla="*/ 45 h 111"/>
                <a:gd name="T50" fmla="*/ 6 w 107"/>
                <a:gd name="T51" fmla="*/ 37 h 111"/>
                <a:gd name="T52" fmla="*/ 9 w 107"/>
                <a:gd name="T53" fmla="*/ 34 h 111"/>
                <a:gd name="T54" fmla="*/ 3 w 107"/>
                <a:gd name="T55" fmla="*/ 23 h 111"/>
                <a:gd name="T56" fmla="*/ 11 w 107"/>
                <a:gd name="T57" fmla="*/ 13 h 111"/>
                <a:gd name="T58" fmla="*/ 10 w 107"/>
                <a:gd name="T59" fmla="*/ 10 h 111"/>
                <a:gd name="T60" fmla="*/ 16 w 107"/>
                <a:gd name="T61" fmla="*/ 8 h 111"/>
                <a:gd name="T62" fmla="*/ 26 w 107"/>
                <a:gd name="T63" fmla="*/ 11 h 111"/>
                <a:gd name="T64" fmla="*/ 35 w 107"/>
                <a:gd name="T65" fmla="*/ 4 h 111"/>
                <a:gd name="T66" fmla="*/ 39 w 107"/>
                <a:gd name="T67" fmla="*/ 0 h 111"/>
                <a:gd name="T68" fmla="*/ 42 w 107"/>
                <a:gd name="T69" fmla="*/ 6 h 111"/>
                <a:gd name="T70" fmla="*/ 51 w 107"/>
                <a:gd name="T71" fmla="*/ 12 h 111"/>
                <a:gd name="T72" fmla="*/ 57 w 107"/>
                <a:gd name="T73" fmla="*/ 21 h 111"/>
                <a:gd name="T74" fmla="*/ 57 w 107"/>
                <a:gd name="T75" fmla="*/ 21 h 111"/>
                <a:gd name="T76" fmla="*/ 57 w 107"/>
                <a:gd name="T77" fmla="*/ 20 h 111"/>
                <a:gd name="T78" fmla="*/ 57 w 107"/>
                <a:gd name="T79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" h="111">
                  <a:moveTo>
                    <a:pt x="57" y="20"/>
                  </a:moveTo>
                  <a:cubicBezTo>
                    <a:pt x="57" y="21"/>
                    <a:pt x="57" y="22"/>
                    <a:pt x="57" y="22"/>
                  </a:cubicBezTo>
                  <a:cubicBezTo>
                    <a:pt x="57" y="30"/>
                    <a:pt x="65" y="41"/>
                    <a:pt x="72" y="41"/>
                  </a:cubicBezTo>
                  <a:cubicBezTo>
                    <a:pt x="76" y="41"/>
                    <a:pt x="74" y="35"/>
                    <a:pt x="77" y="35"/>
                  </a:cubicBezTo>
                  <a:cubicBezTo>
                    <a:pt x="85" y="35"/>
                    <a:pt x="93" y="41"/>
                    <a:pt x="93" y="49"/>
                  </a:cubicBezTo>
                  <a:cubicBezTo>
                    <a:pt x="93" y="53"/>
                    <a:pt x="92" y="55"/>
                    <a:pt x="92" y="59"/>
                  </a:cubicBezTo>
                  <a:cubicBezTo>
                    <a:pt x="92" y="63"/>
                    <a:pt x="94" y="63"/>
                    <a:pt x="96" y="64"/>
                  </a:cubicBezTo>
                  <a:cubicBezTo>
                    <a:pt x="98" y="65"/>
                    <a:pt x="99" y="67"/>
                    <a:pt x="101" y="69"/>
                  </a:cubicBezTo>
                  <a:cubicBezTo>
                    <a:pt x="101" y="69"/>
                    <a:pt x="99" y="70"/>
                    <a:pt x="99" y="72"/>
                  </a:cubicBezTo>
                  <a:cubicBezTo>
                    <a:pt x="99" y="79"/>
                    <a:pt x="107" y="80"/>
                    <a:pt x="107" y="89"/>
                  </a:cubicBezTo>
                  <a:cubicBezTo>
                    <a:pt x="107" y="93"/>
                    <a:pt x="103" y="91"/>
                    <a:pt x="100" y="92"/>
                  </a:cubicBezTo>
                  <a:cubicBezTo>
                    <a:pt x="96" y="94"/>
                    <a:pt x="89" y="94"/>
                    <a:pt x="86" y="97"/>
                  </a:cubicBezTo>
                  <a:cubicBezTo>
                    <a:pt x="83" y="100"/>
                    <a:pt x="82" y="104"/>
                    <a:pt x="76" y="104"/>
                  </a:cubicBezTo>
                  <a:cubicBezTo>
                    <a:pt x="71" y="104"/>
                    <a:pt x="73" y="111"/>
                    <a:pt x="67" y="111"/>
                  </a:cubicBezTo>
                  <a:cubicBezTo>
                    <a:pt x="64" y="111"/>
                    <a:pt x="63" y="107"/>
                    <a:pt x="60" y="106"/>
                  </a:cubicBezTo>
                  <a:cubicBezTo>
                    <a:pt x="56" y="105"/>
                    <a:pt x="52" y="104"/>
                    <a:pt x="51" y="100"/>
                  </a:cubicBezTo>
                  <a:cubicBezTo>
                    <a:pt x="50" y="100"/>
                    <a:pt x="50" y="92"/>
                    <a:pt x="50" y="90"/>
                  </a:cubicBezTo>
                  <a:cubicBezTo>
                    <a:pt x="50" y="85"/>
                    <a:pt x="51" y="77"/>
                    <a:pt x="45" y="77"/>
                  </a:cubicBezTo>
                  <a:cubicBezTo>
                    <a:pt x="40" y="77"/>
                    <a:pt x="36" y="79"/>
                    <a:pt x="31" y="79"/>
                  </a:cubicBezTo>
                  <a:cubicBezTo>
                    <a:pt x="28" y="79"/>
                    <a:pt x="28" y="75"/>
                    <a:pt x="28" y="71"/>
                  </a:cubicBezTo>
                  <a:cubicBezTo>
                    <a:pt x="28" y="68"/>
                    <a:pt x="30" y="67"/>
                    <a:pt x="30" y="64"/>
                  </a:cubicBezTo>
                  <a:cubicBezTo>
                    <a:pt x="30" y="63"/>
                    <a:pt x="28" y="62"/>
                    <a:pt x="27" y="60"/>
                  </a:cubicBezTo>
                  <a:cubicBezTo>
                    <a:pt x="24" y="57"/>
                    <a:pt x="20" y="52"/>
                    <a:pt x="13" y="52"/>
                  </a:cubicBezTo>
                  <a:cubicBezTo>
                    <a:pt x="10" y="52"/>
                    <a:pt x="9" y="55"/>
                    <a:pt x="6" y="55"/>
                  </a:cubicBezTo>
                  <a:cubicBezTo>
                    <a:pt x="2" y="55"/>
                    <a:pt x="0" y="47"/>
                    <a:pt x="0" y="45"/>
                  </a:cubicBezTo>
                  <a:cubicBezTo>
                    <a:pt x="0" y="41"/>
                    <a:pt x="3" y="38"/>
                    <a:pt x="6" y="37"/>
                  </a:cubicBezTo>
                  <a:cubicBezTo>
                    <a:pt x="7" y="37"/>
                    <a:pt x="9" y="36"/>
                    <a:pt x="9" y="34"/>
                  </a:cubicBezTo>
                  <a:cubicBezTo>
                    <a:pt x="9" y="30"/>
                    <a:pt x="0" y="29"/>
                    <a:pt x="3" y="23"/>
                  </a:cubicBezTo>
                  <a:cubicBezTo>
                    <a:pt x="6" y="19"/>
                    <a:pt x="11" y="19"/>
                    <a:pt x="11" y="13"/>
                  </a:cubicBezTo>
                  <a:cubicBezTo>
                    <a:pt x="11" y="12"/>
                    <a:pt x="11" y="10"/>
                    <a:pt x="10" y="10"/>
                  </a:cubicBezTo>
                  <a:cubicBezTo>
                    <a:pt x="12" y="9"/>
                    <a:pt x="14" y="8"/>
                    <a:pt x="16" y="8"/>
                  </a:cubicBezTo>
                  <a:cubicBezTo>
                    <a:pt x="20" y="8"/>
                    <a:pt x="22" y="11"/>
                    <a:pt x="26" y="11"/>
                  </a:cubicBezTo>
                  <a:cubicBezTo>
                    <a:pt x="30" y="11"/>
                    <a:pt x="33" y="6"/>
                    <a:pt x="35" y="4"/>
                  </a:cubicBezTo>
                  <a:cubicBezTo>
                    <a:pt x="36" y="3"/>
                    <a:pt x="37" y="0"/>
                    <a:pt x="39" y="0"/>
                  </a:cubicBezTo>
                  <a:cubicBezTo>
                    <a:pt x="43" y="0"/>
                    <a:pt x="41" y="4"/>
                    <a:pt x="42" y="6"/>
                  </a:cubicBezTo>
                  <a:cubicBezTo>
                    <a:pt x="44" y="10"/>
                    <a:pt x="49" y="8"/>
                    <a:pt x="51" y="12"/>
                  </a:cubicBezTo>
                  <a:cubicBezTo>
                    <a:pt x="53" y="15"/>
                    <a:pt x="54" y="21"/>
                    <a:pt x="57" y="21"/>
                  </a:cubicBezTo>
                  <a:lnTo>
                    <a:pt x="57" y="21"/>
                  </a:lnTo>
                  <a:lnTo>
                    <a:pt x="57" y="20"/>
                  </a:lnTo>
                  <a:lnTo>
                    <a:pt x="57" y="20"/>
                  </a:lnTo>
                </a:path>
              </a:pathLst>
            </a:custGeom>
            <a:solidFill>
              <a:srgbClr val="6584C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Freeform 9">
              <a:extLst>
                <a:ext uri="{FF2B5EF4-FFF2-40B4-BE49-F238E27FC236}">
                  <a16:creationId xmlns:a16="http://schemas.microsoft.com/office/drawing/2014/main" id="{02DB422A-FF95-464D-BD8F-85AB77678D90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6463" y="3056962"/>
              <a:ext cx="319210" cy="497230"/>
            </a:xfrm>
            <a:custGeom>
              <a:avLst/>
              <a:gdLst>
                <a:gd name="T0" fmla="*/ 42 w 52"/>
                <a:gd name="T1" fmla="*/ 15 h 81"/>
                <a:gd name="T2" fmla="*/ 41 w 52"/>
                <a:gd name="T3" fmla="*/ 20 h 81"/>
                <a:gd name="T4" fmla="*/ 46 w 52"/>
                <a:gd name="T5" fmla="*/ 30 h 81"/>
                <a:gd name="T6" fmla="*/ 41 w 52"/>
                <a:gd name="T7" fmla="*/ 50 h 81"/>
                <a:gd name="T8" fmla="*/ 46 w 52"/>
                <a:gd name="T9" fmla="*/ 62 h 81"/>
                <a:gd name="T10" fmla="*/ 45 w 52"/>
                <a:gd name="T11" fmla="*/ 69 h 81"/>
                <a:gd name="T12" fmla="*/ 27 w 52"/>
                <a:gd name="T13" fmla="*/ 81 h 81"/>
                <a:gd name="T14" fmla="*/ 17 w 52"/>
                <a:gd name="T15" fmla="*/ 76 h 81"/>
                <a:gd name="T16" fmla="*/ 11 w 52"/>
                <a:gd name="T17" fmla="*/ 67 h 81"/>
                <a:gd name="T18" fmla="*/ 9 w 52"/>
                <a:gd name="T19" fmla="*/ 57 h 81"/>
                <a:gd name="T20" fmla="*/ 0 w 52"/>
                <a:gd name="T21" fmla="*/ 52 h 81"/>
                <a:gd name="T22" fmla="*/ 0 w 52"/>
                <a:gd name="T23" fmla="*/ 52 h 81"/>
                <a:gd name="T24" fmla="*/ 0 w 52"/>
                <a:gd name="T25" fmla="*/ 49 h 81"/>
                <a:gd name="T26" fmla="*/ 0 w 52"/>
                <a:gd name="T27" fmla="*/ 49 h 81"/>
                <a:gd name="T28" fmla="*/ 5 w 52"/>
                <a:gd name="T29" fmla="*/ 35 h 81"/>
                <a:gd name="T30" fmla="*/ 7 w 52"/>
                <a:gd name="T31" fmla="*/ 31 h 81"/>
                <a:gd name="T32" fmla="*/ 8 w 52"/>
                <a:gd name="T33" fmla="*/ 27 h 81"/>
                <a:gd name="T34" fmla="*/ 19 w 52"/>
                <a:gd name="T35" fmla="*/ 0 h 81"/>
                <a:gd name="T36" fmla="*/ 26 w 52"/>
                <a:gd name="T37" fmla="*/ 3 h 81"/>
                <a:gd name="T38" fmla="*/ 42 w 52"/>
                <a:gd name="T39" fmla="*/ 14 h 81"/>
                <a:gd name="T40" fmla="*/ 42 w 52"/>
                <a:gd name="T41" fmla="*/ 14 h 81"/>
                <a:gd name="T42" fmla="*/ 42 w 52"/>
                <a:gd name="T43" fmla="*/ 14 h 81"/>
                <a:gd name="T44" fmla="*/ 42 w 52"/>
                <a:gd name="T45" fmla="*/ 15 h 81"/>
                <a:gd name="T46" fmla="*/ 42 w 52"/>
                <a:gd name="T47" fmla="*/ 1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81">
                  <a:moveTo>
                    <a:pt x="42" y="15"/>
                  </a:moveTo>
                  <a:cubicBezTo>
                    <a:pt x="41" y="17"/>
                    <a:pt x="41" y="18"/>
                    <a:pt x="41" y="20"/>
                  </a:cubicBezTo>
                  <a:cubicBezTo>
                    <a:pt x="41" y="25"/>
                    <a:pt x="46" y="25"/>
                    <a:pt x="46" y="30"/>
                  </a:cubicBezTo>
                  <a:cubicBezTo>
                    <a:pt x="46" y="37"/>
                    <a:pt x="41" y="43"/>
                    <a:pt x="41" y="50"/>
                  </a:cubicBezTo>
                  <a:cubicBezTo>
                    <a:pt x="41" y="55"/>
                    <a:pt x="43" y="61"/>
                    <a:pt x="46" y="62"/>
                  </a:cubicBezTo>
                  <a:cubicBezTo>
                    <a:pt x="47" y="62"/>
                    <a:pt x="52" y="63"/>
                    <a:pt x="45" y="69"/>
                  </a:cubicBezTo>
                  <a:cubicBezTo>
                    <a:pt x="38" y="74"/>
                    <a:pt x="39" y="81"/>
                    <a:pt x="27" y="81"/>
                  </a:cubicBezTo>
                  <a:cubicBezTo>
                    <a:pt x="22" y="81"/>
                    <a:pt x="22" y="76"/>
                    <a:pt x="17" y="76"/>
                  </a:cubicBezTo>
                  <a:cubicBezTo>
                    <a:pt x="16" y="73"/>
                    <a:pt x="12" y="70"/>
                    <a:pt x="11" y="67"/>
                  </a:cubicBezTo>
                  <a:cubicBezTo>
                    <a:pt x="10" y="62"/>
                    <a:pt x="11" y="59"/>
                    <a:pt x="9" y="57"/>
                  </a:cubicBezTo>
                  <a:cubicBezTo>
                    <a:pt x="6" y="54"/>
                    <a:pt x="3" y="55"/>
                    <a:pt x="0" y="52"/>
                  </a:cubicBezTo>
                  <a:lnTo>
                    <a:pt x="0" y="52"/>
                  </a:lnTo>
                  <a:lnTo>
                    <a:pt x="0" y="49"/>
                  </a:lnTo>
                  <a:lnTo>
                    <a:pt x="0" y="49"/>
                  </a:lnTo>
                  <a:cubicBezTo>
                    <a:pt x="0" y="49"/>
                    <a:pt x="1" y="36"/>
                    <a:pt x="5" y="35"/>
                  </a:cubicBezTo>
                  <a:cubicBezTo>
                    <a:pt x="6" y="35"/>
                    <a:pt x="6" y="33"/>
                    <a:pt x="7" y="31"/>
                  </a:cubicBezTo>
                  <a:cubicBezTo>
                    <a:pt x="7" y="29"/>
                    <a:pt x="8" y="29"/>
                    <a:pt x="8" y="27"/>
                  </a:cubicBezTo>
                  <a:cubicBezTo>
                    <a:pt x="10" y="15"/>
                    <a:pt x="15" y="10"/>
                    <a:pt x="19" y="0"/>
                  </a:cubicBezTo>
                  <a:cubicBezTo>
                    <a:pt x="21" y="1"/>
                    <a:pt x="24" y="2"/>
                    <a:pt x="26" y="3"/>
                  </a:cubicBezTo>
                  <a:cubicBezTo>
                    <a:pt x="33" y="5"/>
                    <a:pt x="35" y="12"/>
                    <a:pt x="42" y="14"/>
                  </a:cubicBezTo>
                  <a:lnTo>
                    <a:pt x="42" y="14"/>
                  </a:lnTo>
                  <a:lnTo>
                    <a:pt x="42" y="14"/>
                  </a:lnTo>
                  <a:lnTo>
                    <a:pt x="42" y="15"/>
                  </a:lnTo>
                  <a:lnTo>
                    <a:pt x="42" y="15"/>
                  </a:lnTo>
                </a:path>
              </a:pathLst>
            </a:custGeom>
            <a:solidFill>
              <a:srgbClr val="4E72B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Freeform 10">
              <a:extLst>
                <a:ext uri="{FF2B5EF4-FFF2-40B4-BE49-F238E27FC236}">
                  <a16:creationId xmlns:a16="http://schemas.microsoft.com/office/drawing/2014/main" id="{06518F34-7D71-4E86-A16E-54DFDDEB8BF8}"/>
                </a:ext>
              </a:extLst>
            </p:cNvPr>
            <p:cNvSpPr>
              <a:spLocks/>
            </p:cNvSpPr>
            <p:nvPr/>
          </p:nvSpPr>
          <p:spPr bwMode="gray">
            <a:xfrm>
              <a:off x="5325770" y="3357756"/>
              <a:ext cx="135050" cy="208714"/>
            </a:xfrm>
            <a:custGeom>
              <a:avLst/>
              <a:gdLst>
                <a:gd name="T0" fmla="*/ 10 w 22"/>
                <a:gd name="T1" fmla="*/ 34 h 34"/>
                <a:gd name="T2" fmla="*/ 13 w 22"/>
                <a:gd name="T3" fmla="*/ 29 h 34"/>
                <a:gd name="T4" fmla="*/ 13 w 22"/>
                <a:gd name="T5" fmla="*/ 25 h 34"/>
                <a:gd name="T6" fmla="*/ 22 w 22"/>
                <a:gd name="T7" fmla="*/ 27 h 34"/>
                <a:gd name="T8" fmla="*/ 16 w 22"/>
                <a:gd name="T9" fmla="*/ 18 h 34"/>
                <a:gd name="T10" fmla="*/ 14 w 22"/>
                <a:gd name="T11" fmla="*/ 8 h 34"/>
                <a:gd name="T12" fmla="*/ 5 w 22"/>
                <a:gd name="T13" fmla="*/ 3 h 34"/>
                <a:gd name="T14" fmla="*/ 5 w 22"/>
                <a:gd name="T15" fmla="*/ 3 h 34"/>
                <a:gd name="T16" fmla="*/ 5 w 22"/>
                <a:gd name="T17" fmla="*/ 0 h 34"/>
                <a:gd name="T18" fmla="*/ 5 w 22"/>
                <a:gd name="T19" fmla="*/ 0 h 34"/>
                <a:gd name="T20" fmla="*/ 0 w 22"/>
                <a:gd name="T21" fmla="*/ 10 h 34"/>
                <a:gd name="T22" fmla="*/ 0 w 22"/>
                <a:gd name="T23" fmla="*/ 18 h 34"/>
                <a:gd name="T24" fmla="*/ 6 w 22"/>
                <a:gd name="T25" fmla="*/ 25 h 34"/>
                <a:gd name="T26" fmla="*/ 9 w 22"/>
                <a:gd name="T27" fmla="*/ 29 h 34"/>
                <a:gd name="T28" fmla="*/ 10 w 22"/>
                <a:gd name="T29" fmla="*/ 34 h 34"/>
                <a:gd name="T30" fmla="*/ 10 w 22"/>
                <a:gd name="T31" fmla="*/ 34 h 34"/>
                <a:gd name="T32" fmla="*/ 10 w 22"/>
                <a:gd name="T33" fmla="*/ 34 h 34"/>
                <a:gd name="T34" fmla="*/ 10 w 22"/>
                <a:gd name="T3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4">
                  <a:moveTo>
                    <a:pt x="10" y="34"/>
                  </a:moveTo>
                  <a:cubicBezTo>
                    <a:pt x="12" y="32"/>
                    <a:pt x="13" y="31"/>
                    <a:pt x="13" y="29"/>
                  </a:cubicBezTo>
                  <a:cubicBezTo>
                    <a:pt x="13" y="29"/>
                    <a:pt x="11" y="25"/>
                    <a:pt x="13" y="25"/>
                  </a:cubicBezTo>
                  <a:cubicBezTo>
                    <a:pt x="17" y="25"/>
                    <a:pt x="16" y="28"/>
                    <a:pt x="22" y="27"/>
                  </a:cubicBezTo>
                  <a:cubicBezTo>
                    <a:pt x="21" y="24"/>
                    <a:pt x="17" y="21"/>
                    <a:pt x="16" y="18"/>
                  </a:cubicBezTo>
                  <a:cubicBezTo>
                    <a:pt x="15" y="13"/>
                    <a:pt x="16" y="10"/>
                    <a:pt x="14" y="8"/>
                  </a:cubicBezTo>
                  <a:cubicBezTo>
                    <a:pt x="11" y="5"/>
                    <a:pt x="8" y="6"/>
                    <a:pt x="5" y="3"/>
                  </a:cubicBezTo>
                  <a:lnTo>
                    <a:pt x="5" y="3"/>
                  </a:lnTo>
                  <a:lnTo>
                    <a:pt x="5" y="0"/>
                  </a:lnTo>
                  <a:lnTo>
                    <a:pt x="5" y="0"/>
                  </a:lnTo>
                  <a:cubicBezTo>
                    <a:pt x="4" y="4"/>
                    <a:pt x="0" y="5"/>
                    <a:pt x="0" y="10"/>
                  </a:cubicBezTo>
                  <a:cubicBezTo>
                    <a:pt x="0" y="11"/>
                    <a:pt x="0" y="15"/>
                    <a:pt x="0" y="18"/>
                  </a:cubicBezTo>
                  <a:cubicBezTo>
                    <a:pt x="0" y="22"/>
                    <a:pt x="4" y="24"/>
                    <a:pt x="6" y="25"/>
                  </a:cubicBezTo>
                  <a:cubicBezTo>
                    <a:pt x="8" y="26"/>
                    <a:pt x="9" y="27"/>
                    <a:pt x="9" y="29"/>
                  </a:cubicBezTo>
                  <a:cubicBezTo>
                    <a:pt x="10" y="30"/>
                    <a:pt x="9" y="33"/>
                    <a:pt x="10" y="34"/>
                  </a:cubicBez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</a:path>
              </a:pathLst>
            </a:custGeom>
            <a:solidFill>
              <a:srgbClr val="7893C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Freeform 11">
              <a:extLst>
                <a:ext uri="{FF2B5EF4-FFF2-40B4-BE49-F238E27FC236}">
                  <a16:creationId xmlns:a16="http://schemas.microsoft.com/office/drawing/2014/main" id="{4B49AFD2-F501-42C2-93D6-425DD8B94FCE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2293" y="5954404"/>
              <a:ext cx="656835" cy="429705"/>
            </a:xfrm>
            <a:custGeom>
              <a:avLst/>
              <a:gdLst>
                <a:gd name="T0" fmla="*/ 107 w 107"/>
                <a:gd name="T1" fmla="*/ 21 h 70"/>
                <a:gd name="T2" fmla="*/ 97 w 107"/>
                <a:gd name="T3" fmla="*/ 18 h 70"/>
                <a:gd name="T4" fmla="*/ 94 w 107"/>
                <a:gd name="T5" fmla="*/ 12 h 70"/>
                <a:gd name="T6" fmla="*/ 80 w 107"/>
                <a:gd name="T7" fmla="*/ 11 h 70"/>
                <a:gd name="T8" fmla="*/ 72 w 107"/>
                <a:gd name="T9" fmla="*/ 16 h 70"/>
                <a:gd name="T10" fmla="*/ 69 w 107"/>
                <a:gd name="T11" fmla="*/ 11 h 70"/>
                <a:gd name="T12" fmla="*/ 60 w 107"/>
                <a:gd name="T13" fmla="*/ 6 h 70"/>
                <a:gd name="T14" fmla="*/ 61 w 107"/>
                <a:gd name="T15" fmla="*/ 1 h 70"/>
                <a:gd name="T16" fmla="*/ 61 w 107"/>
                <a:gd name="T17" fmla="*/ 1 h 70"/>
                <a:gd name="T18" fmla="*/ 54 w 107"/>
                <a:gd name="T19" fmla="*/ 1 h 70"/>
                <a:gd name="T20" fmla="*/ 54 w 107"/>
                <a:gd name="T21" fmla="*/ 1 h 70"/>
                <a:gd name="T22" fmla="*/ 42 w 107"/>
                <a:gd name="T23" fmla="*/ 0 h 70"/>
                <a:gd name="T24" fmla="*/ 34 w 107"/>
                <a:gd name="T25" fmla="*/ 3 h 70"/>
                <a:gd name="T26" fmla="*/ 31 w 107"/>
                <a:gd name="T27" fmla="*/ 1 h 70"/>
                <a:gd name="T28" fmla="*/ 26 w 107"/>
                <a:gd name="T29" fmla="*/ 3 h 70"/>
                <a:gd name="T30" fmla="*/ 17 w 107"/>
                <a:gd name="T31" fmla="*/ 1 h 70"/>
                <a:gd name="T32" fmla="*/ 0 w 107"/>
                <a:gd name="T33" fmla="*/ 15 h 70"/>
                <a:gd name="T34" fmla="*/ 14 w 107"/>
                <a:gd name="T35" fmla="*/ 27 h 70"/>
                <a:gd name="T36" fmla="*/ 21 w 107"/>
                <a:gd name="T37" fmla="*/ 47 h 70"/>
                <a:gd name="T38" fmla="*/ 13 w 107"/>
                <a:gd name="T39" fmla="*/ 57 h 70"/>
                <a:gd name="T40" fmla="*/ 15 w 107"/>
                <a:gd name="T41" fmla="*/ 61 h 70"/>
                <a:gd name="T42" fmla="*/ 27 w 107"/>
                <a:gd name="T43" fmla="*/ 64 h 70"/>
                <a:gd name="T44" fmla="*/ 37 w 107"/>
                <a:gd name="T45" fmla="*/ 70 h 70"/>
                <a:gd name="T46" fmla="*/ 45 w 107"/>
                <a:gd name="T47" fmla="*/ 63 h 70"/>
                <a:gd name="T48" fmla="*/ 45 w 107"/>
                <a:gd name="T49" fmla="*/ 55 h 70"/>
                <a:gd name="T50" fmla="*/ 45 w 107"/>
                <a:gd name="T51" fmla="*/ 55 h 70"/>
                <a:gd name="T52" fmla="*/ 48 w 107"/>
                <a:gd name="T53" fmla="*/ 55 h 70"/>
                <a:gd name="T54" fmla="*/ 48 w 107"/>
                <a:gd name="T55" fmla="*/ 55 h 70"/>
                <a:gd name="T56" fmla="*/ 61 w 107"/>
                <a:gd name="T57" fmla="*/ 57 h 70"/>
                <a:gd name="T58" fmla="*/ 81 w 107"/>
                <a:gd name="T59" fmla="*/ 50 h 70"/>
                <a:gd name="T60" fmla="*/ 85 w 107"/>
                <a:gd name="T61" fmla="*/ 54 h 70"/>
                <a:gd name="T62" fmla="*/ 96 w 107"/>
                <a:gd name="T63" fmla="*/ 56 h 70"/>
                <a:gd name="T64" fmla="*/ 93 w 107"/>
                <a:gd name="T65" fmla="*/ 46 h 70"/>
                <a:gd name="T66" fmla="*/ 98 w 107"/>
                <a:gd name="T67" fmla="*/ 41 h 70"/>
                <a:gd name="T68" fmla="*/ 101 w 107"/>
                <a:gd name="T69" fmla="*/ 31 h 70"/>
                <a:gd name="T70" fmla="*/ 106 w 107"/>
                <a:gd name="T71" fmla="*/ 21 h 70"/>
                <a:gd name="T72" fmla="*/ 106 w 107"/>
                <a:gd name="T73" fmla="*/ 21 h 70"/>
                <a:gd name="T74" fmla="*/ 107 w 107"/>
                <a:gd name="T75" fmla="*/ 21 h 70"/>
                <a:gd name="T76" fmla="*/ 107 w 107"/>
                <a:gd name="T77" fmla="*/ 2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7" h="70">
                  <a:moveTo>
                    <a:pt x="107" y="21"/>
                  </a:moveTo>
                  <a:cubicBezTo>
                    <a:pt x="104" y="20"/>
                    <a:pt x="103" y="17"/>
                    <a:pt x="97" y="18"/>
                  </a:cubicBezTo>
                  <a:cubicBezTo>
                    <a:pt x="95" y="19"/>
                    <a:pt x="96" y="14"/>
                    <a:pt x="94" y="12"/>
                  </a:cubicBezTo>
                  <a:cubicBezTo>
                    <a:pt x="90" y="10"/>
                    <a:pt x="85" y="14"/>
                    <a:pt x="80" y="11"/>
                  </a:cubicBezTo>
                  <a:cubicBezTo>
                    <a:pt x="74" y="8"/>
                    <a:pt x="76" y="16"/>
                    <a:pt x="72" y="16"/>
                  </a:cubicBezTo>
                  <a:cubicBezTo>
                    <a:pt x="71" y="15"/>
                    <a:pt x="71" y="13"/>
                    <a:pt x="69" y="11"/>
                  </a:cubicBezTo>
                  <a:cubicBezTo>
                    <a:pt x="66" y="10"/>
                    <a:pt x="60" y="12"/>
                    <a:pt x="60" y="6"/>
                  </a:cubicBezTo>
                  <a:cubicBezTo>
                    <a:pt x="60" y="4"/>
                    <a:pt x="60" y="2"/>
                    <a:pt x="61" y="1"/>
                  </a:cubicBezTo>
                  <a:lnTo>
                    <a:pt x="61" y="1"/>
                  </a:lnTo>
                  <a:lnTo>
                    <a:pt x="54" y="1"/>
                  </a:lnTo>
                  <a:lnTo>
                    <a:pt x="54" y="1"/>
                  </a:lnTo>
                  <a:cubicBezTo>
                    <a:pt x="51" y="0"/>
                    <a:pt x="45" y="0"/>
                    <a:pt x="42" y="0"/>
                  </a:cubicBezTo>
                  <a:cubicBezTo>
                    <a:pt x="37" y="0"/>
                    <a:pt x="38" y="3"/>
                    <a:pt x="34" y="3"/>
                  </a:cubicBezTo>
                  <a:cubicBezTo>
                    <a:pt x="32" y="3"/>
                    <a:pt x="33" y="1"/>
                    <a:pt x="31" y="1"/>
                  </a:cubicBezTo>
                  <a:cubicBezTo>
                    <a:pt x="29" y="1"/>
                    <a:pt x="28" y="3"/>
                    <a:pt x="26" y="3"/>
                  </a:cubicBezTo>
                  <a:cubicBezTo>
                    <a:pt x="23" y="3"/>
                    <a:pt x="20" y="1"/>
                    <a:pt x="17" y="1"/>
                  </a:cubicBezTo>
                  <a:cubicBezTo>
                    <a:pt x="9" y="1"/>
                    <a:pt x="0" y="7"/>
                    <a:pt x="0" y="15"/>
                  </a:cubicBezTo>
                  <a:cubicBezTo>
                    <a:pt x="0" y="24"/>
                    <a:pt x="8" y="25"/>
                    <a:pt x="14" y="27"/>
                  </a:cubicBezTo>
                  <a:cubicBezTo>
                    <a:pt x="20" y="30"/>
                    <a:pt x="21" y="40"/>
                    <a:pt x="21" y="47"/>
                  </a:cubicBezTo>
                  <a:cubicBezTo>
                    <a:pt x="21" y="54"/>
                    <a:pt x="13" y="51"/>
                    <a:pt x="13" y="57"/>
                  </a:cubicBezTo>
                  <a:cubicBezTo>
                    <a:pt x="13" y="59"/>
                    <a:pt x="14" y="60"/>
                    <a:pt x="15" y="61"/>
                  </a:cubicBezTo>
                  <a:cubicBezTo>
                    <a:pt x="20" y="62"/>
                    <a:pt x="23" y="62"/>
                    <a:pt x="27" y="64"/>
                  </a:cubicBezTo>
                  <a:cubicBezTo>
                    <a:pt x="30" y="66"/>
                    <a:pt x="31" y="70"/>
                    <a:pt x="37" y="70"/>
                  </a:cubicBezTo>
                  <a:cubicBezTo>
                    <a:pt x="42" y="70"/>
                    <a:pt x="45" y="67"/>
                    <a:pt x="45" y="63"/>
                  </a:cubicBezTo>
                  <a:cubicBezTo>
                    <a:pt x="45" y="61"/>
                    <a:pt x="40" y="57"/>
                    <a:pt x="45" y="55"/>
                  </a:cubicBezTo>
                  <a:lnTo>
                    <a:pt x="45" y="55"/>
                  </a:lnTo>
                  <a:lnTo>
                    <a:pt x="48" y="55"/>
                  </a:lnTo>
                  <a:lnTo>
                    <a:pt x="48" y="55"/>
                  </a:lnTo>
                  <a:cubicBezTo>
                    <a:pt x="51" y="57"/>
                    <a:pt x="56" y="57"/>
                    <a:pt x="61" y="57"/>
                  </a:cubicBezTo>
                  <a:cubicBezTo>
                    <a:pt x="74" y="58"/>
                    <a:pt x="74" y="50"/>
                    <a:pt x="81" y="50"/>
                  </a:cubicBezTo>
                  <a:cubicBezTo>
                    <a:pt x="84" y="50"/>
                    <a:pt x="84" y="53"/>
                    <a:pt x="85" y="54"/>
                  </a:cubicBezTo>
                  <a:cubicBezTo>
                    <a:pt x="87" y="56"/>
                    <a:pt x="93" y="56"/>
                    <a:pt x="96" y="56"/>
                  </a:cubicBezTo>
                  <a:cubicBezTo>
                    <a:pt x="98" y="44"/>
                    <a:pt x="93" y="49"/>
                    <a:pt x="93" y="46"/>
                  </a:cubicBezTo>
                  <a:cubicBezTo>
                    <a:pt x="93" y="41"/>
                    <a:pt x="99" y="43"/>
                    <a:pt x="98" y="41"/>
                  </a:cubicBezTo>
                  <a:cubicBezTo>
                    <a:pt x="96" y="37"/>
                    <a:pt x="100" y="35"/>
                    <a:pt x="101" y="31"/>
                  </a:cubicBezTo>
                  <a:cubicBezTo>
                    <a:pt x="101" y="27"/>
                    <a:pt x="104" y="24"/>
                    <a:pt x="106" y="21"/>
                  </a:cubicBezTo>
                  <a:lnTo>
                    <a:pt x="106" y="21"/>
                  </a:lnTo>
                  <a:lnTo>
                    <a:pt x="107" y="21"/>
                  </a:lnTo>
                  <a:lnTo>
                    <a:pt x="107" y="21"/>
                  </a:lnTo>
                </a:path>
              </a:pathLst>
            </a:custGeom>
            <a:solidFill>
              <a:srgbClr val="273BA6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Freeform 12">
              <a:extLst>
                <a:ext uri="{FF2B5EF4-FFF2-40B4-BE49-F238E27FC236}">
                  <a16:creationId xmlns:a16="http://schemas.microsoft.com/office/drawing/2014/main" id="{0A8FA9E7-E1CF-4EC7-84D9-FECFAF47FC69}"/>
                </a:ext>
              </a:extLst>
            </p:cNvPr>
            <p:cNvSpPr>
              <a:spLocks/>
            </p:cNvSpPr>
            <p:nvPr/>
          </p:nvSpPr>
          <p:spPr bwMode="gray">
            <a:xfrm>
              <a:off x="3244768" y="5512421"/>
              <a:ext cx="595449" cy="460399"/>
            </a:xfrm>
            <a:custGeom>
              <a:avLst/>
              <a:gdLst>
                <a:gd name="T0" fmla="*/ 72 w 97"/>
                <a:gd name="T1" fmla="*/ 73 h 75"/>
                <a:gd name="T2" fmla="*/ 65 w 97"/>
                <a:gd name="T3" fmla="*/ 73 h 75"/>
                <a:gd name="T4" fmla="*/ 65 w 97"/>
                <a:gd name="T5" fmla="*/ 73 h 75"/>
                <a:gd name="T6" fmla="*/ 53 w 97"/>
                <a:gd name="T7" fmla="*/ 72 h 75"/>
                <a:gd name="T8" fmla="*/ 45 w 97"/>
                <a:gd name="T9" fmla="*/ 75 h 75"/>
                <a:gd name="T10" fmla="*/ 42 w 97"/>
                <a:gd name="T11" fmla="*/ 73 h 75"/>
                <a:gd name="T12" fmla="*/ 37 w 97"/>
                <a:gd name="T13" fmla="*/ 75 h 75"/>
                <a:gd name="T14" fmla="*/ 33 w 97"/>
                <a:gd name="T15" fmla="*/ 74 h 75"/>
                <a:gd name="T16" fmla="*/ 34 w 97"/>
                <a:gd name="T17" fmla="*/ 70 h 75"/>
                <a:gd name="T18" fmla="*/ 21 w 97"/>
                <a:gd name="T19" fmla="*/ 62 h 75"/>
                <a:gd name="T20" fmla="*/ 12 w 97"/>
                <a:gd name="T21" fmla="*/ 52 h 75"/>
                <a:gd name="T22" fmla="*/ 4 w 97"/>
                <a:gd name="T23" fmla="*/ 33 h 75"/>
                <a:gd name="T24" fmla="*/ 0 w 97"/>
                <a:gd name="T25" fmla="*/ 27 h 75"/>
                <a:gd name="T26" fmla="*/ 5 w 97"/>
                <a:gd name="T27" fmla="*/ 20 h 75"/>
                <a:gd name="T28" fmla="*/ 14 w 97"/>
                <a:gd name="T29" fmla="*/ 7 h 75"/>
                <a:gd name="T30" fmla="*/ 29 w 97"/>
                <a:gd name="T31" fmla="*/ 0 h 75"/>
                <a:gd name="T32" fmla="*/ 29 w 97"/>
                <a:gd name="T33" fmla="*/ 0 h 75"/>
                <a:gd name="T34" fmla="*/ 38 w 97"/>
                <a:gd name="T35" fmla="*/ 0 h 75"/>
                <a:gd name="T36" fmla="*/ 38 w 97"/>
                <a:gd name="T37" fmla="*/ 0 h 75"/>
                <a:gd name="T38" fmla="*/ 61 w 97"/>
                <a:gd name="T39" fmla="*/ 15 h 75"/>
                <a:gd name="T40" fmla="*/ 74 w 97"/>
                <a:gd name="T41" fmla="*/ 39 h 75"/>
                <a:gd name="T42" fmla="*/ 97 w 97"/>
                <a:gd name="T43" fmla="*/ 46 h 75"/>
                <a:gd name="T44" fmla="*/ 93 w 97"/>
                <a:gd name="T45" fmla="*/ 51 h 75"/>
                <a:gd name="T46" fmla="*/ 75 w 97"/>
                <a:gd name="T47" fmla="*/ 57 h 75"/>
                <a:gd name="T48" fmla="*/ 77 w 97"/>
                <a:gd name="T49" fmla="*/ 63 h 75"/>
                <a:gd name="T50" fmla="*/ 72 w 97"/>
                <a:gd name="T51" fmla="*/ 73 h 75"/>
                <a:gd name="T52" fmla="*/ 72 w 97"/>
                <a:gd name="T53" fmla="*/ 73 h 75"/>
                <a:gd name="T54" fmla="*/ 72 w 97"/>
                <a:gd name="T55" fmla="*/ 73 h 75"/>
                <a:gd name="T56" fmla="*/ 72 w 97"/>
                <a:gd name="T57" fmla="*/ 7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" h="75">
                  <a:moveTo>
                    <a:pt x="72" y="73"/>
                  </a:moveTo>
                  <a:lnTo>
                    <a:pt x="65" y="73"/>
                  </a:lnTo>
                  <a:lnTo>
                    <a:pt x="65" y="73"/>
                  </a:lnTo>
                  <a:cubicBezTo>
                    <a:pt x="62" y="72"/>
                    <a:pt x="56" y="72"/>
                    <a:pt x="53" y="72"/>
                  </a:cubicBezTo>
                  <a:cubicBezTo>
                    <a:pt x="48" y="72"/>
                    <a:pt x="49" y="75"/>
                    <a:pt x="45" y="75"/>
                  </a:cubicBezTo>
                  <a:cubicBezTo>
                    <a:pt x="43" y="75"/>
                    <a:pt x="44" y="73"/>
                    <a:pt x="42" y="73"/>
                  </a:cubicBezTo>
                  <a:cubicBezTo>
                    <a:pt x="40" y="73"/>
                    <a:pt x="39" y="75"/>
                    <a:pt x="37" y="75"/>
                  </a:cubicBezTo>
                  <a:cubicBezTo>
                    <a:pt x="36" y="75"/>
                    <a:pt x="34" y="74"/>
                    <a:pt x="33" y="74"/>
                  </a:cubicBezTo>
                  <a:cubicBezTo>
                    <a:pt x="33" y="73"/>
                    <a:pt x="34" y="71"/>
                    <a:pt x="34" y="70"/>
                  </a:cubicBezTo>
                  <a:cubicBezTo>
                    <a:pt x="34" y="65"/>
                    <a:pt x="25" y="63"/>
                    <a:pt x="21" y="62"/>
                  </a:cubicBezTo>
                  <a:cubicBezTo>
                    <a:pt x="17" y="59"/>
                    <a:pt x="15" y="56"/>
                    <a:pt x="12" y="52"/>
                  </a:cubicBezTo>
                  <a:cubicBezTo>
                    <a:pt x="9" y="45"/>
                    <a:pt x="7" y="39"/>
                    <a:pt x="4" y="33"/>
                  </a:cubicBezTo>
                  <a:cubicBezTo>
                    <a:pt x="3" y="32"/>
                    <a:pt x="0" y="30"/>
                    <a:pt x="0" y="27"/>
                  </a:cubicBezTo>
                  <a:cubicBezTo>
                    <a:pt x="0" y="23"/>
                    <a:pt x="3" y="23"/>
                    <a:pt x="5" y="20"/>
                  </a:cubicBezTo>
                  <a:cubicBezTo>
                    <a:pt x="7" y="15"/>
                    <a:pt x="9" y="9"/>
                    <a:pt x="14" y="7"/>
                  </a:cubicBezTo>
                  <a:cubicBezTo>
                    <a:pt x="21" y="6"/>
                    <a:pt x="25" y="5"/>
                    <a:pt x="29" y="0"/>
                  </a:cubicBezTo>
                  <a:lnTo>
                    <a:pt x="29" y="0"/>
                  </a:lnTo>
                  <a:lnTo>
                    <a:pt x="38" y="0"/>
                  </a:lnTo>
                  <a:lnTo>
                    <a:pt x="38" y="0"/>
                  </a:lnTo>
                  <a:cubicBezTo>
                    <a:pt x="53" y="3"/>
                    <a:pt x="54" y="8"/>
                    <a:pt x="61" y="15"/>
                  </a:cubicBezTo>
                  <a:cubicBezTo>
                    <a:pt x="66" y="21"/>
                    <a:pt x="69" y="35"/>
                    <a:pt x="74" y="39"/>
                  </a:cubicBezTo>
                  <a:cubicBezTo>
                    <a:pt x="79" y="43"/>
                    <a:pt x="89" y="41"/>
                    <a:pt x="97" y="46"/>
                  </a:cubicBezTo>
                  <a:cubicBezTo>
                    <a:pt x="95" y="47"/>
                    <a:pt x="94" y="50"/>
                    <a:pt x="93" y="51"/>
                  </a:cubicBezTo>
                  <a:cubicBezTo>
                    <a:pt x="88" y="54"/>
                    <a:pt x="75" y="48"/>
                    <a:pt x="75" y="57"/>
                  </a:cubicBezTo>
                  <a:cubicBezTo>
                    <a:pt x="75" y="58"/>
                    <a:pt x="77" y="60"/>
                    <a:pt x="77" y="63"/>
                  </a:cubicBezTo>
                  <a:cubicBezTo>
                    <a:pt x="77" y="68"/>
                    <a:pt x="74" y="70"/>
                    <a:pt x="72" y="73"/>
                  </a:cubicBezTo>
                  <a:lnTo>
                    <a:pt x="72" y="73"/>
                  </a:lnTo>
                  <a:lnTo>
                    <a:pt x="72" y="73"/>
                  </a:lnTo>
                  <a:lnTo>
                    <a:pt x="72" y="73"/>
                  </a:lnTo>
                </a:path>
              </a:pathLst>
            </a:custGeom>
            <a:solidFill>
              <a:srgbClr val="4264B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Freeform 13">
              <a:extLst>
                <a:ext uri="{FF2B5EF4-FFF2-40B4-BE49-F238E27FC236}">
                  <a16:creationId xmlns:a16="http://schemas.microsoft.com/office/drawing/2014/main" id="{8597C6BE-2274-42D5-B07D-40D8726EDF24}"/>
                </a:ext>
              </a:extLst>
            </p:cNvPr>
            <p:cNvSpPr>
              <a:spLocks/>
            </p:cNvSpPr>
            <p:nvPr/>
          </p:nvSpPr>
          <p:spPr bwMode="gray">
            <a:xfrm>
              <a:off x="3465760" y="4763506"/>
              <a:ext cx="527924" cy="491092"/>
            </a:xfrm>
            <a:custGeom>
              <a:avLst/>
              <a:gdLst>
                <a:gd name="T0" fmla="*/ 63 w 86"/>
                <a:gd name="T1" fmla="*/ 74 h 80"/>
                <a:gd name="T2" fmla="*/ 71 w 86"/>
                <a:gd name="T3" fmla="*/ 56 h 80"/>
                <a:gd name="T4" fmla="*/ 80 w 86"/>
                <a:gd name="T5" fmla="*/ 55 h 80"/>
                <a:gd name="T6" fmla="*/ 86 w 86"/>
                <a:gd name="T7" fmla="*/ 48 h 80"/>
                <a:gd name="T8" fmla="*/ 85 w 86"/>
                <a:gd name="T9" fmla="*/ 36 h 80"/>
                <a:gd name="T10" fmla="*/ 77 w 86"/>
                <a:gd name="T11" fmla="*/ 20 h 80"/>
                <a:gd name="T12" fmla="*/ 67 w 86"/>
                <a:gd name="T13" fmla="*/ 14 h 80"/>
                <a:gd name="T14" fmla="*/ 61 w 86"/>
                <a:gd name="T15" fmla="*/ 16 h 80"/>
                <a:gd name="T16" fmla="*/ 50 w 86"/>
                <a:gd name="T17" fmla="*/ 11 h 80"/>
                <a:gd name="T18" fmla="*/ 42 w 86"/>
                <a:gd name="T19" fmla="*/ 8 h 80"/>
                <a:gd name="T20" fmla="*/ 34 w 86"/>
                <a:gd name="T21" fmla="*/ 0 h 80"/>
                <a:gd name="T22" fmla="*/ 26 w 86"/>
                <a:gd name="T23" fmla="*/ 9 h 80"/>
                <a:gd name="T24" fmla="*/ 21 w 86"/>
                <a:gd name="T25" fmla="*/ 7 h 80"/>
                <a:gd name="T26" fmla="*/ 21 w 86"/>
                <a:gd name="T27" fmla="*/ 7 h 80"/>
                <a:gd name="T28" fmla="*/ 11 w 86"/>
                <a:gd name="T29" fmla="*/ 21 h 80"/>
                <a:gd name="T30" fmla="*/ 11 w 86"/>
                <a:gd name="T31" fmla="*/ 21 h 80"/>
                <a:gd name="T32" fmla="*/ 10 w 86"/>
                <a:gd name="T33" fmla="*/ 32 h 80"/>
                <a:gd name="T34" fmla="*/ 3 w 86"/>
                <a:gd name="T35" fmla="*/ 40 h 80"/>
                <a:gd name="T36" fmla="*/ 3 w 86"/>
                <a:gd name="T37" fmla="*/ 44 h 80"/>
                <a:gd name="T38" fmla="*/ 0 w 86"/>
                <a:gd name="T39" fmla="*/ 53 h 80"/>
                <a:gd name="T40" fmla="*/ 6 w 86"/>
                <a:gd name="T41" fmla="*/ 66 h 80"/>
                <a:gd name="T42" fmla="*/ 4 w 86"/>
                <a:gd name="T43" fmla="*/ 73 h 80"/>
                <a:gd name="T44" fmla="*/ 8 w 86"/>
                <a:gd name="T45" fmla="*/ 80 h 80"/>
                <a:gd name="T46" fmla="*/ 14 w 86"/>
                <a:gd name="T47" fmla="*/ 78 h 80"/>
                <a:gd name="T48" fmla="*/ 20 w 86"/>
                <a:gd name="T49" fmla="*/ 79 h 80"/>
                <a:gd name="T50" fmla="*/ 27 w 86"/>
                <a:gd name="T51" fmla="*/ 71 h 80"/>
                <a:gd name="T52" fmla="*/ 44 w 86"/>
                <a:gd name="T53" fmla="*/ 50 h 80"/>
                <a:gd name="T54" fmla="*/ 44 w 86"/>
                <a:gd name="T55" fmla="*/ 50 h 80"/>
                <a:gd name="T56" fmla="*/ 47 w 86"/>
                <a:gd name="T57" fmla="*/ 50 h 80"/>
                <a:gd name="T58" fmla="*/ 47 w 86"/>
                <a:gd name="T59" fmla="*/ 54 h 80"/>
                <a:gd name="T60" fmla="*/ 47 w 86"/>
                <a:gd name="T61" fmla="*/ 54 h 80"/>
                <a:gd name="T62" fmla="*/ 46 w 86"/>
                <a:gd name="T63" fmla="*/ 56 h 80"/>
                <a:gd name="T64" fmla="*/ 51 w 86"/>
                <a:gd name="T65" fmla="*/ 59 h 80"/>
                <a:gd name="T66" fmla="*/ 63 w 86"/>
                <a:gd name="T67" fmla="*/ 73 h 80"/>
                <a:gd name="T68" fmla="*/ 63 w 86"/>
                <a:gd name="T69" fmla="*/ 73 h 80"/>
                <a:gd name="T70" fmla="*/ 63 w 86"/>
                <a:gd name="T71" fmla="*/ 74 h 80"/>
                <a:gd name="T72" fmla="*/ 63 w 86"/>
                <a:gd name="T73" fmla="*/ 7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80">
                  <a:moveTo>
                    <a:pt x="63" y="74"/>
                  </a:moveTo>
                  <a:cubicBezTo>
                    <a:pt x="63" y="69"/>
                    <a:pt x="68" y="59"/>
                    <a:pt x="71" y="56"/>
                  </a:cubicBezTo>
                  <a:cubicBezTo>
                    <a:pt x="74" y="55"/>
                    <a:pt x="78" y="58"/>
                    <a:pt x="80" y="55"/>
                  </a:cubicBezTo>
                  <a:cubicBezTo>
                    <a:pt x="82" y="52"/>
                    <a:pt x="81" y="49"/>
                    <a:pt x="86" y="48"/>
                  </a:cubicBezTo>
                  <a:cubicBezTo>
                    <a:pt x="85" y="44"/>
                    <a:pt x="86" y="39"/>
                    <a:pt x="85" y="36"/>
                  </a:cubicBezTo>
                  <a:cubicBezTo>
                    <a:pt x="84" y="32"/>
                    <a:pt x="81" y="23"/>
                    <a:pt x="77" y="20"/>
                  </a:cubicBezTo>
                  <a:cubicBezTo>
                    <a:pt x="75" y="18"/>
                    <a:pt x="67" y="17"/>
                    <a:pt x="67" y="14"/>
                  </a:cubicBezTo>
                  <a:cubicBezTo>
                    <a:pt x="65" y="14"/>
                    <a:pt x="63" y="16"/>
                    <a:pt x="61" y="16"/>
                  </a:cubicBezTo>
                  <a:cubicBezTo>
                    <a:pt x="55" y="16"/>
                    <a:pt x="54" y="12"/>
                    <a:pt x="50" y="11"/>
                  </a:cubicBezTo>
                  <a:cubicBezTo>
                    <a:pt x="49" y="10"/>
                    <a:pt x="44" y="10"/>
                    <a:pt x="42" y="8"/>
                  </a:cubicBezTo>
                  <a:cubicBezTo>
                    <a:pt x="39" y="6"/>
                    <a:pt x="39" y="0"/>
                    <a:pt x="34" y="0"/>
                  </a:cubicBezTo>
                  <a:cubicBezTo>
                    <a:pt x="27" y="0"/>
                    <a:pt x="32" y="9"/>
                    <a:pt x="26" y="9"/>
                  </a:cubicBezTo>
                  <a:cubicBezTo>
                    <a:pt x="23" y="9"/>
                    <a:pt x="23" y="7"/>
                    <a:pt x="21" y="7"/>
                  </a:cubicBezTo>
                  <a:lnTo>
                    <a:pt x="21" y="7"/>
                  </a:lnTo>
                  <a:lnTo>
                    <a:pt x="11" y="21"/>
                  </a:lnTo>
                  <a:lnTo>
                    <a:pt x="11" y="21"/>
                  </a:lnTo>
                  <a:cubicBezTo>
                    <a:pt x="10" y="24"/>
                    <a:pt x="11" y="29"/>
                    <a:pt x="10" y="32"/>
                  </a:cubicBezTo>
                  <a:cubicBezTo>
                    <a:pt x="8" y="35"/>
                    <a:pt x="3" y="36"/>
                    <a:pt x="3" y="40"/>
                  </a:cubicBezTo>
                  <a:cubicBezTo>
                    <a:pt x="3" y="41"/>
                    <a:pt x="3" y="42"/>
                    <a:pt x="3" y="44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9"/>
                    <a:pt x="6" y="59"/>
                    <a:pt x="6" y="66"/>
                  </a:cubicBezTo>
                  <a:cubicBezTo>
                    <a:pt x="6" y="70"/>
                    <a:pt x="4" y="70"/>
                    <a:pt x="4" y="73"/>
                  </a:cubicBezTo>
                  <a:cubicBezTo>
                    <a:pt x="4" y="76"/>
                    <a:pt x="5" y="80"/>
                    <a:pt x="8" y="80"/>
                  </a:cubicBezTo>
                  <a:cubicBezTo>
                    <a:pt x="11" y="80"/>
                    <a:pt x="12" y="78"/>
                    <a:pt x="14" y="78"/>
                  </a:cubicBezTo>
                  <a:cubicBezTo>
                    <a:pt x="17" y="78"/>
                    <a:pt x="18" y="79"/>
                    <a:pt x="20" y="79"/>
                  </a:cubicBezTo>
                  <a:cubicBezTo>
                    <a:pt x="24" y="79"/>
                    <a:pt x="26" y="73"/>
                    <a:pt x="27" y="71"/>
                  </a:cubicBezTo>
                  <a:cubicBezTo>
                    <a:pt x="30" y="64"/>
                    <a:pt x="37" y="56"/>
                    <a:pt x="44" y="50"/>
                  </a:cubicBezTo>
                  <a:lnTo>
                    <a:pt x="44" y="50"/>
                  </a:lnTo>
                  <a:lnTo>
                    <a:pt x="47" y="50"/>
                  </a:lnTo>
                  <a:lnTo>
                    <a:pt x="47" y="54"/>
                  </a:lnTo>
                  <a:lnTo>
                    <a:pt x="47" y="54"/>
                  </a:lnTo>
                  <a:cubicBezTo>
                    <a:pt x="46" y="54"/>
                    <a:pt x="46" y="55"/>
                    <a:pt x="46" y="56"/>
                  </a:cubicBezTo>
                  <a:cubicBezTo>
                    <a:pt x="46" y="58"/>
                    <a:pt x="49" y="59"/>
                    <a:pt x="51" y="59"/>
                  </a:cubicBezTo>
                  <a:cubicBezTo>
                    <a:pt x="54" y="60"/>
                    <a:pt x="58" y="70"/>
                    <a:pt x="63" y="73"/>
                  </a:cubicBezTo>
                  <a:lnTo>
                    <a:pt x="63" y="73"/>
                  </a:lnTo>
                  <a:lnTo>
                    <a:pt x="63" y="74"/>
                  </a:lnTo>
                  <a:lnTo>
                    <a:pt x="63" y="74"/>
                  </a:lnTo>
                </a:path>
              </a:pathLst>
            </a:custGeom>
            <a:solidFill>
              <a:srgbClr val="2E46A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8" name="Freeform 14">
              <a:extLst>
                <a:ext uri="{FF2B5EF4-FFF2-40B4-BE49-F238E27FC236}">
                  <a16:creationId xmlns:a16="http://schemas.microsoft.com/office/drawing/2014/main" id="{DEBD4864-E2CD-45C4-A08D-21460B09A90C}"/>
                </a:ext>
              </a:extLst>
            </p:cNvPr>
            <p:cNvSpPr>
              <a:spLocks/>
            </p:cNvSpPr>
            <p:nvPr/>
          </p:nvSpPr>
          <p:spPr bwMode="gray">
            <a:xfrm>
              <a:off x="3938436" y="2878942"/>
              <a:ext cx="638419" cy="466537"/>
            </a:xfrm>
            <a:custGeom>
              <a:avLst/>
              <a:gdLst>
                <a:gd name="T0" fmla="*/ 16 w 104"/>
                <a:gd name="T1" fmla="*/ 10 h 76"/>
                <a:gd name="T2" fmla="*/ 21 w 104"/>
                <a:gd name="T3" fmla="*/ 16 h 76"/>
                <a:gd name="T4" fmla="*/ 33 w 104"/>
                <a:gd name="T5" fmla="*/ 17 h 76"/>
                <a:gd name="T6" fmla="*/ 43 w 104"/>
                <a:gd name="T7" fmla="*/ 5 h 76"/>
                <a:gd name="T8" fmla="*/ 60 w 104"/>
                <a:gd name="T9" fmla="*/ 0 h 76"/>
                <a:gd name="T10" fmla="*/ 63 w 104"/>
                <a:gd name="T11" fmla="*/ 2 h 76"/>
                <a:gd name="T12" fmla="*/ 63 w 104"/>
                <a:gd name="T13" fmla="*/ 7 h 76"/>
                <a:gd name="T14" fmla="*/ 87 w 104"/>
                <a:gd name="T15" fmla="*/ 18 h 76"/>
                <a:gd name="T16" fmla="*/ 87 w 104"/>
                <a:gd name="T17" fmla="*/ 18 h 76"/>
                <a:gd name="T18" fmla="*/ 87 w 104"/>
                <a:gd name="T19" fmla="*/ 22 h 76"/>
                <a:gd name="T20" fmla="*/ 87 w 104"/>
                <a:gd name="T21" fmla="*/ 22 h 76"/>
                <a:gd name="T22" fmla="*/ 104 w 104"/>
                <a:gd name="T23" fmla="*/ 48 h 76"/>
                <a:gd name="T24" fmla="*/ 93 w 104"/>
                <a:gd name="T25" fmla="*/ 59 h 76"/>
                <a:gd name="T26" fmla="*/ 92 w 104"/>
                <a:gd name="T27" fmla="*/ 63 h 76"/>
                <a:gd name="T28" fmla="*/ 82 w 104"/>
                <a:gd name="T29" fmla="*/ 65 h 76"/>
                <a:gd name="T30" fmla="*/ 74 w 104"/>
                <a:gd name="T31" fmla="*/ 72 h 76"/>
                <a:gd name="T32" fmla="*/ 67 w 104"/>
                <a:gd name="T33" fmla="*/ 71 h 76"/>
                <a:gd name="T34" fmla="*/ 60 w 104"/>
                <a:gd name="T35" fmla="*/ 75 h 76"/>
                <a:gd name="T36" fmla="*/ 49 w 104"/>
                <a:gd name="T37" fmla="*/ 74 h 76"/>
                <a:gd name="T38" fmla="*/ 33 w 104"/>
                <a:gd name="T39" fmla="*/ 59 h 76"/>
                <a:gd name="T40" fmla="*/ 29 w 104"/>
                <a:gd name="T41" fmla="*/ 53 h 76"/>
                <a:gd name="T42" fmla="*/ 25 w 104"/>
                <a:gd name="T43" fmla="*/ 53 h 76"/>
                <a:gd name="T44" fmla="*/ 19 w 104"/>
                <a:gd name="T45" fmla="*/ 38 h 76"/>
                <a:gd name="T46" fmla="*/ 14 w 104"/>
                <a:gd name="T47" fmla="*/ 34 h 76"/>
                <a:gd name="T48" fmla="*/ 0 w 104"/>
                <a:gd name="T49" fmla="*/ 28 h 76"/>
                <a:gd name="T50" fmla="*/ 16 w 104"/>
                <a:gd name="T51" fmla="*/ 10 h 76"/>
                <a:gd name="T52" fmla="*/ 16 w 104"/>
                <a:gd name="T53" fmla="*/ 10 h 76"/>
                <a:gd name="T54" fmla="*/ 16 w 104"/>
                <a:gd name="T55" fmla="*/ 10 h 76"/>
                <a:gd name="T56" fmla="*/ 16 w 104"/>
                <a:gd name="T5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76">
                  <a:moveTo>
                    <a:pt x="16" y="10"/>
                  </a:moveTo>
                  <a:cubicBezTo>
                    <a:pt x="17" y="12"/>
                    <a:pt x="18" y="15"/>
                    <a:pt x="21" y="16"/>
                  </a:cubicBezTo>
                  <a:cubicBezTo>
                    <a:pt x="25" y="17"/>
                    <a:pt x="31" y="17"/>
                    <a:pt x="33" y="17"/>
                  </a:cubicBezTo>
                  <a:cubicBezTo>
                    <a:pt x="37" y="17"/>
                    <a:pt x="41" y="8"/>
                    <a:pt x="43" y="5"/>
                  </a:cubicBezTo>
                  <a:cubicBezTo>
                    <a:pt x="44" y="4"/>
                    <a:pt x="59" y="0"/>
                    <a:pt x="60" y="0"/>
                  </a:cubicBezTo>
                  <a:cubicBezTo>
                    <a:pt x="61" y="0"/>
                    <a:pt x="63" y="1"/>
                    <a:pt x="63" y="2"/>
                  </a:cubicBezTo>
                  <a:cubicBezTo>
                    <a:pt x="63" y="4"/>
                    <a:pt x="63" y="6"/>
                    <a:pt x="63" y="7"/>
                  </a:cubicBezTo>
                  <a:cubicBezTo>
                    <a:pt x="63" y="13"/>
                    <a:pt x="80" y="18"/>
                    <a:pt x="87" y="18"/>
                  </a:cubicBezTo>
                  <a:lnTo>
                    <a:pt x="87" y="18"/>
                  </a:lnTo>
                  <a:lnTo>
                    <a:pt x="87" y="22"/>
                  </a:lnTo>
                  <a:lnTo>
                    <a:pt x="87" y="22"/>
                  </a:lnTo>
                  <a:cubicBezTo>
                    <a:pt x="94" y="31"/>
                    <a:pt x="104" y="33"/>
                    <a:pt x="104" y="48"/>
                  </a:cubicBezTo>
                  <a:cubicBezTo>
                    <a:pt x="104" y="56"/>
                    <a:pt x="95" y="55"/>
                    <a:pt x="93" y="59"/>
                  </a:cubicBezTo>
                  <a:cubicBezTo>
                    <a:pt x="92" y="61"/>
                    <a:pt x="93" y="63"/>
                    <a:pt x="92" y="63"/>
                  </a:cubicBezTo>
                  <a:cubicBezTo>
                    <a:pt x="88" y="64"/>
                    <a:pt x="86" y="63"/>
                    <a:pt x="82" y="65"/>
                  </a:cubicBezTo>
                  <a:cubicBezTo>
                    <a:pt x="80" y="67"/>
                    <a:pt x="77" y="71"/>
                    <a:pt x="74" y="72"/>
                  </a:cubicBezTo>
                  <a:cubicBezTo>
                    <a:pt x="71" y="73"/>
                    <a:pt x="70" y="71"/>
                    <a:pt x="67" y="71"/>
                  </a:cubicBezTo>
                  <a:cubicBezTo>
                    <a:pt x="65" y="72"/>
                    <a:pt x="63" y="75"/>
                    <a:pt x="60" y="75"/>
                  </a:cubicBezTo>
                  <a:cubicBezTo>
                    <a:pt x="56" y="75"/>
                    <a:pt x="53" y="73"/>
                    <a:pt x="49" y="74"/>
                  </a:cubicBezTo>
                  <a:cubicBezTo>
                    <a:pt x="37" y="76"/>
                    <a:pt x="37" y="61"/>
                    <a:pt x="33" y="59"/>
                  </a:cubicBezTo>
                  <a:cubicBezTo>
                    <a:pt x="30" y="56"/>
                    <a:pt x="31" y="55"/>
                    <a:pt x="29" y="53"/>
                  </a:cubicBezTo>
                  <a:cubicBezTo>
                    <a:pt x="27" y="52"/>
                    <a:pt x="28" y="53"/>
                    <a:pt x="25" y="53"/>
                  </a:cubicBezTo>
                  <a:cubicBezTo>
                    <a:pt x="20" y="53"/>
                    <a:pt x="22" y="42"/>
                    <a:pt x="19" y="38"/>
                  </a:cubicBezTo>
                  <a:cubicBezTo>
                    <a:pt x="17" y="37"/>
                    <a:pt x="15" y="35"/>
                    <a:pt x="14" y="34"/>
                  </a:cubicBezTo>
                  <a:cubicBezTo>
                    <a:pt x="12" y="32"/>
                    <a:pt x="0" y="34"/>
                    <a:pt x="0" y="28"/>
                  </a:cubicBezTo>
                  <a:cubicBezTo>
                    <a:pt x="0" y="21"/>
                    <a:pt x="12" y="17"/>
                    <a:pt x="16" y="10"/>
                  </a:cubicBez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</a:path>
              </a:pathLst>
            </a:custGeom>
            <a:solidFill>
              <a:srgbClr val="6886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99" name="Freeform 15">
              <a:extLst>
                <a:ext uri="{FF2B5EF4-FFF2-40B4-BE49-F238E27FC236}">
                  <a16:creationId xmlns:a16="http://schemas.microsoft.com/office/drawing/2014/main" id="{3DEF6470-A84C-4B3A-9BEB-AD1231D15230}"/>
                </a:ext>
              </a:extLst>
            </p:cNvPr>
            <p:cNvSpPr>
              <a:spLocks/>
            </p:cNvSpPr>
            <p:nvPr/>
          </p:nvSpPr>
          <p:spPr bwMode="gray">
            <a:xfrm>
              <a:off x="3594671" y="2645673"/>
              <a:ext cx="441983" cy="583171"/>
            </a:xfrm>
            <a:custGeom>
              <a:avLst/>
              <a:gdLst>
                <a:gd name="T0" fmla="*/ 58 w 72"/>
                <a:gd name="T1" fmla="*/ 69 h 95"/>
                <a:gd name="T2" fmla="*/ 46 w 72"/>
                <a:gd name="T3" fmla="*/ 72 h 95"/>
                <a:gd name="T4" fmla="*/ 38 w 72"/>
                <a:gd name="T5" fmla="*/ 84 h 95"/>
                <a:gd name="T6" fmla="*/ 32 w 72"/>
                <a:gd name="T7" fmla="*/ 93 h 95"/>
                <a:gd name="T8" fmla="*/ 27 w 72"/>
                <a:gd name="T9" fmla="*/ 93 h 95"/>
                <a:gd name="T10" fmla="*/ 10 w 72"/>
                <a:gd name="T11" fmla="*/ 95 h 95"/>
                <a:gd name="T12" fmla="*/ 2 w 72"/>
                <a:gd name="T13" fmla="*/ 81 h 95"/>
                <a:gd name="T14" fmla="*/ 0 w 72"/>
                <a:gd name="T15" fmla="*/ 79 h 95"/>
                <a:gd name="T16" fmla="*/ 0 w 72"/>
                <a:gd name="T17" fmla="*/ 79 h 95"/>
                <a:gd name="T18" fmla="*/ 0 w 72"/>
                <a:gd name="T19" fmla="*/ 79 h 95"/>
                <a:gd name="T20" fmla="*/ 0 w 72"/>
                <a:gd name="T21" fmla="*/ 79 h 95"/>
                <a:gd name="T22" fmla="*/ 6 w 72"/>
                <a:gd name="T23" fmla="*/ 69 h 95"/>
                <a:gd name="T24" fmla="*/ 4 w 72"/>
                <a:gd name="T25" fmla="*/ 57 h 95"/>
                <a:gd name="T26" fmla="*/ 3 w 72"/>
                <a:gd name="T27" fmla="*/ 49 h 95"/>
                <a:gd name="T28" fmla="*/ 4 w 72"/>
                <a:gd name="T29" fmla="*/ 43 h 95"/>
                <a:gd name="T30" fmla="*/ 9 w 72"/>
                <a:gd name="T31" fmla="*/ 26 h 95"/>
                <a:gd name="T32" fmla="*/ 3 w 72"/>
                <a:gd name="T33" fmla="*/ 17 h 95"/>
                <a:gd name="T34" fmla="*/ 8 w 72"/>
                <a:gd name="T35" fmla="*/ 7 h 95"/>
                <a:gd name="T36" fmla="*/ 8 w 72"/>
                <a:gd name="T37" fmla="*/ 4 h 95"/>
                <a:gd name="T38" fmla="*/ 14 w 72"/>
                <a:gd name="T39" fmla="*/ 2 h 95"/>
                <a:gd name="T40" fmla="*/ 20 w 72"/>
                <a:gd name="T41" fmla="*/ 4 h 95"/>
                <a:gd name="T42" fmla="*/ 33 w 72"/>
                <a:gd name="T43" fmla="*/ 4 h 95"/>
                <a:gd name="T44" fmla="*/ 43 w 72"/>
                <a:gd name="T45" fmla="*/ 0 h 95"/>
                <a:gd name="T46" fmla="*/ 67 w 72"/>
                <a:gd name="T47" fmla="*/ 24 h 95"/>
                <a:gd name="T48" fmla="*/ 63 w 72"/>
                <a:gd name="T49" fmla="*/ 34 h 95"/>
                <a:gd name="T50" fmla="*/ 67 w 72"/>
                <a:gd name="T51" fmla="*/ 40 h 95"/>
                <a:gd name="T52" fmla="*/ 70 w 72"/>
                <a:gd name="T53" fmla="*/ 45 h 95"/>
                <a:gd name="T54" fmla="*/ 72 w 72"/>
                <a:gd name="T55" fmla="*/ 48 h 95"/>
                <a:gd name="T56" fmla="*/ 56 w 72"/>
                <a:gd name="T57" fmla="*/ 66 h 95"/>
                <a:gd name="T58" fmla="*/ 58 w 72"/>
                <a:gd name="T59" fmla="*/ 69 h 95"/>
                <a:gd name="T60" fmla="*/ 58 w 72"/>
                <a:gd name="T61" fmla="*/ 69 h 95"/>
                <a:gd name="T62" fmla="*/ 58 w 72"/>
                <a:gd name="T63" fmla="*/ 69 h 95"/>
                <a:gd name="T64" fmla="*/ 58 w 72"/>
                <a:gd name="T65" fmla="*/ 6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95">
                  <a:moveTo>
                    <a:pt x="58" y="69"/>
                  </a:moveTo>
                  <a:cubicBezTo>
                    <a:pt x="54" y="71"/>
                    <a:pt x="51" y="71"/>
                    <a:pt x="46" y="72"/>
                  </a:cubicBezTo>
                  <a:cubicBezTo>
                    <a:pt x="41" y="74"/>
                    <a:pt x="40" y="81"/>
                    <a:pt x="38" y="84"/>
                  </a:cubicBezTo>
                  <a:cubicBezTo>
                    <a:pt x="36" y="86"/>
                    <a:pt x="32" y="91"/>
                    <a:pt x="32" y="93"/>
                  </a:cubicBezTo>
                  <a:cubicBezTo>
                    <a:pt x="30" y="92"/>
                    <a:pt x="28" y="93"/>
                    <a:pt x="27" y="93"/>
                  </a:cubicBezTo>
                  <a:cubicBezTo>
                    <a:pt x="21" y="93"/>
                    <a:pt x="18" y="95"/>
                    <a:pt x="10" y="95"/>
                  </a:cubicBezTo>
                  <a:cubicBezTo>
                    <a:pt x="1" y="95"/>
                    <a:pt x="5" y="86"/>
                    <a:pt x="2" y="81"/>
                  </a:cubicBezTo>
                  <a:cubicBezTo>
                    <a:pt x="2" y="81"/>
                    <a:pt x="1" y="80"/>
                    <a:pt x="0" y="79"/>
                  </a:cubicBezTo>
                  <a:lnTo>
                    <a:pt x="0" y="79"/>
                  </a:lnTo>
                  <a:lnTo>
                    <a:pt x="0" y="79"/>
                  </a:lnTo>
                  <a:lnTo>
                    <a:pt x="0" y="79"/>
                  </a:lnTo>
                  <a:cubicBezTo>
                    <a:pt x="2" y="76"/>
                    <a:pt x="6" y="74"/>
                    <a:pt x="6" y="69"/>
                  </a:cubicBezTo>
                  <a:cubicBezTo>
                    <a:pt x="6" y="64"/>
                    <a:pt x="4" y="61"/>
                    <a:pt x="4" y="57"/>
                  </a:cubicBezTo>
                  <a:cubicBezTo>
                    <a:pt x="4" y="54"/>
                    <a:pt x="3" y="52"/>
                    <a:pt x="3" y="49"/>
                  </a:cubicBezTo>
                  <a:cubicBezTo>
                    <a:pt x="3" y="47"/>
                    <a:pt x="4" y="46"/>
                    <a:pt x="4" y="43"/>
                  </a:cubicBezTo>
                  <a:cubicBezTo>
                    <a:pt x="15" y="41"/>
                    <a:pt x="12" y="30"/>
                    <a:pt x="9" y="26"/>
                  </a:cubicBezTo>
                  <a:cubicBezTo>
                    <a:pt x="8" y="23"/>
                    <a:pt x="6" y="20"/>
                    <a:pt x="3" y="17"/>
                  </a:cubicBezTo>
                  <a:cubicBezTo>
                    <a:pt x="5" y="15"/>
                    <a:pt x="8" y="10"/>
                    <a:pt x="8" y="7"/>
                  </a:cubicBezTo>
                  <a:cubicBezTo>
                    <a:pt x="8" y="6"/>
                    <a:pt x="8" y="4"/>
                    <a:pt x="8" y="4"/>
                  </a:cubicBezTo>
                  <a:cubicBezTo>
                    <a:pt x="10" y="4"/>
                    <a:pt x="11" y="2"/>
                    <a:pt x="14" y="2"/>
                  </a:cubicBezTo>
                  <a:cubicBezTo>
                    <a:pt x="16" y="2"/>
                    <a:pt x="17" y="4"/>
                    <a:pt x="20" y="4"/>
                  </a:cubicBezTo>
                  <a:cubicBezTo>
                    <a:pt x="24" y="4"/>
                    <a:pt x="26" y="1"/>
                    <a:pt x="33" y="4"/>
                  </a:cubicBezTo>
                  <a:cubicBezTo>
                    <a:pt x="35" y="5"/>
                    <a:pt x="41" y="1"/>
                    <a:pt x="43" y="0"/>
                  </a:cubicBezTo>
                  <a:cubicBezTo>
                    <a:pt x="43" y="11"/>
                    <a:pt x="56" y="24"/>
                    <a:pt x="67" y="24"/>
                  </a:cubicBezTo>
                  <a:cubicBezTo>
                    <a:pt x="66" y="29"/>
                    <a:pt x="63" y="29"/>
                    <a:pt x="63" y="34"/>
                  </a:cubicBezTo>
                  <a:cubicBezTo>
                    <a:pt x="63" y="38"/>
                    <a:pt x="65" y="39"/>
                    <a:pt x="67" y="40"/>
                  </a:cubicBezTo>
                  <a:cubicBezTo>
                    <a:pt x="66" y="43"/>
                    <a:pt x="69" y="44"/>
                    <a:pt x="70" y="45"/>
                  </a:cubicBezTo>
                  <a:cubicBezTo>
                    <a:pt x="71" y="46"/>
                    <a:pt x="71" y="47"/>
                    <a:pt x="72" y="48"/>
                  </a:cubicBezTo>
                  <a:cubicBezTo>
                    <a:pt x="68" y="55"/>
                    <a:pt x="56" y="59"/>
                    <a:pt x="56" y="66"/>
                  </a:cubicBezTo>
                  <a:cubicBezTo>
                    <a:pt x="56" y="68"/>
                    <a:pt x="57" y="69"/>
                    <a:pt x="58" y="69"/>
                  </a:cubicBezTo>
                  <a:lnTo>
                    <a:pt x="58" y="69"/>
                  </a:lnTo>
                  <a:lnTo>
                    <a:pt x="58" y="69"/>
                  </a:lnTo>
                  <a:lnTo>
                    <a:pt x="58" y="69"/>
                  </a:lnTo>
                </a:path>
              </a:pathLst>
            </a:custGeom>
            <a:solidFill>
              <a:srgbClr val="7893C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0" name="Freeform 16">
              <a:extLst>
                <a:ext uri="{FF2B5EF4-FFF2-40B4-BE49-F238E27FC236}">
                  <a16:creationId xmlns:a16="http://schemas.microsoft.com/office/drawing/2014/main" id="{2A48B45C-56DF-454D-80E0-6A85C68FDA55}"/>
                </a:ext>
              </a:extLst>
            </p:cNvPr>
            <p:cNvSpPr>
              <a:spLocks/>
            </p:cNvSpPr>
            <p:nvPr/>
          </p:nvSpPr>
          <p:spPr bwMode="gray">
            <a:xfrm>
              <a:off x="3385957" y="2891219"/>
              <a:ext cx="245546" cy="257823"/>
            </a:xfrm>
            <a:custGeom>
              <a:avLst/>
              <a:gdLst>
                <a:gd name="T0" fmla="*/ 7 w 40"/>
                <a:gd name="T1" fmla="*/ 42 h 42"/>
                <a:gd name="T2" fmla="*/ 22 w 40"/>
                <a:gd name="T3" fmla="*/ 37 h 42"/>
                <a:gd name="T4" fmla="*/ 34 w 40"/>
                <a:gd name="T5" fmla="*/ 39 h 42"/>
                <a:gd name="T6" fmla="*/ 34 w 40"/>
                <a:gd name="T7" fmla="*/ 39 h 42"/>
                <a:gd name="T8" fmla="*/ 34 w 40"/>
                <a:gd name="T9" fmla="*/ 39 h 42"/>
                <a:gd name="T10" fmla="*/ 34 w 40"/>
                <a:gd name="T11" fmla="*/ 39 h 42"/>
                <a:gd name="T12" fmla="*/ 40 w 40"/>
                <a:gd name="T13" fmla="*/ 29 h 42"/>
                <a:gd name="T14" fmla="*/ 38 w 40"/>
                <a:gd name="T15" fmla="*/ 17 h 42"/>
                <a:gd name="T16" fmla="*/ 37 w 40"/>
                <a:gd name="T17" fmla="*/ 9 h 42"/>
                <a:gd name="T18" fmla="*/ 38 w 40"/>
                <a:gd name="T19" fmla="*/ 3 h 42"/>
                <a:gd name="T20" fmla="*/ 23 w 40"/>
                <a:gd name="T21" fmla="*/ 0 h 42"/>
                <a:gd name="T22" fmla="*/ 18 w 40"/>
                <a:gd name="T23" fmla="*/ 10 h 42"/>
                <a:gd name="T24" fmla="*/ 10 w 40"/>
                <a:gd name="T25" fmla="*/ 20 h 42"/>
                <a:gd name="T26" fmla="*/ 0 w 40"/>
                <a:gd name="T27" fmla="*/ 31 h 42"/>
                <a:gd name="T28" fmla="*/ 8 w 40"/>
                <a:gd name="T29" fmla="*/ 42 h 42"/>
                <a:gd name="T30" fmla="*/ 8 w 40"/>
                <a:gd name="T31" fmla="*/ 42 h 42"/>
                <a:gd name="T32" fmla="*/ 7 w 40"/>
                <a:gd name="T33" fmla="*/ 42 h 42"/>
                <a:gd name="T34" fmla="*/ 7 w 40"/>
                <a:gd name="T3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2">
                  <a:moveTo>
                    <a:pt x="7" y="42"/>
                  </a:moveTo>
                  <a:cubicBezTo>
                    <a:pt x="8" y="39"/>
                    <a:pt x="17" y="37"/>
                    <a:pt x="22" y="37"/>
                  </a:cubicBezTo>
                  <a:cubicBezTo>
                    <a:pt x="26" y="37"/>
                    <a:pt x="31" y="37"/>
                    <a:pt x="34" y="39"/>
                  </a:cubicBezTo>
                  <a:lnTo>
                    <a:pt x="34" y="39"/>
                  </a:lnTo>
                  <a:lnTo>
                    <a:pt x="34" y="39"/>
                  </a:lnTo>
                  <a:lnTo>
                    <a:pt x="34" y="39"/>
                  </a:lnTo>
                  <a:cubicBezTo>
                    <a:pt x="36" y="36"/>
                    <a:pt x="40" y="34"/>
                    <a:pt x="40" y="29"/>
                  </a:cubicBezTo>
                  <a:cubicBezTo>
                    <a:pt x="40" y="24"/>
                    <a:pt x="38" y="21"/>
                    <a:pt x="38" y="17"/>
                  </a:cubicBezTo>
                  <a:cubicBezTo>
                    <a:pt x="38" y="14"/>
                    <a:pt x="37" y="12"/>
                    <a:pt x="37" y="9"/>
                  </a:cubicBezTo>
                  <a:cubicBezTo>
                    <a:pt x="37" y="7"/>
                    <a:pt x="38" y="6"/>
                    <a:pt x="38" y="3"/>
                  </a:cubicBezTo>
                  <a:cubicBezTo>
                    <a:pt x="33" y="4"/>
                    <a:pt x="27" y="3"/>
                    <a:pt x="23" y="0"/>
                  </a:cubicBezTo>
                  <a:cubicBezTo>
                    <a:pt x="19" y="2"/>
                    <a:pt x="20" y="8"/>
                    <a:pt x="18" y="10"/>
                  </a:cubicBezTo>
                  <a:cubicBezTo>
                    <a:pt x="16" y="14"/>
                    <a:pt x="12" y="16"/>
                    <a:pt x="10" y="20"/>
                  </a:cubicBezTo>
                  <a:cubicBezTo>
                    <a:pt x="7" y="25"/>
                    <a:pt x="5" y="28"/>
                    <a:pt x="0" y="31"/>
                  </a:cubicBezTo>
                  <a:cubicBezTo>
                    <a:pt x="3" y="34"/>
                    <a:pt x="3" y="40"/>
                    <a:pt x="8" y="42"/>
                  </a:cubicBezTo>
                  <a:lnTo>
                    <a:pt x="8" y="42"/>
                  </a:lnTo>
                  <a:lnTo>
                    <a:pt x="7" y="42"/>
                  </a:lnTo>
                  <a:lnTo>
                    <a:pt x="7" y="42"/>
                  </a:lnTo>
                </a:path>
              </a:pathLst>
            </a:custGeom>
            <a:solidFill>
              <a:srgbClr val="ABBBDE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1" name="Freeform 17">
              <a:extLst>
                <a:ext uri="{FF2B5EF4-FFF2-40B4-BE49-F238E27FC236}">
                  <a16:creationId xmlns:a16="http://schemas.microsoft.com/office/drawing/2014/main" id="{95911DD5-2ADD-43B2-BC73-18C3D7823AD3}"/>
                </a:ext>
              </a:extLst>
            </p:cNvPr>
            <p:cNvSpPr>
              <a:spLocks/>
            </p:cNvSpPr>
            <p:nvPr/>
          </p:nvSpPr>
          <p:spPr bwMode="gray">
            <a:xfrm>
              <a:off x="3214075" y="2664089"/>
              <a:ext cx="313071" cy="417428"/>
            </a:xfrm>
            <a:custGeom>
              <a:avLst/>
              <a:gdLst>
                <a:gd name="T0" fmla="*/ 47 w 51"/>
                <a:gd name="T1" fmla="*/ 17 h 68"/>
                <a:gd name="T2" fmla="*/ 43 w 51"/>
                <a:gd name="T3" fmla="*/ 15 h 68"/>
                <a:gd name="T4" fmla="*/ 43 w 51"/>
                <a:gd name="T5" fmla="*/ 11 h 68"/>
                <a:gd name="T6" fmla="*/ 33 w 51"/>
                <a:gd name="T7" fmla="*/ 12 h 68"/>
                <a:gd name="T8" fmla="*/ 18 w 51"/>
                <a:gd name="T9" fmla="*/ 9 h 68"/>
                <a:gd name="T10" fmla="*/ 11 w 51"/>
                <a:gd name="T11" fmla="*/ 7 h 68"/>
                <a:gd name="T12" fmla="*/ 14 w 51"/>
                <a:gd name="T13" fmla="*/ 1 h 68"/>
                <a:gd name="T14" fmla="*/ 4 w 51"/>
                <a:gd name="T15" fmla="*/ 0 h 68"/>
                <a:gd name="T16" fmla="*/ 0 w 51"/>
                <a:gd name="T17" fmla="*/ 9 h 68"/>
                <a:gd name="T18" fmla="*/ 7 w 51"/>
                <a:gd name="T19" fmla="*/ 21 h 68"/>
                <a:gd name="T20" fmla="*/ 14 w 51"/>
                <a:gd name="T21" fmla="*/ 47 h 68"/>
                <a:gd name="T22" fmla="*/ 28 w 51"/>
                <a:gd name="T23" fmla="*/ 68 h 68"/>
                <a:gd name="T24" fmla="*/ 38 w 51"/>
                <a:gd name="T25" fmla="*/ 57 h 68"/>
                <a:gd name="T26" fmla="*/ 46 w 51"/>
                <a:gd name="T27" fmla="*/ 47 h 68"/>
                <a:gd name="T28" fmla="*/ 51 w 51"/>
                <a:gd name="T29" fmla="*/ 37 h 68"/>
                <a:gd name="T30" fmla="*/ 43 w 51"/>
                <a:gd name="T31" fmla="*/ 23 h 68"/>
                <a:gd name="T32" fmla="*/ 47 w 51"/>
                <a:gd name="T33" fmla="*/ 17 h 68"/>
                <a:gd name="T34" fmla="*/ 47 w 51"/>
                <a:gd name="T35" fmla="*/ 17 h 68"/>
                <a:gd name="T36" fmla="*/ 47 w 51"/>
                <a:gd name="T37" fmla="*/ 17 h 68"/>
                <a:gd name="T38" fmla="*/ 47 w 51"/>
                <a:gd name="T39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68">
                  <a:moveTo>
                    <a:pt x="47" y="17"/>
                  </a:moveTo>
                  <a:cubicBezTo>
                    <a:pt x="45" y="17"/>
                    <a:pt x="43" y="17"/>
                    <a:pt x="43" y="15"/>
                  </a:cubicBezTo>
                  <a:cubicBezTo>
                    <a:pt x="43" y="14"/>
                    <a:pt x="43" y="12"/>
                    <a:pt x="43" y="11"/>
                  </a:cubicBezTo>
                  <a:cubicBezTo>
                    <a:pt x="40" y="9"/>
                    <a:pt x="36" y="12"/>
                    <a:pt x="33" y="12"/>
                  </a:cubicBezTo>
                  <a:cubicBezTo>
                    <a:pt x="29" y="12"/>
                    <a:pt x="28" y="5"/>
                    <a:pt x="18" y="9"/>
                  </a:cubicBezTo>
                  <a:cubicBezTo>
                    <a:pt x="15" y="10"/>
                    <a:pt x="14" y="7"/>
                    <a:pt x="11" y="7"/>
                  </a:cubicBezTo>
                  <a:cubicBezTo>
                    <a:pt x="11" y="4"/>
                    <a:pt x="15" y="3"/>
                    <a:pt x="14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6"/>
                    <a:pt x="4" y="17"/>
                    <a:pt x="7" y="21"/>
                  </a:cubicBezTo>
                  <a:cubicBezTo>
                    <a:pt x="11" y="28"/>
                    <a:pt x="11" y="40"/>
                    <a:pt x="14" y="47"/>
                  </a:cubicBezTo>
                  <a:cubicBezTo>
                    <a:pt x="16" y="54"/>
                    <a:pt x="24" y="63"/>
                    <a:pt x="28" y="68"/>
                  </a:cubicBezTo>
                  <a:cubicBezTo>
                    <a:pt x="33" y="65"/>
                    <a:pt x="35" y="62"/>
                    <a:pt x="38" y="57"/>
                  </a:cubicBezTo>
                  <a:cubicBezTo>
                    <a:pt x="40" y="53"/>
                    <a:pt x="44" y="51"/>
                    <a:pt x="46" y="47"/>
                  </a:cubicBezTo>
                  <a:cubicBezTo>
                    <a:pt x="48" y="45"/>
                    <a:pt x="47" y="39"/>
                    <a:pt x="51" y="37"/>
                  </a:cubicBezTo>
                  <a:cubicBezTo>
                    <a:pt x="46" y="34"/>
                    <a:pt x="43" y="29"/>
                    <a:pt x="43" y="23"/>
                  </a:cubicBezTo>
                  <a:cubicBezTo>
                    <a:pt x="43" y="20"/>
                    <a:pt x="44" y="18"/>
                    <a:pt x="47" y="17"/>
                  </a:cubicBezTo>
                  <a:lnTo>
                    <a:pt x="47" y="17"/>
                  </a:lnTo>
                  <a:lnTo>
                    <a:pt x="47" y="17"/>
                  </a:lnTo>
                  <a:lnTo>
                    <a:pt x="47" y="17"/>
                  </a:lnTo>
                </a:path>
              </a:pathLst>
            </a:custGeom>
            <a:solidFill>
              <a:srgbClr val="BDCAE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2" name="Freeform 18">
              <a:extLst>
                <a:ext uri="{FF2B5EF4-FFF2-40B4-BE49-F238E27FC236}">
                  <a16:creationId xmlns:a16="http://schemas.microsoft.com/office/drawing/2014/main" id="{F6B62A13-4B3E-4C76-BBA1-AD9C30F33F0B}"/>
                </a:ext>
              </a:extLst>
            </p:cNvPr>
            <p:cNvSpPr>
              <a:spLocks/>
            </p:cNvSpPr>
            <p:nvPr/>
          </p:nvSpPr>
          <p:spPr bwMode="gray">
            <a:xfrm>
              <a:off x="3300016" y="2289632"/>
              <a:ext cx="570894" cy="386735"/>
            </a:xfrm>
            <a:custGeom>
              <a:avLst/>
              <a:gdLst>
                <a:gd name="T0" fmla="*/ 88 w 93"/>
                <a:gd name="T1" fmla="*/ 3 h 63"/>
                <a:gd name="T2" fmla="*/ 88 w 93"/>
                <a:gd name="T3" fmla="*/ 3 h 63"/>
                <a:gd name="T4" fmla="*/ 88 w 93"/>
                <a:gd name="T5" fmla="*/ 3 h 63"/>
                <a:gd name="T6" fmla="*/ 87 w 93"/>
                <a:gd name="T7" fmla="*/ 6 h 63"/>
                <a:gd name="T8" fmla="*/ 92 w 93"/>
                <a:gd name="T9" fmla="*/ 28 h 63"/>
                <a:gd name="T10" fmla="*/ 81 w 93"/>
                <a:gd name="T11" fmla="*/ 41 h 63"/>
                <a:gd name="T12" fmla="*/ 84 w 93"/>
                <a:gd name="T13" fmla="*/ 48 h 63"/>
                <a:gd name="T14" fmla="*/ 93 w 93"/>
                <a:gd name="T15" fmla="*/ 53 h 63"/>
                <a:gd name="T16" fmla="*/ 91 w 93"/>
                <a:gd name="T17" fmla="*/ 58 h 63"/>
                <a:gd name="T18" fmla="*/ 81 w 93"/>
                <a:gd name="T19" fmla="*/ 62 h 63"/>
                <a:gd name="T20" fmla="*/ 68 w 93"/>
                <a:gd name="T21" fmla="*/ 62 h 63"/>
                <a:gd name="T22" fmla="*/ 62 w 93"/>
                <a:gd name="T23" fmla="*/ 60 h 63"/>
                <a:gd name="T24" fmla="*/ 56 w 93"/>
                <a:gd name="T25" fmla="*/ 62 h 63"/>
                <a:gd name="T26" fmla="*/ 46 w 93"/>
                <a:gd name="T27" fmla="*/ 55 h 63"/>
                <a:gd name="T28" fmla="*/ 30 w 93"/>
                <a:gd name="T29" fmla="*/ 54 h 63"/>
                <a:gd name="T30" fmla="*/ 26 w 93"/>
                <a:gd name="T31" fmla="*/ 51 h 63"/>
                <a:gd name="T32" fmla="*/ 17 w 93"/>
                <a:gd name="T33" fmla="*/ 54 h 63"/>
                <a:gd name="T34" fmla="*/ 4 w 93"/>
                <a:gd name="T35" fmla="*/ 48 h 63"/>
                <a:gd name="T36" fmla="*/ 6 w 93"/>
                <a:gd name="T37" fmla="*/ 42 h 63"/>
                <a:gd name="T38" fmla="*/ 2 w 93"/>
                <a:gd name="T39" fmla="*/ 32 h 63"/>
                <a:gd name="T40" fmla="*/ 4 w 93"/>
                <a:gd name="T41" fmla="*/ 22 h 63"/>
                <a:gd name="T42" fmla="*/ 0 w 93"/>
                <a:gd name="T43" fmla="*/ 10 h 63"/>
                <a:gd name="T44" fmla="*/ 7 w 93"/>
                <a:gd name="T45" fmla="*/ 0 h 63"/>
                <a:gd name="T46" fmla="*/ 19 w 93"/>
                <a:gd name="T47" fmla="*/ 2 h 63"/>
                <a:gd name="T48" fmla="*/ 45 w 93"/>
                <a:gd name="T49" fmla="*/ 6 h 63"/>
                <a:gd name="T50" fmla="*/ 58 w 93"/>
                <a:gd name="T51" fmla="*/ 16 h 63"/>
                <a:gd name="T52" fmla="*/ 78 w 93"/>
                <a:gd name="T53" fmla="*/ 5 h 63"/>
                <a:gd name="T54" fmla="*/ 84 w 93"/>
                <a:gd name="T55" fmla="*/ 6 h 63"/>
                <a:gd name="T56" fmla="*/ 87 w 93"/>
                <a:gd name="T57" fmla="*/ 6 h 63"/>
                <a:gd name="T58" fmla="*/ 87 w 93"/>
                <a:gd name="T59" fmla="*/ 6 h 63"/>
                <a:gd name="T60" fmla="*/ 88 w 93"/>
                <a:gd name="T61" fmla="*/ 3 h 63"/>
                <a:gd name="T62" fmla="*/ 88 w 93"/>
                <a:gd name="T63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" h="63">
                  <a:moveTo>
                    <a:pt x="88" y="3"/>
                  </a:moveTo>
                  <a:lnTo>
                    <a:pt x="88" y="3"/>
                  </a:lnTo>
                  <a:lnTo>
                    <a:pt x="88" y="3"/>
                  </a:lnTo>
                  <a:cubicBezTo>
                    <a:pt x="88" y="5"/>
                    <a:pt x="88" y="6"/>
                    <a:pt x="87" y="6"/>
                  </a:cubicBezTo>
                  <a:cubicBezTo>
                    <a:pt x="91" y="10"/>
                    <a:pt x="92" y="22"/>
                    <a:pt x="92" y="28"/>
                  </a:cubicBezTo>
                  <a:cubicBezTo>
                    <a:pt x="92" y="37"/>
                    <a:pt x="81" y="34"/>
                    <a:pt x="81" y="41"/>
                  </a:cubicBezTo>
                  <a:cubicBezTo>
                    <a:pt x="81" y="43"/>
                    <a:pt x="84" y="44"/>
                    <a:pt x="84" y="48"/>
                  </a:cubicBezTo>
                  <a:cubicBezTo>
                    <a:pt x="84" y="52"/>
                    <a:pt x="93" y="49"/>
                    <a:pt x="93" y="53"/>
                  </a:cubicBezTo>
                  <a:cubicBezTo>
                    <a:pt x="93" y="56"/>
                    <a:pt x="91" y="55"/>
                    <a:pt x="91" y="58"/>
                  </a:cubicBezTo>
                  <a:cubicBezTo>
                    <a:pt x="89" y="59"/>
                    <a:pt x="83" y="63"/>
                    <a:pt x="81" y="62"/>
                  </a:cubicBezTo>
                  <a:cubicBezTo>
                    <a:pt x="74" y="59"/>
                    <a:pt x="72" y="62"/>
                    <a:pt x="68" y="62"/>
                  </a:cubicBezTo>
                  <a:cubicBezTo>
                    <a:pt x="65" y="62"/>
                    <a:pt x="64" y="60"/>
                    <a:pt x="62" y="60"/>
                  </a:cubicBezTo>
                  <a:cubicBezTo>
                    <a:pt x="59" y="60"/>
                    <a:pt x="58" y="62"/>
                    <a:pt x="56" y="62"/>
                  </a:cubicBezTo>
                  <a:cubicBezTo>
                    <a:pt x="51" y="62"/>
                    <a:pt x="50" y="56"/>
                    <a:pt x="46" y="55"/>
                  </a:cubicBezTo>
                  <a:cubicBezTo>
                    <a:pt x="40" y="53"/>
                    <a:pt x="36" y="56"/>
                    <a:pt x="30" y="54"/>
                  </a:cubicBezTo>
                  <a:cubicBezTo>
                    <a:pt x="29" y="54"/>
                    <a:pt x="28" y="51"/>
                    <a:pt x="26" y="51"/>
                  </a:cubicBezTo>
                  <a:cubicBezTo>
                    <a:pt x="23" y="51"/>
                    <a:pt x="21" y="54"/>
                    <a:pt x="17" y="54"/>
                  </a:cubicBezTo>
                  <a:cubicBezTo>
                    <a:pt x="12" y="54"/>
                    <a:pt x="7" y="50"/>
                    <a:pt x="4" y="48"/>
                  </a:cubicBezTo>
                  <a:cubicBezTo>
                    <a:pt x="5" y="46"/>
                    <a:pt x="6" y="44"/>
                    <a:pt x="6" y="42"/>
                  </a:cubicBezTo>
                  <a:cubicBezTo>
                    <a:pt x="6" y="38"/>
                    <a:pt x="2" y="37"/>
                    <a:pt x="2" y="32"/>
                  </a:cubicBezTo>
                  <a:cubicBezTo>
                    <a:pt x="2" y="28"/>
                    <a:pt x="4" y="26"/>
                    <a:pt x="4" y="22"/>
                  </a:cubicBezTo>
                  <a:cubicBezTo>
                    <a:pt x="4" y="17"/>
                    <a:pt x="0" y="16"/>
                    <a:pt x="0" y="10"/>
                  </a:cubicBezTo>
                  <a:cubicBezTo>
                    <a:pt x="0" y="5"/>
                    <a:pt x="3" y="2"/>
                    <a:pt x="7" y="0"/>
                  </a:cubicBezTo>
                  <a:cubicBezTo>
                    <a:pt x="13" y="0"/>
                    <a:pt x="15" y="2"/>
                    <a:pt x="19" y="2"/>
                  </a:cubicBezTo>
                  <a:cubicBezTo>
                    <a:pt x="29" y="1"/>
                    <a:pt x="37" y="2"/>
                    <a:pt x="45" y="6"/>
                  </a:cubicBezTo>
                  <a:cubicBezTo>
                    <a:pt x="49" y="9"/>
                    <a:pt x="51" y="16"/>
                    <a:pt x="58" y="16"/>
                  </a:cubicBezTo>
                  <a:cubicBezTo>
                    <a:pt x="68" y="16"/>
                    <a:pt x="70" y="5"/>
                    <a:pt x="78" y="5"/>
                  </a:cubicBezTo>
                  <a:cubicBezTo>
                    <a:pt x="80" y="5"/>
                    <a:pt x="81" y="6"/>
                    <a:pt x="84" y="6"/>
                  </a:cubicBezTo>
                  <a:cubicBezTo>
                    <a:pt x="85" y="6"/>
                    <a:pt x="86" y="6"/>
                    <a:pt x="87" y="6"/>
                  </a:cubicBezTo>
                  <a:lnTo>
                    <a:pt x="87" y="6"/>
                  </a:lnTo>
                  <a:lnTo>
                    <a:pt x="88" y="3"/>
                  </a:lnTo>
                  <a:lnTo>
                    <a:pt x="88" y="3"/>
                  </a:lnTo>
                </a:path>
              </a:pathLst>
            </a:custGeom>
            <a:solidFill>
              <a:srgbClr val="6786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3" name="Freeform 19">
              <a:extLst>
                <a:ext uri="{FF2B5EF4-FFF2-40B4-BE49-F238E27FC236}">
                  <a16:creationId xmlns:a16="http://schemas.microsoft.com/office/drawing/2014/main" id="{534E52AE-0138-4CD1-B925-88E95D586584}"/>
                </a:ext>
              </a:extLst>
            </p:cNvPr>
            <p:cNvSpPr>
              <a:spLocks/>
            </p:cNvSpPr>
            <p:nvPr/>
          </p:nvSpPr>
          <p:spPr bwMode="gray">
            <a:xfrm>
              <a:off x="3214075" y="3118349"/>
              <a:ext cx="650697" cy="484953"/>
            </a:xfrm>
            <a:custGeom>
              <a:avLst/>
              <a:gdLst>
                <a:gd name="T0" fmla="*/ 99 w 106"/>
                <a:gd name="T1" fmla="*/ 70 h 79"/>
                <a:gd name="T2" fmla="*/ 91 w 106"/>
                <a:gd name="T3" fmla="*/ 74 h 79"/>
                <a:gd name="T4" fmla="*/ 94 w 106"/>
                <a:gd name="T5" fmla="*/ 77 h 79"/>
                <a:gd name="T6" fmla="*/ 91 w 106"/>
                <a:gd name="T7" fmla="*/ 79 h 79"/>
                <a:gd name="T8" fmla="*/ 59 w 106"/>
                <a:gd name="T9" fmla="*/ 69 h 79"/>
                <a:gd name="T10" fmla="*/ 48 w 106"/>
                <a:gd name="T11" fmla="*/ 67 h 79"/>
                <a:gd name="T12" fmla="*/ 39 w 106"/>
                <a:gd name="T13" fmla="*/ 61 h 79"/>
                <a:gd name="T14" fmla="*/ 27 w 106"/>
                <a:gd name="T15" fmla="*/ 63 h 79"/>
                <a:gd name="T16" fmla="*/ 14 w 106"/>
                <a:gd name="T17" fmla="*/ 60 h 79"/>
                <a:gd name="T18" fmla="*/ 11 w 106"/>
                <a:gd name="T19" fmla="*/ 53 h 79"/>
                <a:gd name="T20" fmla="*/ 4 w 106"/>
                <a:gd name="T21" fmla="*/ 45 h 79"/>
                <a:gd name="T22" fmla="*/ 4 w 106"/>
                <a:gd name="T23" fmla="*/ 39 h 79"/>
                <a:gd name="T24" fmla="*/ 0 w 106"/>
                <a:gd name="T25" fmla="*/ 31 h 79"/>
                <a:gd name="T26" fmla="*/ 28 w 106"/>
                <a:gd name="T27" fmla="*/ 20 h 79"/>
                <a:gd name="T28" fmla="*/ 35 w 106"/>
                <a:gd name="T29" fmla="*/ 5 h 79"/>
                <a:gd name="T30" fmla="*/ 50 w 106"/>
                <a:gd name="T31" fmla="*/ 0 h 79"/>
                <a:gd name="T32" fmla="*/ 64 w 106"/>
                <a:gd name="T33" fmla="*/ 4 h 79"/>
                <a:gd name="T34" fmla="*/ 72 w 106"/>
                <a:gd name="T35" fmla="*/ 18 h 79"/>
                <a:gd name="T36" fmla="*/ 89 w 106"/>
                <a:gd name="T37" fmla="*/ 16 h 79"/>
                <a:gd name="T38" fmla="*/ 94 w 106"/>
                <a:gd name="T39" fmla="*/ 16 h 79"/>
                <a:gd name="T40" fmla="*/ 100 w 106"/>
                <a:gd name="T41" fmla="*/ 18 h 79"/>
                <a:gd name="T42" fmla="*/ 106 w 106"/>
                <a:gd name="T43" fmla="*/ 27 h 79"/>
                <a:gd name="T44" fmla="*/ 105 w 106"/>
                <a:gd name="T45" fmla="*/ 32 h 79"/>
                <a:gd name="T46" fmla="*/ 101 w 106"/>
                <a:gd name="T47" fmla="*/ 37 h 79"/>
                <a:gd name="T48" fmla="*/ 98 w 106"/>
                <a:gd name="T49" fmla="*/ 49 h 79"/>
                <a:gd name="T50" fmla="*/ 89 w 106"/>
                <a:gd name="T51" fmla="*/ 55 h 79"/>
                <a:gd name="T52" fmla="*/ 97 w 106"/>
                <a:gd name="T53" fmla="*/ 64 h 79"/>
                <a:gd name="T54" fmla="*/ 99 w 106"/>
                <a:gd name="T55" fmla="*/ 70 h 79"/>
                <a:gd name="T56" fmla="*/ 99 w 106"/>
                <a:gd name="T57" fmla="*/ 70 h 79"/>
                <a:gd name="T58" fmla="*/ 99 w 106"/>
                <a:gd name="T59" fmla="*/ 70 h 79"/>
                <a:gd name="T60" fmla="*/ 99 w 106"/>
                <a:gd name="T61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6" h="79">
                  <a:moveTo>
                    <a:pt x="99" y="70"/>
                  </a:moveTo>
                  <a:cubicBezTo>
                    <a:pt x="96" y="71"/>
                    <a:pt x="91" y="70"/>
                    <a:pt x="91" y="74"/>
                  </a:cubicBezTo>
                  <a:cubicBezTo>
                    <a:pt x="91" y="75"/>
                    <a:pt x="94" y="76"/>
                    <a:pt x="94" y="77"/>
                  </a:cubicBezTo>
                  <a:cubicBezTo>
                    <a:pt x="94" y="77"/>
                    <a:pt x="92" y="79"/>
                    <a:pt x="91" y="79"/>
                  </a:cubicBezTo>
                  <a:cubicBezTo>
                    <a:pt x="79" y="79"/>
                    <a:pt x="69" y="70"/>
                    <a:pt x="59" y="69"/>
                  </a:cubicBezTo>
                  <a:cubicBezTo>
                    <a:pt x="55" y="68"/>
                    <a:pt x="52" y="68"/>
                    <a:pt x="48" y="67"/>
                  </a:cubicBezTo>
                  <a:cubicBezTo>
                    <a:pt x="45" y="65"/>
                    <a:pt x="45" y="61"/>
                    <a:pt x="39" y="61"/>
                  </a:cubicBezTo>
                  <a:cubicBezTo>
                    <a:pt x="35" y="61"/>
                    <a:pt x="32" y="63"/>
                    <a:pt x="27" y="63"/>
                  </a:cubicBezTo>
                  <a:cubicBezTo>
                    <a:pt x="24" y="63"/>
                    <a:pt x="16" y="63"/>
                    <a:pt x="14" y="60"/>
                  </a:cubicBezTo>
                  <a:cubicBezTo>
                    <a:pt x="12" y="58"/>
                    <a:pt x="13" y="55"/>
                    <a:pt x="11" y="53"/>
                  </a:cubicBezTo>
                  <a:cubicBezTo>
                    <a:pt x="9" y="52"/>
                    <a:pt x="4" y="49"/>
                    <a:pt x="4" y="45"/>
                  </a:cubicBezTo>
                  <a:cubicBezTo>
                    <a:pt x="4" y="43"/>
                    <a:pt x="4" y="41"/>
                    <a:pt x="4" y="39"/>
                  </a:cubicBezTo>
                  <a:cubicBezTo>
                    <a:pt x="4" y="35"/>
                    <a:pt x="0" y="34"/>
                    <a:pt x="0" y="31"/>
                  </a:cubicBezTo>
                  <a:cubicBezTo>
                    <a:pt x="0" y="20"/>
                    <a:pt x="21" y="25"/>
                    <a:pt x="28" y="20"/>
                  </a:cubicBezTo>
                  <a:cubicBezTo>
                    <a:pt x="33" y="17"/>
                    <a:pt x="32" y="10"/>
                    <a:pt x="35" y="5"/>
                  </a:cubicBezTo>
                  <a:cubicBezTo>
                    <a:pt x="36" y="2"/>
                    <a:pt x="45" y="0"/>
                    <a:pt x="50" y="0"/>
                  </a:cubicBezTo>
                  <a:cubicBezTo>
                    <a:pt x="55" y="0"/>
                    <a:pt x="61" y="0"/>
                    <a:pt x="64" y="4"/>
                  </a:cubicBezTo>
                  <a:cubicBezTo>
                    <a:pt x="67" y="9"/>
                    <a:pt x="63" y="18"/>
                    <a:pt x="72" y="18"/>
                  </a:cubicBezTo>
                  <a:cubicBezTo>
                    <a:pt x="80" y="18"/>
                    <a:pt x="83" y="16"/>
                    <a:pt x="89" y="16"/>
                  </a:cubicBezTo>
                  <a:cubicBezTo>
                    <a:pt x="90" y="16"/>
                    <a:pt x="92" y="15"/>
                    <a:pt x="94" y="16"/>
                  </a:cubicBezTo>
                  <a:cubicBezTo>
                    <a:pt x="94" y="18"/>
                    <a:pt x="98" y="17"/>
                    <a:pt x="100" y="18"/>
                  </a:cubicBezTo>
                  <a:cubicBezTo>
                    <a:pt x="103" y="19"/>
                    <a:pt x="106" y="22"/>
                    <a:pt x="106" y="27"/>
                  </a:cubicBezTo>
                  <a:cubicBezTo>
                    <a:pt x="106" y="29"/>
                    <a:pt x="106" y="30"/>
                    <a:pt x="105" y="32"/>
                  </a:cubicBezTo>
                  <a:cubicBezTo>
                    <a:pt x="104" y="35"/>
                    <a:pt x="102" y="34"/>
                    <a:pt x="101" y="37"/>
                  </a:cubicBezTo>
                  <a:cubicBezTo>
                    <a:pt x="99" y="41"/>
                    <a:pt x="102" y="46"/>
                    <a:pt x="98" y="49"/>
                  </a:cubicBezTo>
                  <a:cubicBezTo>
                    <a:pt x="97" y="50"/>
                    <a:pt x="87" y="52"/>
                    <a:pt x="89" y="55"/>
                  </a:cubicBezTo>
                  <a:cubicBezTo>
                    <a:pt x="91" y="59"/>
                    <a:pt x="96" y="60"/>
                    <a:pt x="97" y="64"/>
                  </a:cubicBezTo>
                  <a:cubicBezTo>
                    <a:pt x="98" y="67"/>
                    <a:pt x="97" y="70"/>
                    <a:pt x="99" y="70"/>
                  </a:cubicBez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</a:path>
              </a:pathLst>
            </a:custGeom>
            <a:solidFill>
              <a:srgbClr val="6886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Freeform 20">
              <a:extLst>
                <a:ext uri="{FF2B5EF4-FFF2-40B4-BE49-F238E27FC236}">
                  <a16:creationId xmlns:a16="http://schemas.microsoft.com/office/drawing/2014/main" id="{76CBEAFA-CC5C-4871-A37B-6621C94B6A4D}"/>
                </a:ext>
              </a:extLst>
            </p:cNvPr>
            <p:cNvSpPr>
              <a:spLocks/>
            </p:cNvSpPr>
            <p:nvPr/>
          </p:nvSpPr>
          <p:spPr bwMode="gray">
            <a:xfrm>
              <a:off x="3342987" y="3529638"/>
              <a:ext cx="527924" cy="693667"/>
            </a:xfrm>
            <a:custGeom>
              <a:avLst/>
              <a:gdLst>
                <a:gd name="T0" fmla="*/ 31 w 86"/>
                <a:gd name="T1" fmla="*/ 113 h 113"/>
                <a:gd name="T2" fmla="*/ 25 w 86"/>
                <a:gd name="T3" fmla="*/ 110 h 113"/>
                <a:gd name="T4" fmla="*/ 26 w 86"/>
                <a:gd name="T5" fmla="*/ 101 h 113"/>
                <a:gd name="T6" fmla="*/ 21 w 86"/>
                <a:gd name="T7" fmla="*/ 73 h 113"/>
                <a:gd name="T8" fmla="*/ 24 w 86"/>
                <a:gd name="T9" fmla="*/ 65 h 113"/>
                <a:gd name="T10" fmla="*/ 19 w 86"/>
                <a:gd name="T11" fmla="*/ 60 h 113"/>
                <a:gd name="T12" fmla="*/ 17 w 86"/>
                <a:gd name="T13" fmla="*/ 49 h 113"/>
                <a:gd name="T14" fmla="*/ 5 w 86"/>
                <a:gd name="T15" fmla="*/ 44 h 113"/>
                <a:gd name="T16" fmla="*/ 0 w 86"/>
                <a:gd name="T17" fmla="*/ 43 h 113"/>
                <a:gd name="T18" fmla="*/ 4 w 86"/>
                <a:gd name="T19" fmla="*/ 37 h 113"/>
                <a:gd name="T20" fmla="*/ 10 w 86"/>
                <a:gd name="T21" fmla="*/ 28 h 113"/>
                <a:gd name="T22" fmla="*/ 18 w 86"/>
                <a:gd name="T23" fmla="*/ 33 h 113"/>
                <a:gd name="T24" fmla="*/ 20 w 86"/>
                <a:gd name="T25" fmla="*/ 28 h 113"/>
                <a:gd name="T26" fmla="*/ 20 w 86"/>
                <a:gd name="T27" fmla="*/ 22 h 113"/>
                <a:gd name="T28" fmla="*/ 28 w 86"/>
                <a:gd name="T29" fmla="*/ 14 h 113"/>
                <a:gd name="T30" fmla="*/ 23 w 86"/>
                <a:gd name="T31" fmla="*/ 4 h 113"/>
                <a:gd name="T32" fmla="*/ 27 w 86"/>
                <a:gd name="T33" fmla="*/ 0 h 113"/>
                <a:gd name="T34" fmla="*/ 38 w 86"/>
                <a:gd name="T35" fmla="*/ 2 h 113"/>
                <a:gd name="T36" fmla="*/ 70 w 86"/>
                <a:gd name="T37" fmla="*/ 12 h 113"/>
                <a:gd name="T38" fmla="*/ 73 w 86"/>
                <a:gd name="T39" fmla="*/ 10 h 113"/>
                <a:gd name="T40" fmla="*/ 75 w 86"/>
                <a:gd name="T41" fmla="*/ 24 h 113"/>
                <a:gd name="T42" fmla="*/ 80 w 86"/>
                <a:gd name="T43" fmla="*/ 37 h 113"/>
                <a:gd name="T44" fmla="*/ 81 w 86"/>
                <a:gd name="T45" fmla="*/ 46 h 113"/>
                <a:gd name="T46" fmla="*/ 86 w 86"/>
                <a:gd name="T47" fmla="*/ 64 h 113"/>
                <a:gd name="T48" fmla="*/ 82 w 86"/>
                <a:gd name="T49" fmla="*/ 78 h 113"/>
                <a:gd name="T50" fmla="*/ 81 w 86"/>
                <a:gd name="T51" fmla="*/ 78 h 113"/>
                <a:gd name="T52" fmla="*/ 74 w 86"/>
                <a:gd name="T53" fmla="*/ 78 h 113"/>
                <a:gd name="T54" fmla="*/ 61 w 86"/>
                <a:gd name="T55" fmla="*/ 83 h 113"/>
                <a:gd name="T56" fmla="*/ 53 w 86"/>
                <a:gd name="T57" fmla="*/ 87 h 113"/>
                <a:gd name="T58" fmla="*/ 55 w 86"/>
                <a:gd name="T59" fmla="*/ 95 h 113"/>
                <a:gd name="T60" fmla="*/ 45 w 86"/>
                <a:gd name="T61" fmla="*/ 101 h 113"/>
                <a:gd name="T62" fmla="*/ 32 w 86"/>
                <a:gd name="T63" fmla="*/ 113 h 113"/>
                <a:gd name="T64" fmla="*/ 32 w 86"/>
                <a:gd name="T65" fmla="*/ 113 h 113"/>
                <a:gd name="T66" fmla="*/ 31 w 86"/>
                <a:gd name="T67" fmla="*/ 113 h 113"/>
                <a:gd name="T68" fmla="*/ 31 w 86"/>
                <a:gd name="T6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" h="113">
                  <a:moveTo>
                    <a:pt x="31" y="113"/>
                  </a:moveTo>
                  <a:cubicBezTo>
                    <a:pt x="29" y="112"/>
                    <a:pt x="27" y="111"/>
                    <a:pt x="25" y="110"/>
                  </a:cubicBezTo>
                  <a:cubicBezTo>
                    <a:pt x="26" y="108"/>
                    <a:pt x="26" y="104"/>
                    <a:pt x="26" y="101"/>
                  </a:cubicBezTo>
                  <a:cubicBezTo>
                    <a:pt x="26" y="90"/>
                    <a:pt x="21" y="86"/>
                    <a:pt x="21" y="73"/>
                  </a:cubicBezTo>
                  <a:cubicBezTo>
                    <a:pt x="21" y="68"/>
                    <a:pt x="24" y="68"/>
                    <a:pt x="24" y="65"/>
                  </a:cubicBezTo>
                  <a:cubicBezTo>
                    <a:pt x="24" y="62"/>
                    <a:pt x="20" y="62"/>
                    <a:pt x="19" y="60"/>
                  </a:cubicBezTo>
                  <a:cubicBezTo>
                    <a:pt x="18" y="56"/>
                    <a:pt x="20" y="53"/>
                    <a:pt x="17" y="49"/>
                  </a:cubicBezTo>
                  <a:cubicBezTo>
                    <a:pt x="15" y="46"/>
                    <a:pt x="10" y="45"/>
                    <a:pt x="5" y="44"/>
                  </a:cubicBezTo>
                  <a:cubicBezTo>
                    <a:pt x="4" y="44"/>
                    <a:pt x="0" y="45"/>
                    <a:pt x="0" y="43"/>
                  </a:cubicBezTo>
                  <a:cubicBezTo>
                    <a:pt x="0" y="40"/>
                    <a:pt x="3" y="39"/>
                    <a:pt x="4" y="37"/>
                  </a:cubicBezTo>
                  <a:cubicBezTo>
                    <a:pt x="5" y="33"/>
                    <a:pt x="4" y="28"/>
                    <a:pt x="10" y="28"/>
                  </a:cubicBezTo>
                  <a:cubicBezTo>
                    <a:pt x="14" y="28"/>
                    <a:pt x="15" y="33"/>
                    <a:pt x="18" y="33"/>
                  </a:cubicBezTo>
                  <a:cubicBezTo>
                    <a:pt x="23" y="33"/>
                    <a:pt x="20" y="29"/>
                    <a:pt x="20" y="28"/>
                  </a:cubicBezTo>
                  <a:cubicBezTo>
                    <a:pt x="20" y="28"/>
                    <a:pt x="20" y="24"/>
                    <a:pt x="20" y="22"/>
                  </a:cubicBezTo>
                  <a:cubicBezTo>
                    <a:pt x="20" y="18"/>
                    <a:pt x="28" y="19"/>
                    <a:pt x="28" y="14"/>
                  </a:cubicBezTo>
                  <a:cubicBezTo>
                    <a:pt x="28" y="9"/>
                    <a:pt x="23" y="8"/>
                    <a:pt x="23" y="4"/>
                  </a:cubicBezTo>
                  <a:cubicBezTo>
                    <a:pt x="23" y="3"/>
                    <a:pt x="26" y="0"/>
                    <a:pt x="27" y="0"/>
                  </a:cubicBezTo>
                  <a:cubicBezTo>
                    <a:pt x="31" y="1"/>
                    <a:pt x="34" y="1"/>
                    <a:pt x="38" y="2"/>
                  </a:cubicBezTo>
                  <a:cubicBezTo>
                    <a:pt x="48" y="3"/>
                    <a:pt x="58" y="12"/>
                    <a:pt x="70" y="12"/>
                  </a:cubicBezTo>
                  <a:cubicBezTo>
                    <a:pt x="71" y="12"/>
                    <a:pt x="73" y="10"/>
                    <a:pt x="73" y="10"/>
                  </a:cubicBezTo>
                  <a:cubicBezTo>
                    <a:pt x="76" y="15"/>
                    <a:pt x="75" y="18"/>
                    <a:pt x="75" y="24"/>
                  </a:cubicBezTo>
                  <a:cubicBezTo>
                    <a:pt x="75" y="30"/>
                    <a:pt x="79" y="33"/>
                    <a:pt x="80" y="37"/>
                  </a:cubicBezTo>
                  <a:cubicBezTo>
                    <a:pt x="81" y="40"/>
                    <a:pt x="81" y="42"/>
                    <a:pt x="81" y="46"/>
                  </a:cubicBezTo>
                  <a:cubicBezTo>
                    <a:pt x="82" y="53"/>
                    <a:pt x="86" y="56"/>
                    <a:pt x="86" y="64"/>
                  </a:cubicBezTo>
                  <a:cubicBezTo>
                    <a:pt x="86" y="70"/>
                    <a:pt x="85" y="74"/>
                    <a:pt x="82" y="78"/>
                  </a:cubicBezTo>
                  <a:cubicBezTo>
                    <a:pt x="82" y="78"/>
                    <a:pt x="81" y="78"/>
                    <a:pt x="81" y="78"/>
                  </a:cubicBezTo>
                  <a:cubicBezTo>
                    <a:pt x="77" y="78"/>
                    <a:pt x="76" y="78"/>
                    <a:pt x="74" y="78"/>
                  </a:cubicBezTo>
                  <a:cubicBezTo>
                    <a:pt x="69" y="78"/>
                    <a:pt x="63" y="83"/>
                    <a:pt x="61" y="83"/>
                  </a:cubicBezTo>
                  <a:cubicBezTo>
                    <a:pt x="57" y="84"/>
                    <a:pt x="53" y="83"/>
                    <a:pt x="53" y="87"/>
                  </a:cubicBezTo>
                  <a:cubicBezTo>
                    <a:pt x="53" y="90"/>
                    <a:pt x="55" y="92"/>
                    <a:pt x="55" y="95"/>
                  </a:cubicBezTo>
                  <a:cubicBezTo>
                    <a:pt x="55" y="101"/>
                    <a:pt x="49" y="100"/>
                    <a:pt x="45" y="101"/>
                  </a:cubicBezTo>
                  <a:cubicBezTo>
                    <a:pt x="39" y="103"/>
                    <a:pt x="32" y="110"/>
                    <a:pt x="32" y="113"/>
                  </a:cubicBezTo>
                  <a:lnTo>
                    <a:pt x="32" y="113"/>
                  </a:lnTo>
                  <a:lnTo>
                    <a:pt x="31" y="113"/>
                  </a:lnTo>
                  <a:lnTo>
                    <a:pt x="31" y="113"/>
                  </a:lnTo>
                </a:path>
              </a:pathLst>
            </a:custGeom>
            <a:solidFill>
              <a:srgbClr val="A0B3D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5" name="Freeform 21">
              <a:extLst>
                <a:ext uri="{FF2B5EF4-FFF2-40B4-BE49-F238E27FC236}">
                  <a16:creationId xmlns:a16="http://schemas.microsoft.com/office/drawing/2014/main" id="{280B48F4-89CE-4B62-803F-EC9E25C11CF5}"/>
                </a:ext>
              </a:extLst>
            </p:cNvPr>
            <p:cNvSpPr>
              <a:spLocks/>
            </p:cNvSpPr>
            <p:nvPr/>
          </p:nvSpPr>
          <p:spPr bwMode="gray">
            <a:xfrm>
              <a:off x="3625364" y="4303108"/>
              <a:ext cx="626142" cy="558617"/>
            </a:xfrm>
            <a:custGeom>
              <a:avLst/>
              <a:gdLst>
                <a:gd name="T0" fmla="*/ 86 w 102"/>
                <a:gd name="T1" fmla="*/ 28 h 91"/>
                <a:gd name="T2" fmla="*/ 84 w 102"/>
                <a:gd name="T3" fmla="*/ 33 h 91"/>
                <a:gd name="T4" fmla="*/ 85 w 102"/>
                <a:gd name="T5" fmla="*/ 39 h 91"/>
                <a:gd name="T6" fmla="*/ 91 w 102"/>
                <a:gd name="T7" fmla="*/ 58 h 91"/>
                <a:gd name="T8" fmla="*/ 102 w 102"/>
                <a:gd name="T9" fmla="*/ 70 h 91"/>
                <a:gd name="T10" fmla="*/ 99 w 102"/>
                <a:gd name="T11" fmla="*/ 81 h 91"/>
                <a:gd name="T12" fmla="*/ 89 w 102"/>
                <a:gd name="T13" fmla="*/ 87 h 91"/>
                <a:gd name="T14" fmla="*/ 72 w 102"/>
                <a:gd name="T15" fmla="*/ 83 h 91"/>
                <a:gd name="T16" fmla="*/ 59 w 102"/>
                <a:gd name="T17" fmla="*/ 83 h 91"/>
                <a:gd name="T18" fmla="*/ 41 w 102"/>
                <a:gd name="T19" fmla="*/ 89 h 91"/>
                <a:gd name="T20" fmla="*/ 35 w 102"/>
                <a:gd name="T21" fmla="*/ 91 h 91"/>
                <a:gd name="T22" fmla="*/ 24 w 102"/>
                <a:gd name="T23" fmla="*/ 86 h 91"/>
                <a:gd name="T24" fmla="*/ 16 w 102"/>
                <a:gd name="T25" fmla="*/ 83 h 91"/>
                <a:gd name="T26" fmla="*/ 8 w 102"/>
                <a:gd name="T27" fmla="*/ 75 h 91"/>
                <a:gd name="T28" fmla="*/ 5 w 102"/>
                <a:gd name="T29" fmla="*/ 75 h 91"/>
                <a:gd name="T30" fmla="*/ 3 w 102"/>
                <a:gd name="T31" fmla="*/ 63 h 91"/>
                <a:gd name="T32" fmla="*/ 0 w 102"/>
                <a:gd name="T33" fmla="*/ 41 h 91"/>
                <a:gd name="T34" fmla="*/ 5 w 102"/>
                <a:gd name="T35" fmla="*/ 27 h 91"/>
                <a:gd name="T36" fmla="*/ 8 w 102"/>
                <a:gd name="T37" fmla="*/ 20 h 91"/>
                <a:gd name="T38" fmla="*/ 9 w 102"/>
                <a:gd name="T39" fmla="*/ 11 h 91"/>
                <a:gd name="T40" fmla="*/ 28 w 102"/>
                <a:gd name="T41" fmla="*/ 2 h 91"/>
                <a:gd name="T42" fmla="*/ 36 w 102"/>
                <a:gd name="T43" fmla="*/ 14 h 91"/>
                <a:gd name="T44" fmla="*/ 53 w 102"/>
                <a:gd name="T45" fmla="*/ 22 h 91"/>
                <a:gd name="T46" fmla="*/ 53 w 102"/>
                <a:gd name="T47" fmla="*/ 22 h 91"/>
                <a:gd name="T48" fmla="*/ 69 w 102"/>
                <a:gd name="T49" fmla="*/ 22 h 91"/>
                <a:gd name="T50" fmla="*/ 69 w 102"/>
                <a:gd name="T51" fmla="*/ 22 h 91"/>
                <a:gd name="T52" fmla="*/ 86 w 102"/>
                <a:gd name="T53" fmla="*/ 27 h 91"/>
                <a:gd name="T54" fmla="*/ 86 w 102"/>
                <a:gd name="T55" fmla="*/ 27 h 91"/>
                <a:gd name="T56" fmla="*/ 86 w 102"/>
                <a:gd name="T57" fmla="*/ 28 h 91"/>
                <a:gd name="T58" fmla="*/ 86 w 102"/>
                <a:gd name="T59" fmla="*/ 2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91">
                  <a:moveTo>
                    <a:pt x="86" y="28"/>
                  </a:moveTo>
                  <a:cubicBezTo>
                    <a:pt x="85" y="29"/>
                    <a:pt x="84" y="31"/>
                    <a:pt x="84" y="33"/>
                  </a:cubicBezTo>
                  <a:cubicBezTo>
                    <a:pt x="84" y="36"/>
                    <a:pt x="84" y="37"/>
                    <a:pt x="85" y="39"/>
                  </a:cubicBezTo>
                  <a:cubicBezTo>
                    <a:pt x="86" y="44"/>
                    <a:pt x="89" y="55"/>
                    <a:pt x="91" y="58"/>
                  </a:cubicBezTo>
                  <a:cubicBezTo>
                    <a:pt x="95" y="62"/>
                    <a:pt x="102" y="63"/>
                    <a:pt x="102" y="70"/>
                  </a:cubicBezTo>
                  <a:cubicBezTo>
                    <a:pt x="102" y="75"/>
                    <a:pt x="99" y="78"/>
                    <a:pt x="99" y="81"/>
                  </a:cubicBezTo>
                  <a:cubicBezTo>
                    <a:pt x="96" y="84"/>
                    <a:pt x="94" y="87"/>
                    <a:pt x="89" y="87"/>
                  </a:cubicBezTo>
                  <a:cubicBezTo>
                    <a:pt x="83" y="87"/>
                    <a:pt x="75" y="85"/>
                    <a:pt x="72" y="83"/>
                  </a:cubicBezTo>
                  <a:cubicBezTo>
                    <a:pt x="65" y="83"/>
                    <a:pt x="63" y="83"/>
                    <a:pt x="59" y="83"/>
                  </a:cubicBezTo>
                  <a:cubicBezTo>
                    <a:pt x="54" y="83"/>
                    <a:pt x="41" y="84"/>
                    <a:pt x="41" y="89"/>
                  </a:cubicBezTo>
                  <a:cubicBezTo>
                    <a:pt x="39" y="89"/>
                    <a:pt x="37" y="91"/>
                    <a:pt x="35" y="91"/>
                  </a:cubicBezTo>
                  <a:cubicBezTo>
                    <a:pt x="29" y="91"/>
                    <a:pt x="28" y="87"/>
                    <a:pt x="24" y="86"/>
                  </a:cubicBezTo>
                  <a:cubicBezTo>
                    <a:pt x="23" y="85"/>
                    <a:pt x="18" y="85"/>
                    <a:pt x="16" y="83"/>
                  </a:cubicBezTo>
                  <a:cubicBezTo>
                    <a:pt x="13" y="81"/>
                    <a:pt x="13" y="75"/>
                    <a:pt x="8" y="75"/>
                  </a:cubicBezTo>
                  <a:cubicBezTo>
                    <a:pt x="6" y="75"/>
                    <a:pt x="5" y="74"/>
                    <a:pt x="5" y="75"/>
                  </a:cubicBezTo>
                  <a:cubicBezTo>
                    <a:pt x="4" y="72"/>
                    <a:pt x="5" y="64"/>
                    <a:pt x="3" y="63"/>
                  </a:cubicBezTo>
                  <a:cubicBezTo>
                    <a:pt x="3" y="53"/>
                    <a:pt x="0" y="49"/>
                    <a:pt x="0" y="41"/>
                  </a:cubicBezTo>
                  <a:cubicBezTo>
                    <a:pt x="0" y="34"/>
                    <a:pt x="5" y="32"/>
                    <a:pt x="5" y="27"/>
                  </a:cubicBezTo>
                  <a:cubicBezTo>
                    <a:pt x="5" y="25"/>
                    <a:pt x="8" y="23"/>
                    <a:pt x="8" y="20"/>
                  </a:cubicBezTo>
                  <a:cubicBezTo>
                    <a:pt x="8" y="16"/>
                    <a:pt x="6" y="14"/>
                    <a:pt x="9" y="11"/>
                  </a:cubicBezTo>
                  <a:cubicBezTo>
                    <a:pt x="16" y="11"/>
                    <a:pt x="16" y="0"/>
                    <a:pt x="28" y="2"/>
                  </a:cubicBezTo>
                  <a:cubicBezTo>
                    <a:pt x="31" y="2"/>
                    <a:pt x="33" y="12"/>
                    <a:pt x="36" y="14"/>
                  </a:cubicBezTo>
                  <a:cubicBezTo>
                    <a:pt x="41" y="18"/>
                    <a:pt x="47" y="20"/>
                    <a:pt x="53" y="22"/>
                  </a:cubicBezTo>
                  <a:lnTo>
                    <a:pt x="53" y="22"/>
                  </a:lnTo>
                  <a:lnTo>
                    <a:pt x="69" y="22"/>
                  </a:lnTo>
                  <a:lnTo>
                    <a:pt x="69" y="22"/>
                  </a:lnTo>
                  <a:cubicBezTo>
                    <a:pt x="74" y="24"/>
                    <a:pt x="81" y="27"/>
                    <a:pt x="86" y="27"/>
                  </a:cubicBezTo>
                  <a:lnTo>
                    <a:pt x="86" y="27"/>
                  </a:lnTo>
                  <a:lnTo>
                    <a:pt x="86" y="28"/>
                  </a:lnTo>
                  <a:lnTo>
                    <a:pt x="86" y="28"/>
                  </a:lnTo>
                </a:path>
              </a:pathLst>
            </a:custGeom>
            <a:solidFill>
              <a:srgbClr val="597BBE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6" name="Freeform 22">
              <a:extLst>
                <a:ext uri="{FF2B5EF4-FFF2-40B4-BE49-F238E27FC236}">
                  <a16:creationId xmlns:a16="http://schemas.microsoft.com/office/drawing/2014/main" id="{8686EA99-DE4F-4EBF-A813-BD62FB3D1009}"/>
                </a:ext>
              </a:extLst>
            </p:cNvPr>
            <p:cNvSpPr>
              <a:spLocks/>
            </p:cNvSpPr>
            <p:nvPr/>
          </p:nvSpPr>
          <p:spPr bwMode="gray">
            <a:xfrm>
              <a:off x="3533285" y="4008453"/>
              <a:ext cx="724360" cy="466537"/>
            </a:xfrm>
            <a:custGeom>
              <a:avLst/>
              <a:gdLst>
                <a:gd name="T0" fmla="*/ 101 w 118"/>
                <a:gd name="T1" fmla="*/ 76 h 76"/>
                <a:gd name="T2" fmla="*/ 105 w 118"/>
                <a:gd name="T3" fmla="*/ 71 h 76"/>
                <a:gd name="T4" fmla="*/ 101 w 118"/>
                <a:gd name="T5" fmla="*/ 55 h 76"/>
                <a:gd name="T6" fmla="*/ 107 w 118"/>
                <a:gd name="T7" fmla="*/ 50 h 76"/>
                <a:gd name="T8" fmla="*/ 118 w 118"/>
                <a:gd name="T9" fmla="*/ 41 h 76"/>
                <a:gd name="T10" fmla="*/ 114 w 118"/>
                <a:gd name="T11" fmla="*/ 26 h 76"/>
                <a:gd name="T12" fmla="*/ 100 w 118"/>
                <a:gd name="T13" fmla="*/ 18 h 76"/>
                <a:gd name="T14" fmla="*/ 91 w 118"/>
                <a:gd name="T15" fmla="*/ 3 h 76"/>
                <a:gd name="T16" fmla="*/ 80 w 118"/>
                <a:gd name="T17" fmla="*/ 7 h 76"/>
                <a:gd name="T18" fmla="*/ 72 w 118"/>
                <a:gd name="T19" fmla="*/ 4 h 76"/>
                <a:gd name="T20" fmla="*/ 64 w 118"/>
                <a:gd name="T21" fmla="*/ 5 h 76"/>
                <a:gd name="T22" fmla="*/ 50 w 118"/>
                <a:gd name="T23" fmla="*/ 0 h 76"/>
                <a:gd name="T24" fmla="*/ 43 w 118"/>
                <a:gd name="T25" fmla="*/ 0 h 76"/>
                <a:gd name="T26" fmla="*/ 30 w 118"/>
                <a:gd name="T27" fmla="*/ 5 h 76"/>
                <a:gd name="T28" fmla="*/ 22 w 118"/>
                <a:gd name="T29" fmla="*/ 9 h 76"/>
                <a:gd name="T30" fmla="*/ 24 w 118"/>
                <a:gd name="T31" fmla="*/ 17 h 76"/>
                <a:gd name="T32" fmla="*/ 14 w 118"/>
                <a:gd name="T33" fmla="*/ 23 h 76"/>
                <a:gd name="T34" fmla="*/ 1 w 118"/>
                <a:gd name="T35" fmla="*/ 35 h 76"/>
                <a:gd name="T36" fmla="*/ 13 w 118"/>
                <a:gd name="T37" fmla="*/ 48 h 76"/>
                <a:gd name="T38" fmla="*/ 24 w 118"/>
                <a:gd name="T39" fmla="*/ 59 h 76"/>
                <a:gd name="T40" fmla="*/ 43 w 118"/>
                <a:gd name="T41" fmla="*/ 50 h 76"/>
                <a:gd name="T42" fmla="*/ 51 w 118"/>
                <a:gd name="T43" fmla="*/ 62 h 76"/>
                <a:gd name="T44" fmla="*/ 68 w 118"/>
                <a:gd name="T45" fmla="*/ 70 h 76"/>
                <a:gd name="T46" fmla="*/ 68 w 118"/>
                <a:gd name="T47" fmla="*/ 70 h 76"/>
                <a:gd name="T48" fmla="*/ 84 w 118"/>
                <a:gd name="T49" fmla="*/ 70 h 76"/>
                <a:gd name="T50" fmla="*/ 84 w 118"/>
                <a:gd name="T51" fmla="*/ 70 h 76"/>
                <a:gd name="T52" fmla="*/ 101 w 118"/>
                <a:gd name="T53" fmla="*/ 75 h 76"/>
                <a:gd name="T54" fmla="*/ 101 w 118"/>
                <a:gd name="T55" fmla="*/ 75 h 76"/>
                <a:gd name="T56" fmla="*/ 101 w 118"/>
                <a:gd name="T57" fmla="*/ 76 h 76"/>
                <a:gd name="T58" fmla="*/ 101 w 118"/>
                <a:gd name="T5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8" h="76">
                  <a:moveTo>
                    <a:pt x="101" y="76"/>
                  </a:moveTo>
                  <a:cubicBezTo>
                    <a:pt x="103" y="74"/>
                    <a:pt x="105" y="73"/>
                    <a:pt x="105" y="71"/>
                  </a:cubicBezTo>
                  <a:cubicBezTo>
                    <a:pt x="105" y="65"/>
                    <a:pt x="101" y="61"/>
                    <a:pt x="101" y="55"/>
                  </a:cubicBezTo>
                  <a:cubicBezTo>
                    <a:pt x="101" y="51"/>
                    <a:pt x="102" y="50"/>
                    <a:pt x="107" y="50"/>
                  </a:cubicBezTo>
                  <a:cubicBezTo>
                    <a:pt x="107" y="44"/>
                    <a:pt x="118" y="47"/>
                    <a:pt x="118" y="41"/>
                  </a:cubicBezTo>
                  <a:cubicBezTo>
                    <a:pt x="118" y="35"/>
                    <a:pt x="116" y="30"/>
                    <a:pt x="114" y="26"/>
                  </a:cubicBezTo>
                  <a:cubicBezTo>
                    <a:pt x="112" y="22"/>
                    <a:pt x="103" y="21"/>
                    <a:pt x="100" y="18"/>
                  </a:cubicBezTo>
                  <a:cubicBezTo>
                    <a:pt x="96" y="15"/>
                    <a:pt x="91" y="8"/>
                    <a:pt x="91" y="3"/>
                  </a:cubicBezTo>
                  <a:cubicBezTo>
                    <a:pt x="85" y="3"/>
                    <a:pt x="85" y="7"/>
                    <a:pt x="80" y="7"/>
                  </a:cubicBezTo>
                  <a:cubicBezTo>
                    <a:pt x="75" y="7"/>
                    <a:pt x="76" y="4"/>
                    <a:pt x="72" y="4"/>
                  </a:cubicBezTo>
                  <a:cubicBezTo>
                    <a:pt x="70" y="4"/>
                    <a:pt x="67" y="5"/>
                    <a:pt x="64" y="5"/>
                  </a:cubicBezTo>
                  <a:cubicBezTo>
                    <a:pt x="56" y="5"/>
                    <a:pt x="55" y="0"/>
                    <a:pt x="50" y="0"/>
                  </a:cubicBezTo>
                  <a:cubicBezTo>
                    <a:pt x="46" y="0"/>
                    <a:pt x="45" y="0"/>
                    <a:pt x="43" y="0"/>
                  </a:cubicBezTo>
                  <a:cubicBezTo>
                    <a:pt x="38" y="0"/>
                    <a:pt x="32" y="5"/>
                    <a:pt x="30" y="5"/>
                  </a:cubicBezTo>
                  <a:cubicBezTo>
                    <a:pt x="26" y="6"/>
                    <a:pt x="22" y="5"/>
                    <a:pt x="22" y="9"/>
                  </a:cubicBezTo>
                  <a:cubicBezTo>
                    <a:pt x="22" y="12"/>
                    <a:pt x="24" y="14"/>
                    <a:pt x="24" y="17"/>
                  </a:cubicBezTo>
                  <a:cubicBezTo>
                    <a:pt x="24" y="23"/>
                    <a:pt x="18" y="22"/>
                    <a:pt x="14" y="23"/>
                  </a:cubicBezTo>
                  <a:cubicBezTo>
                    <a:pt x="8" y="25"/>
                    <a:pt x="1" y="32"/>
                    <a:pt x="1" y="35"/>
                  </a:cubicBezTo>
                  <a:cubicBezTo>
                    <a:pt x="0" y="41"/>
                    <a:pt x="8" y="46"/>
                    <a:pt x="13" y="48"/>
                  </a:cubicBezTo>
                  <a:cubicBezTo>
                    <a:pt x="19" y="50"/>
                    <a:pt x="17" y="59"/>
                    <a:pt x="24" y="59"/>
                  </a:cubicBezTo>
                  <a:cubicBezTo>
                    <a:pt x="31" y="59"/>
                    <a:pt x="31" y="48"/>
                    <a:pt x="43" y="50"/>
                  </a:cubicBezTo>
                  <a:cubicBezTo>
                    <a:pt x="46" y="50"/>
                    <a:pt x="48" y="60"/>
                    <a:pt x="51" y="62"/>
                  </a:cubicBezTo>
                  <a:cubicBezTo>
                    <a:pt x="56" y="66"/>
                    <a:pt x="62" y="68"/>
                    <a:pt x="68" y="70"/>
                  </a:cubicBezTo>
                  <a:lnTo>
                    <a:pt x="68" y="70"/>
                  </a:lnTo>
                  <a:lnTo>
                    <a:pt x="84" y="70"/>
                  </a:lnTo>
                  <a:lnTo>
                    <a:pt x="84" y="70"/>
                  </a:lnTo>
                  <a:cubicBezTo>
                    <a:pt x="89" y="72"/>
                    <a:pt x="96" y="75"/>
                    <a:pt x="101" y="75"/>
                  </a:cubicBezTo>
                  <a:lnTo>
                    <a:pt x="101" y="75"/>
                  </a:lnTo>
                  <a:lnTo>
                    <a:pt x="101" y="76"/>
                  </a:lnTo>
                  <a:lnTo>
                    <a:pt x="101" y="76"/>
                  </a:lnTo>
                </a:path>
              </a:pathLst>
            </a:custGeom>
            <a:solidFill>
              <a:srgbClr val="4468B6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7" name="Freeform 23">
              <a:extLst>
                <a:ext uri="{FF2B5EF4-FFF2-40B4-BE49-F238E27FC236}">
                  <a16:creationId xmlns:a16="http://schemas.microsoft.com/office/drawing/2014/main" id="{96F1995A-CBF6-4155-835C-3C63EDFA20DA}"/>
                </a:ext>
              </a:extLst>
            </p:cNvPr>
            <p:cNvSpPr>
              <a:spLocks/>
            </p:cNvSpPr>
            <p:nvPr/>
          </p:nvSpPr>
          <p:spPr bwMode="gray">
            <a:xfrm>
              <a:off x="3478037" y="2737753"/>
              <a:ext cx="208714" cy="184159"/>
            </a:xfrm>
            <a:custGeom>
              <a:avLst/>
              <a:gdLst>
                <a:gd name="T0" fmla="*/ 14 w 34"/>
                <a:gd name="T1" fmla="*/ 1 h 30"/>
                <a:gd name="T2" fmla="*/ 4 w 34"/>
                <a:gd name="T3" fmla="*/ 5 h 30"/>
                <a:gd name="T4" fmla="*/ 0 w 34"/>
                <a:gd name="T5" fmla="*/ 11 h 30"/>
                <a:gd name="T6" fmla="*/ 23 w 34"/>
                <a:gd name="T7" fmla="*/ 28 h 30"/>
                <a:gd name="T8" fmla="*/ 28 w 34"/>
                <a:gd name="T9" fmla="*/ 11 h 30"/>
                <a:gd name="T10" fmla="*/ 14 w 34"/>
                <a:gd name="T11" fmla="*/ 0 h 30"/>
                <a:gd name="T12" fmla="*/ 14 w 34"/>
                <a:gd name="T13" fmla="*/ 0 h 30"/>
                <a:gd name="T14" fmla="*/ 14 w 34"/>
                <a:gd name="T15" fmla="*/ 1 h 30"/>
                <a:gd name="T16" fmla="*/ 14 w 34"/>
                <a:gd name="T17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0">
                  <a:moveTo>
                    <a:pt x="14" y="1"/>
                  </a:moveTo>
                  <a:cubicBezTo>
                    <a:pt x="10" y="1"/>
                    <a:pt x="7" y="3"/>
                    <a:pt x="4" y="5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0" y="24"/>
                    <a:pt x="13" y="30"/>
                    <a:pt x="23" y="28"/>
                  </a:cubicBezTo>
                  <a:cubicBezTo>
                    <a:pt x="34" y="26"/>
                    <a:pt x="31" y="15"/>
                    <a:pt x="28" y="11"/>
                  </a:cubicBezTo>
                  <a:cubicBezTo>
                    <a:pt x="26" y="6"/>
                    <a:pt x="25" y="0"/>
                    <a:pt x="14" y="0"/>
                  </a:cubicBez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</a:path>
              </a:pathLst>
            </a:custGeom>
            <a:solidFill>
              <a:srgbClr val="A9BAD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8" name="Freeform 24">
              <a:extLst>
                <a:ext uri="{FF2B5EF4-FFF2-40B4-BE49-F238E27FC236}">
                  <a16:creationId xmlns:a16="http://schemas.microsoft.com/office/drawing/2014/main" id="{389FC3E0-B328-4B17-AD06-ABEE413453CC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0907" y="2584287"/>
              <a:ext cx="392873" cy="184159"/>
            </a:xfrm>
            <a:custGeom>
              <a:avLst/>
              <a:gdLst>
                <a:gd name="T0" fmla="*/ 12 w 64"/>
                <a:gd name="T1" fmla="*/ 0 h 30"/>
                <a:gd name="T2" fmla="*/ 25 w 64"/>
                <a:gd name="T3" fmla="*/ 6 h 30"/>
                <a:gd name="T4" fmla="*/ 34 w 64"/>
                <a:gd name="T5" fmla="*/ 3 h 30"/>
                <a:gd name="T6" fmla="*/ 38 w 64"/>
                <a:gd name="T7" fmla="*/ 6 h 30"/>
                <a:gd name="T8" fmla="*/ 54 w 64"/>
                <a:gd name="T9" fmla="*/ 7 h 30"/>
                <a:gd name="T10" fmla="*/ 64 w 64"/>
                <a:gd name="T11" fmla="*/ 14 h 30"/>
                <a:gd name="T12" fmla="*/ 64 w 64"/>
                <a:gd name="T13" fmla="*/ 17 h 30"/>
                <a:gd name="T14" fmla="*/ 59 w 64"/>
                <a:gd name="T15" fmla="*/ 27 h 30"/>
                <a:gd name="T16" fmla="*/ 55 w 64"/>
                <a:gd name="T17" fmla="*/ 26 h 30"/>
                <a:gd name="T18" fmla="*/ 55 w 64"/>
                <a:gd name="T19" fmla="*/ 26 h 30"/>
                <a:gd name="T20" fmla="*/ 51 w 64"/>
                <a:gd name="T21" fmla="*/ 26 h 30"/>
                <a:gd name="T22" fmla="*/ 51 w 64"/>
                <a:gd name="T23" fmla="*/ 26 h 30"/>
                <a:gd name="T24" fmla="*/ 40 w 64"/>
                <a:gd name="T25" fmla="*/ 30 h 30"/>
                <a:gd name="T26" fmla="*/ 41 w 64"/>
                <a:gd name="T27" fmla="*/ 30 h 30"/>
                <a:gd name="T28" fmla="*/ 41 w 64"/>
                <a:gd name="T29" fmla="*/ 30 h 30"/>
                <a:gd name="T30" fmla="*/ 41 w 64"/>
                <a:gd name="T31" fmla="*/ 30 h 30"/>
                <a:gd name="T32" fmla="*/ 41 w 64"/>
                <a:gd name="T33" fmla="*/ 30 h 30"/>
                <a:gd name="T34" fmla="*/ 37 w 64"/>
                <a:gd name="T35" fmla="*/ 28 h 30"/>
                <a:gd name="T36" fmla="*/ 37 w 64"/>
                <a:gd name="T37" fmla="*/ 24 h 30"/>
                <a:gd name="T38" fmla="*/ 27 w 64"/>
                <a:gd name="T39" fmla="*/ 25 h 30"/>
                <a:gd name="T40" fmla="*/ 12 w 64"/>
                <a:gd name="T41" fmla="*/ 22 h 30"/>
                <a:gd name="T42" fmla="*/ 5 w 64"/>
                <a:gd name="T43" fmla="*/ 20 h 30"/>
                <a:gd name="T44" fmla="*/ 7 w 64"/>
                <a:gd name="T45" fmla="*/ 14 h 30"/>
                <a:gd name="T46" fmla="*/ 0 w 64"/>
                <a:gd name="T47" fmla="*/ 13 h 30"/>
                <a:gd name="T48" fmla="*/ 12 w 64"/>
                <a:gd name="T49" fmla="*/ 0 h 30"/>
                <a:gd name="T50" fmla="*/ 12 w 64"/>
                <a:gd name="T51" fmla="*/ 0 h 30"/>
                <a:gd name="T52" fmla="*/ 12 w 64"/>
                <a:gd name="T5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" h="30">
                  <a:moveTo>
                    <a:pt x="12" y="0"/>
                  </a:moveTo>
                  <a:cubicBezTo>
                    <a:pt x="15" y="2"/>
                    <a:pt x="20" y="6"/>
                    <a:pt x="25" y="6"/>
                  </a:cubicBezTo>
                  <a:cubicBezTo>
                    <a:pt x="29" y="6"/>
                    <a:pt x="31" y="3"/>
                    <a:pt x="34" y="3"/>
                  </a:cubicBezTo>
                  <a:cubicBezTo>
                    <a:pt x="36" y="3"/>
                    <a:pt x="37" y="6"/>
                    <a:pt x="38" y="6"/>
                  </a:cubicBezTo>
                  <a:cubicBezTo>
                    <a:pt x="44" y="8"/>
                    <a:pt x="48" y="5"/>
                    <a:pt x="54" y="7"/>
                  </a:cubicBezTo>
                  <a:cubicBezTo>
                    <a:pt x="58" y="8"/>
                    <a:pt x="59" y="14"/>
                    <a:pt x="64" y="14"/>
                  </a:cubicBezTo>
                  <a:cubicBezTo>
                    <a:pt x="64" y="14"/>
                    <a:pt x="64" y="16"/>
                    <a:pt x="64" y="17"/>
                  </a:cubicBezTo>
                  <a:cubicBezTo>
                    <a:pt x="64" y="20"/>
                    <a:pt x="61" y="25"/>
                    <a:pt x="59" y="27"/>
                  </a:cubicBezTo>
                  <a:cubicBezTo>
                    <a:pt x="57" y="26"/>
                    <a:pt x="59" y="26"/>
                    <a:pt x="55" y="26"/>
                  </a:cubicBezTo>
                  <a:lnTo>
                    <a:pt x="55" y="26"/>
                  </a:lnTo>
                  <a:lnTo>
                    <a:pt x="51" y="26"/>
                  </a:lnTo>
                  <a:lnTo>
                    <a:pt x="51" y="26"/>
                  </a:lnTo>
                  <a:cubicBezTo>
                    <a:pt x="47" y="26"/>
                    <a:pt x="43" y="28"/>
                    <a:pt x="40" y="30"/>
                  </a:cubicBezTo>
                  <a:cubicBezTo>
                    <a:pt x="40" y="30"/>
                    <a:pt x="41" y="30"/>
                    <a:pt x="41" y="30"/>
                  </a:cubicBez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cubicBezTo>
                    <a:pt x="39" y="30"/>
                    <a:pt x="37" y="30"/>
                    <a:pt x="37" y="28"/>
                  </a:cubicBezTo>
                  <a:cubicBezTo>
                    <a:pt x="37" y="27"/>
                    <a:pt x="37" y="25"/>
                    <a:pt x="37" y="24"/>
                  </a:cubicBezTo>
                  <a:cubicBezTo>
                    <a:pt x="34" y="22"/>
                    <a:pt x="30" y="25"/>
                    <a:pt x="27" y="25"/>
                  </a:cubicBezTo>
                  <a:cubicBezTo>
                    <a:pt x="23" y="25"/>
                    <a:pt x="22" y="18"/>
                    <a:pt x="12" y="22"/>
                  </a:cubicBezTo>
                  <a:cubicBezTo>
                    <a:pt x="9" y="23"/>
                    <a:pt x="8" y="20"/>
                    <a:pt x="5" y="20"/>
                  </a:cubicBezTo>
                  <a:cubicBezTo>
                    <a:pt x="5" y="17"/>
                    <a:pt x="9" y="16"/>
                    <a:pt x="7" y="14"/>
                  </a:cubicBezTo>
                  <a:cubicBezTo>
                    <a:pt x="4" y="13"/>
                    <a:pt x="0" y="13"/>
                    <a:pt x="0" y="13"/>
                  </a:cubicBezTo>
                  <a:cubicBezTo>
                    <a:pt x="9" y="8"/>
                    <a:pt x="12" y="0"/>
                    <a:pt x="12" y="0"/>
                  </a:cubicBezTo>
                  <a:lnTo>
                    <a:pt x="12" y="0"/>
                  </a:lnTo>
                  <a:lnTo>
                    <a:pt x="12" y="0"/>
                  </a:lnTo>
                </a:path>
              </a:pathLst>
            </a:custGeom>
            <a:solidFill>
              <a:srgbClr val="9CB0D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09" name="Freeform 25">
              <a:extLst>
                <a:ext uri="{FF2B5EF4-FFF2-40B4-BE49-F238E27FC236}">
                  <a16:creationId xmlns:a16="http://schemas.microsoft.com/office/drawing/2014/main" id="{4A70C3A8-D24E-4F06-B2AA-76964A850A95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0210" y="3787461"/>
              <a:ext cx="527924" cy="632281"/>
            </a:xfrm>
            <a:custGeom>
              <a:avLst/>
              <a:gdLst>
                <a:gd name="T0" fmla="*/ 19 w 86"/>
                <a:gd name="T1" fmla="*/ 98 h 103"/>
                <a:gd name="T2" fmla="*/ 11 w 86"/>
                <a:gd name="T3" fmla="*/ 84 h 103"/>
                <a:gd name="T4" fmla="*/ 12 w 86"/>
                <a:gd name="T5" fmla="*/ 81 h 103"/>
                <a:gd name="T6" fmla="*/ 4 w 86"/>
                <a:gd name="T7" fmla="*/ 63 h 103"/>
                <a:gd name="T8" fmla="*/ 4 w 86"/>
                <a:gd name="T9" fmla="*/ 63 h 103"/>
                <a:gd name="T10" fmla="*/ 6 w 86"/>
                <a:gd name="T11" fmla="*/ 34 h 103"/>
                <a:gd name="T12" fmla="*/ 6 w 86"/>
                <a:gd name="T13" fmla="*/ 34 h 103"/>
                <a:gd name="T14" fmla="*/ 0 w 86"/>
                <a:gd name="T15" fmla="*/ 8 h 103"/>
                <a:gd name="T16" fmla="*/ 9 w 86"/>
                <a:gd name="T17" fmla="*/ 0 h 103"/>
                <a:gd name="T18" fmla="*/ 16 w 86"/>
                <a:gd name="T19" fmla="*/ 4 h 103"/>
                <a:gd name="T20" fmla="*/ 33 w 86"/>
                <a:gd name="T21" fmla="*/ 20 h 103"/>
                <a:gd name="T22" fmla="*/ 47 w 86"/>
                <a:gd name="T23" fmla="*/ 16 h 103"/>
                <a:gd name="T24" fmla="*/ 54 w 86"/>
                <a:gd name="T25" fmla="*/ 23 h 103"/>
                <a:gd name="T26" fmla="*/ 64 w 86"/>
                <a:gd name="T27" fmla="*/ 38 h 103"/>
                <a:gd name="T28" fmla="*/ 64 w 86"/>
                <a:gd name="T29" fmla="*/ 38 h 103"/>
                <a:gd name="T30" fmla="*/ 64 w 86"/>
                <a:gd name="T31" fmla="*/ 37 h 103"/>
                <a:gd name="T32" fmla="*/ 64 w 86"/>
                <a:gd name="T33" fmla="*/ 37 h 103"/>
                <a:gd name="T34" fmla="*/ 64 w 86"/>
                <a:gd name="T35" fmla="*/ 40 h 103"/>
                <a:gd name="T36" fmla="*/ 76 w 86"/>
                <a:gd name="T37" fmla="*/ 56 h 103"/>
                <a:gd name="T38" fmla="*/ 86 w 86"/>
                <a:gd name="T39" fmla="*/ 72 h 103"/>
                <a:gd name="T40" fmla="*/ 80 w 86"/>
                <a:gd name="T41" fmla="*/ 74 h 103"/>
                <a:gd name="T42" fmla="*/ 65 w 86"/>
                <a:gd name="T43" fmla="*/ 84 h 103"/>
                <a:gd name="T44" fmla="*/ 58 w 86"/>
                <a:gd name="T45" fmla="*/ 86 h 103"/>
                <a:gd name="T46" fmla="*/ 57 w 86"/>
                <a:gd name="T47" fmla="*/ 93 h 103"/>
                <a:gd name="T48" fmla="*/ 57 w 86"/>
                <a:gd name="T49" fmla="*/ 97 h 103"/>
                <a:gd name="T50" fmla="*/ 44 w 86"/>
                <a:gd name="T51" fmla="*/ 100 h 103"/>
                <a:gd name="T52" fmla="*/ 35 w 86"/>
                <a:gd name="T53" fmla="*/ 95 h 103"/>
                <a:gd name="T54" fmla="*/ 28 w 86"/>
                <a:gd name="T55" fmla="*/ 103 h 103"/>
                <a:gd name="T56" fmla="*/ 19 w 86"/>
                <a:gd name="T57" fmla="*/ 98 h 103"/>
                <a:gd name="T58" fmla="*/ 19 w 86"/>
                <a:gd name="T59" fmla="*/ 98 h 103"/>
                <a:gd name="T60" fmla="*/ 19 w 86"/>
                <a:gd name="T61" fmla="*/ 98 h 103"/>
                <a:gd name="T62" fmla="*/ 19 w 86"/>
                <a:gd name="T63" fmla="*/ 9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103">
                  <a:moveTo>
                    <a:pt x="19" y="98"/>
                  </a:moveTo>
                  <a:cubicBezTo>
                    <a:pt x="19" y="91"/>
                    <a:pt x="11" y="90"/>
                    <a:pt x="11" y="84"/>
                  </a:cubicBezTo>
                  <a:cubicBezTo>
                    <a:pt x="11" y="83"/>
                    <a:pt x="12" y="82"/>
                    <a:pt x="12" y="81"/>
                  </a:cubicBezTo>
                  <a:cubicBezTo>
                    <a:pt x="12" y="74"/>
                    <a:pt x="4" y="77"/>
                    <a:pt x="4" y="63"/>
                  </a:cubicBezTo>
                  <a:lnTo>
                    <a:pt x="4" y="63"/>
                  </a:lnTo>
                  <a:lnTo>
                    <a:pt x="6" y="34"/>
                  </a:lnTo>
                  <a:lnTo>
                    <a:pt x="6" y="34"/>
                  </a:lnTo>
                  <a:cubicBezTo>
                    <a:pt x="6" y="22"/>
                    <a:pt x="0" y="16"/>
                    <a:pt x="0" y="8"/>
                  </a:cubicBezTo>
                  <a:cubicBezTo>
                    <a:pt x="0" y="3"/>
                    <a:pt x="3" y="0"/>
                    <a:pt x="9" y="0"/>
                  </a:cubicBezTo>
                  <a:cubicBezTo>
                    <a:pt x="10" y="3"/>
                    <a:pt x="14" y="2"/>
                    <a:pt x="16" y="4"/>
                  </a:cubicBezTo>
                  <a:cubicBezTo>
                    <a:pt x="21" y="8"/>
                    <a:pt x="22" y="20"/>
                    <a:pt x="33" y="20"/>
                  </a:cubicBezTo>
                  <a:cubicBezTo>
                    <a:pt x="40" y="20"/>
                    <a:pt x="42" y="16"/>
                    <a:pt x="47" y="16"/>
                  </a:cubicBezTo>
                  <a:cubicBezTo>
                    <a:pt x="50" y="16"/>
                    <a:pt x="54" y="21"/>
                    <a:pt x="54" y="23"/>
                  </a:cubicBezTo>
                  <a:cubicBezTo>
                    <a:pt x="57" y="28"/>
                    <a:pt x="60" y="36"/>
                    <a:pt x="64" y="38"/>
                  </a:cubicBez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cubicBezTo>
                    <a:pt x="64" y="38"/>
                    <a:pt x="64" y="39"/>
                    <a:pt x="64" y="40"/>
                  </a:cubicBezTo>
                  <a:cubicBezTo>
                    <a:pt x="64" y="50"/>
                    <a:pt x="68" y="53"/>
                    <a:pt x="76" y="56"/>
                  </a:cubicBezTo>
                  <a:cubicBezTo>
                    <a:pt x="83" y="57"/>
                    <a:pt x="80" y="69"/>
                    <a:pt x="86" y="72"/>
                  </a:cubicBezTo>
                  <a:cubicBezTo>
                    <a:pt x="84" y="72"/>
                    <a:pt x="82" y="73"/>
                    <a:pt x="80" y="74"/>
                  </a:cubicBezTo>
                  <a:cubicBezTo>
                    <a:pt x="73" y="76"/>
                    <a:pt x="70" y="80"/>
                    <a:pt x="65" y="84"/>
                  </a:cubicBezTo>
                  <a:cubicBezTo>
                    <a:pt x="63" y="85"/>
                    <a:pt x="59" y="86"/>
                    <a:pt x="58" y="86"/>
                  </a:cubicBezTo>
                  <a:cubicBezTo>
                    <a:pt x="57" y="89"/>
                    <a:pt x="57" y="91"/>
                    <a:pt x="57" y="93"/>
                  </a:cubicBezTo>
                  <a:cubicBezTo>
                    <a:pt x="57" y="95"/>
                    <a:pt x="57" y="96"/>
                    <a:pt x="57" y="97"/>
                  </a:cubicBezTo>
                  <a:cubicBezTo>
                    <a:pt x="50" y="97"/>
                    <a:pt x="49" y="100"/>
                    <a:pt x="44" y="100"/>
                  </a:cubicBezTo>
                  <a:cubicBezTo>
                    <a:pt x="39" y="100"/>
                    <a:pt x="39" y="95"/>
                    <a:pt x="35" y="95"/>
                  </a:cubicBezTo>
                  <a:cubicBezTo>
                    <a:pt x="32" y="95"/>
                    <a:pt x="32" y="103"/>
                    <a:pt x="28" y="103"/>
                  </a:cubicBezTo>
                  <a:cubicBezTo>
                    <a:pt x="23" y="103"/>
                    <a:pt x="22" y="99"/>
                    <a:pt x="19" y="98"/>
                  </a:cubicBezTo>
                  <a:lnTo>
                    <a:pt x="19" y="98"/>
                  </a:lnTo>
                  <a:lnTo>
                    <a:pt x="19" y="98"/>
                  </a:lnTo>
                  <a:lnTo>
                    <a:pt x="19" y="98"/>
                  </a:lnTo>
                </a:path>
              </a:pathLst>
            </a:custGeom>
            <a:solidFill>
              <a:srgbClr val="728FC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0" name="Freeform 26">
              <a:extLst>
                <a:ext uri="{FF2B5EF4-FFF2-40B4-BE49-F238E27FC236}">
                  <a16:creationId xmlns:a16="http://schemas.microsoft.com/office/drawing/2014/main" id="{0C47A2EB-006E-4E38-A081-0A7B5823A16D}"/>
                </a:ext>
              </a:extLst>
            </p:cNvPr>
            <p:cNvSpPr>
              <a:spLocks/>
            </p:cNvSpPr>
            <p:nvPr/>
          </p:nvSpPr>
          <p:spPr bwMode="gray">
            <a:xfrm>
              <a:off x="2649319" y="3449836"/>
              <a:ext cx="540201" cy="570894"/>
            </a:xfrm>
            <a:custGeom>
              <a:avLst/>
              <a:gdLst>
                <a:gd name="T0" fmla="*/ 87 w 88"/>
                <a:gd name="T1" fmla="*/ 52 h 93"/>
                <a:gd name="T2" fmla="*/ 87 w 88"/>
                <a:gd name="T3" fmla="*/ 55 h 93"/>
                <a:gd name="T4" fmla="*/ 86 w 88"/>
                <a:gd name="T5" fmla="*/ 58 h 93"/>
                <a:gd name="T6" fmla="*/ 76 w 88"/>
                <a:gd name="T7" fmla="*/ 68 h 93"/>
                <a:gd name="T8" fmla="*/ 69 w 88"/>
                <a:gd name="T9" fmla="*/ 65 h 93"/>
                <a:gd name="T10" fmla="*/ 61 w 88"/>
                <a:gd name="T11" fmla="*/ 82 h 93"/>
                <a:gd name="T12" fmla="*/ 62 w 88"/>
                <a:gd name="T13" fmla="*/ 87 h 93"/>
                <a:gd name="T14" fmla="*/ 57 w 88"/>
                <a:gd name="T15" fmla="*/ 92 h 93"/>
                <a:gd name="T16" fmla="*/ 57 w 88"/>
                <a:gd name="T17" fmla="*/ 92 h 93"/>
                <a:gd name="T18" fmla="*/ 56 w 88"/>
                <a:gd name="T19" fmla="*/ 93 h 93"/>
                <a:gd name="T20" fmla="*/ 56 w 88"/>
                <a:gd name="T21" fmla="*/ 93 h 93"/>
                <a:gd name="T22" fmla="*/ 46 w 88"/>
                <a:gd name="T23" fmla="*/ 78 h 93"/>
                <a:gd name="T24" fmla="*/ 39 w 88"/>
                <a:gd name="T25" fmla="*/ 71 h 93"/>
                <a:gd name="T26" fmla="*/ 25 w 88"/>
                <a:gd name="T27" fmla="*/ 75 h 93"/>
                <a:gd name="T28" fmla="*/ 8 w 88"/>
                <a:gd name="T29" fmla="*/ 59 h 93"/>
                <a:gd name="T30" fmla="*/ 1 w 88"/>
                <a:gd name="T31" fmla="*/ 52 h 93"/>
                <a:gd name="T32" fmla="*/ 13 w 88"/>
                <a:gd name="T33" fmla="*/ 17 h 93"/>
                <a:gd name="T34" fmla="*/ 38 w 88"/>
                <a:gd name="T35" fmla="*/ 0 h 93"/>
                <a:gd name="T36" fmla="*/ 38 w 88"/>
                <a:gd name="T37" fmla="*/ 0 h 93"/>
                <a:gd name="T38" fmla="*/ 38 w 88"/>
                <a:gd name="T39" fmla="*/ 0 h 93"/>
                <a:gd name="T40" fmla="*/ 38 w 88"/>
                <a:gd name="T41" fmla="*/ 0 h 93"/>
                <a:gd name="T42" fmla="*/ 49 w 88"/>
                <a:gd name="T43" fmla="*/ 5 h 93"/>
                <a:gd name="T44" fmla="*/ 57 w 88"/>
                <a:gd name="T45" fmla="*/ 13 h 93"/>
                <a:gd name="T46" fmla="*/ 61 w 88"/>
                <a:gd name="T47" fmla="*/ 11 h 93"/>
                <a:gd name="T48" fmla="*/ 72 w 88"/>
                <a:gd name="T49" fmla="*/ 27 h 93"/>
                <a:gd name="T50" fmla="*/ 72 w 88"/>
                <a:gd name="T51" fmla="*/ 27 h 93"/>
                <a:gd name="T52" fmla="*/ 72 w 88"/>
                <a:gd name="T53" fmla="*/ 37 h 93"/>
                <a:gd name="T54" fmla="*/ 72 w 88"/>
                <a:gd name="T55" fmla="*/ 37 h 93"/>
                <a:gd name="T56" fmla="*/ 87 w 88"/>
                <a:gd name="T57" fmla="*/ 51 h 93"/>
                <a:gd name="T58" fmla="*/ 87 w 88"/>
                <a:gd name="T59" fmla="*/ 51 h 93"/>
                <a:gd name="T60" fmla="*/ 87 w 88"/>
                <a:gd name="T61" fmla="*/ 52 h 93"/>
                <a:gd name="T62" fmla="*/ 87 w 88"/>
                <a:gd name="T63" fmla="*/ 5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93">
                  <a:moveTo>
                    <a:pt x="87" y="52"/>
                  </a:moveTo>
                  <a:cubicBezTo>
                    <a:pt x="87" y="53"/>
                    <a:pt x="87" y="54"/>
                    <a:pt x="87" y="55"/>
                  </a:cubicBezTo>
                  <a:cubicBezTo>
                    <a:pt x="87" y="56"/>
                    <a:pt x="88" y="57"/>
                    <a:pt x="86" y="58"/>
                  </a:cubicBezTo>
                  <a:cubicBezTo>
                    <a:pt x="85" y="59"/>
                    <a:pt x="77" y="68"/>
                    <a:pt x="76" y="68"/>
                  </a:cubicBezTo>
                  <a:cubicBezTo>
                    <a:pt x="73" y="68"/>
                    <a:pt x="72" y="65"/>
                    <a:pt x="69" y="65"/>
                  </a:cubicBezTo>
                  <a:cubicBezTo>
                    <a:pt x="66" y="65"/>
                    <a:pt x="61" y="77"/>
                    <a:pt x="61" y="82"/>
                  </a:cubicBezTo>
                  <a:cubicBezTo>
                    <a:pt x="61" y="85"/>
                    <a:pt x="62" y="86"/>
                    <a:pt x="62" y="87"/>
                  </a:cubicBezTo>
                  <a:cubicBezTo>
                    <a:pt x="62" y="90"/>
                    <a:pt x="58" y="91"/>
                    <a:pt x="57" y="92"/>
                  </a:cubicBezTo>
                  <a:lnTo>
                    <a:pt x="57" y="92"/>
                  </a:lnTo>
                  <a:lnTo>
                    <a:pt x="56" y="93"/>
                  </a:lnTo>
                  <a:lnTo>
                    <a:pt x="56" y="93"/>
                  </a:lnTo>
                  <a:cubicBezTo>
                    <a:pt x="52" y="91"/>
                    <a:pt x="49" y="83"/>
                    <a:pt x="46" y="78"/>
                  </a:cubicBezTo>
                  <a:cubicBezTo>
                    <a:pt x="46" y="76"/>
                    <a:pt x="42" y="71"/>
                    <a:pt x="39" y="71"/>
                  </a:cubicBezTo>
                  <a:cubicBezTo>
                    <a:pt x="34" y="71"/>
                    <a:pt x="32" y="75"/>
                    <a:pt x="25" y="75"/>
                  </a:cubicBezTo>
                  <a:cubicBezTo>
                    <a:pt x="14" y="75"/>
                    <a:pt x="13" y="63"/>
                    <a:pt x="8" y="59"/>
                  </a:cubicBezTo>
                  <a:cubicBezTo>
                    <a:pt x="5" y="57"/>
                    <a:pt x="0" y="58"/>
                    <a:pt x="1" y="52"/>
                  </a:cubicBezTo>
                  <a:cubicBezTo>
                    <a:pt x="5" y="40"/>
                    <a:pt x="11" y="28"/>
                    <a:pt x="13" y="17"/>
                  </a:cubicBezTo>
                  <a:cubicBezTo>
                    <a:pt x="14" y="9"/>
                    <a:pt x="37" y="12"/>
                    <a:pt x="38" y="0"/>
                  </a:cubicBez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cubicBezTo>
                    <a:pt x="38" y="5"/>
                    <a:pt x="47" y="4"/>
                    <a:pt x="49" y="5"/>
                  </a:cubicBezTo>
                  <a:cubicBezTo>
                    <a:pt x="52" y="7"/>
                    <a:pt x="52" y="13"/>
                    <a:pt x="57" y="13"/>
                  </a:cubicBezTo>
                  <a:cubicBezTo>
                    <a:pt x="58" y="13"/>
                    <a:pt x="59" y="11"/>
                    <a:pt x="61" y="11"/>
                  </a:cubicBezTo>
                  <a:cubicBezTo>
                    <a:pt x="64" y="11"/>
                    <a:pt x="70" y="24"/>
                    <a:pt x="72" y="27"/>
                  </a:cubicBezTo>
                  <a:lnTo>
                    <a:pt x="72" y="27"/>
                  </a:lnTo>
                  <a:lnTo>
                    <a:pt x="72" y="37"/>
                  </a:lnTo>
                  <a:lnTo>
                    <a:pt x="72" y="37"/>
                  </a:lnTo>
                  <a:cubicBezTo>
                    <a:pt x="74" y="44"/>
                    <a:pt x="77" y="47"/>
                    <a:pt x="87" y="51"/>
                  </a:cubicBezTo>
                  <a:lnTo>
                    <a:pt x="87" y="51"/>
                  </a:lnTo>
                  <a:lnTo>
                    <a:pt x="87" y="52"/>
                  </a:lnTo>
                  <a:lnTo>
                    <a:pt x="87" y="52"/>
                  </a:lnTo>
                </a:path>
              </a:pathLst>
            </a:custGeom>
            <a:solidFill>
              <a:srgbClr val="6B89C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1" name="Freeform 27">
              <a:extLst>
                <a:ext uri="{FF2B5EF4-FFF2-40B4-BE49-F238E27FC236}">
                  <a16:creationId xmlns:a16="http://schemas.microsoft.com/office/drawing/2014/main" id="{C8B75B41-F314-481F-A30D-A5088FCB4746}"/>
                </a:ext>
              </a:extLst>
            </p:cNvPr>
            <p:cNvSpPr>
              <a:spLocks/>
            </p:cNvSpPr>
            <p:nvPr/>
          </p:nvSpPr>
          <p:spPr bwMode="gray">
            <a:xfrm>
              <a:off x="2882588" y="4229444"/>
              <a:ext cx="509508" cy="558617"/>
            </a:xfrm>
            <a:custGeom>
              <a:avLst/>
              <a:gdLst>
                <a:gd name="T0" fmla="*/ 43 w 83"/>
                <a:gd name="T1" fmla="*/ 90 h 91"/>
                <a:gd name="T2" fmla="*/ 62 w 83"/>
                <a:gd name="T3" fmla="*/ 79 h 91"/>
                <a:gd name="T4" fmla="*/ 83 w 83"/>
                <a:gd name="T5" fmla="*/ 66 h 91"/>
                <a:gd name="T6" fmla="*/ 78 w 83"/>
                <a:gd name="T7" fmla="*/ 57 h 91"/>
                <a:gd name="T8" fmla="*/ 71 w 83"/>
                <a:gd name="T9" fmla="*/ 55 h 91"/>
                <a:gd name="T10" fmla="*/ 65 w 83"/>
                <a:gd name="T11" fmla="*/ 49 h 91"/>
                <a:gd name="T12" fmla="*/ 64 w 83"/>
                <a:gd name="T13" fmla="*/ 45 h 91"/>
                <a:gd name="T14" fmla="*/ 56 w 83"/>
                <a:gd name="T15" fmla="*/ 43 h 91"/>
                <a:gd name="T16" fmla="*/ 60 w 83"/>
                <a:gd name="T17" fmla="*/ 35 h 91"/>
                <a:gd name="T18" fmla="*/ 51 w 83"/>
                <a:gd name="T19" fmla="*/ 16 h 91"/>
                <a:gd name="T20" fmla="*/ 54 w 83"/>
                <a:gd name="T21" fmla="*/ 2 h 91"/>
                <a:gd name="T22" fmla="*/ 40 w 83"/>
                <a:gd name="T23" fmla="*/ 0 h 91"/>
                <a:gd name="T24" fmla="*/ 34 w 83"/>
                <a:gd name="T25" fmla="*/ 2 h 91"/>
                <a:gd name="T26" fmla="*/ 19 w 83"/>
                <a:gd name="T27" fmla="*/ 12 h 91"/>
                <a:gd name="T28" fmla="*/ 12 w 83"/>
                <a:gd name="T29" fmla="*/ 14 h 91"/>
                <a:gd name="T30" fmla="*/ 11 w 83"/>
                <a:gd name="T31" fmla="*/ 21 h 91"/>
                <a:gd name="T32" fmla="*/ 18 w 83"/>
                <a:gd name="T33" fmla="*/ 39 h 91"/>
                <a:gd name="T34" fmla="*/ 13 w 83"/>
                <a:gd name="T35" fmla="*/ 45 h 91"/>
                <a:gd name="T36" fmla="*/ 11 w 83"/>
                <a:gd name="T37" fmla="*/ 51 h 91"/>
                <a:gd name="T38" fmla="*/ 0 w 83"/>
                <a:gd name="T39" fmla="*/ 62 h 91"/>
                <a:gd name="T40" fmla="*/ 8 w 83"/>
                <a:gd name="T41" fmla="*/ 67 h 91"/>
                <a:gd name="T42" fmla="*/ 10 w 83"/>
                <a:gd name="T43" fmla="*/ 73 h 91"/>
                <a:gd name="T44" fmla="*/ 21 w 83"/>
                <a:gd name="T45" fmla="*/ 77 h 91"/>
                <a:gd name="T46" fmla="*/ 43 w 83"/>
                <a:gd name="T47" fmla="*/ 91 h 91"/>
                <a:gd name="T48" fmla="*/ 43 w 83"/>
                <a:gd name="T49" fmla="*/ 91 h 91"/>
                <a:gd name="T50" fmla="*/ 43 w 83"/>
                <a:gd name="T51" fmla="*/ 90 h 91"/>
                <a:gd name="T52" fmla="*/ 43 w 83"/>
                <a:gd name="T53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1">
                  <a:moveTo>
                    <a:pt x="43" y="90"/>
                  </a:moveTo>
                  <a:cubicBezTo>
                    <a:pt x="43" y="83"/>
                    <a:pt x="58" y="82"/>
                    <a:pt x="62" y="79"/>
                  </a:cubicBezTo>
                  <a:cubicBezTo>
                    <a:pt x="69" y="74"/>
                    <a:pt x="74" y="71"/>
                    <a:pt x="83" y="66"/>
                  </a:cubicBezTo>
                  <a:cubicBezTo>
                    <a:pt x="79" y="66"/>
                    <a:pt x="81" y="60"/>
                    <a:pt x="78" y="57"/>
                  </a:cubicBezTo>
                  <a:cubicBezTo>
                    <a:pt x="76" y="56"/>
                    <a:pt x="72" y="55"/>
                    <a:pt x="71" y="55"/>
                  </a:cubicBezTo>
                  <a:cubicBezTo>
                    <a:pt x="70" y="54"/>
                    <a:pt x="65" y="50"/>
                    <a:pt x="65" y="49"/>
                  </a:cubicBezTo>
                  <a:cubicBezTo>
                    <a:pt x="65" y="48"/>
                    <a:pt x="66" y="45"/>
                    <a:pt x="64" y="45"/>
                  </a:cubicBezTo>
                  <a:cubicBezTo>
                    <a:pt x="62" y="44"/>
                    <a:pt x="56" y="46"/>
                    <a:pt x="56" y="43"/>
                  </a:cubicBezTo>
                  <a:cubicBezTo>
                    <a:pt x="56" y="40"/>
                    <a:pt x="60" y="40"/>
                    <a:pt x="60" y="35"/>
                  </a:cubicBezTo>
                  <a:cubicBezTo>
                    <a:pt x="60" y="27"/>
                    <a:pt x="51" y="24"/>
                    <a:pt x="51" y="16"/>
                  </a:cubicBezTo>
                  <a:cubicBezTo>
                    <a:pt x="51" y="9"/>
                    <a:pt x="51" y="4"/>
                    <a:pt x="54" y="2"/>
                  </a:cubicBezTo>
                  <a:cubicBezTo>
                    <a:pt x="48" y="2"/>
                    <a:pt x="45" y="0"/>
                    <a:pt x="40" y="0"/>
                  </a:cubicBezTo>
                  <a:cubicBezTo>
                    <a:pt x="38" y="0"/>
                    <a:pt x="36" y="1"/>
                    <a:pt x="34" y="2"/>
                  </a:cubicBezTo>
                  <a:cubicBezTo>
                    <a:pt x="27" y="4"/>
                    <a:pt x="24" y="8"/>
                    <a:pt x="19" y="12"/>
                  </a:cubicBezTo>
                  <a:cubicBezTo>
                    <a:pt x="17" y="13"/>
                    <a:pt x="13" y="14"/>
                    <a:pt x="12" y="14"/>
                  </a:cubicBezTo>
                  <a:cubicBezTo>
                    <a:pt x="11" y="17"/>
                    <a:pt x="11" y="19"/>
                    <a:pt x="11" y="21"/>
                  </a:cubicBezTo>
                  <a:cubicBezTo>
                    <a:pt x="11" y="30"/>
                    <a:pt x="18" y="33"/>
                    <a:pt x="18" y="39"/>
                  </a:cubicBezTo>
                  <a:cubicBezTo>
                    <a:pt x="18" y="42"/>
                    <a:pt x="14" y="44"/>
                    <a:pt x="13" y="45"/>
                  </a:cubicBezTo>
                  <a:cubicBezTo>
                    <a:pt x="11" y="46"/>
                    <a:pt x="13" y="49"/>
                    <a:pt x="11" y="51"/>
                  </a:cubicBezTo>
                  <a:cubicBezTo>
                    <a:pt x="9" y="56"/>
                    <a:pt x="0" y="55"/>
                    <a:pt x="0" y="62"/>
                  </a:cubicBezTo>
                  <a:cubicBezTo>
                    <a:pt x="0" y="67"/>
                    <a:pt x="7" y="65"/>
                    <a:pt x="8" y="67"/>
                  </a:cubicBezTo>
                  <a:cubicBezTo>
                    <a:pt x="9" y="69"/>
                    <a:pt x="9" y="71"/>
                    <a:pt x="10" y="73"/>
                  </a:cubicBezTo>
                  <a:cubicBezTo>
                    <a:pt x="11" y="75"/>
                    <a:pt x="17" y="75"/>
                    <a:pt x="21" y="77"/>
                  </a:cubicBezTo>
                  <a:cubicBezTo>
                    <a:pt x="29" y="80"/>
                    <a:pt x="36" y="90"/>
                    <a:pt x="43" y="91"/>
                  </a:cubicBezTo>
                  <a:lnTo>
                    <a:pt x="43" y="91"/>
                  </a:lnTo>
                  <a:lnTo>
                    <a:pt x="43" y="90"/>
                  </a:lnTo>
                  <a:lnTo>
                    <a:pt x="43" y="90"/>
                  </a:lnTo>
                </a:path>
              </a:pathLst>
            </a:custGeom>
            <a:solidFill>
              <a:srgbClr val="6181C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2" name="Freeform 28">
              <a:extLst>
                <a:ext uri="{FF2B5EF4-FFF2-40B4-BE49-F238E27FC236}">
                  <a16:creationId xmlns:a16="http://schemas.microsoft.com/office/drawing/2014/main" id="{87EBC614-22D6-4B2D-89BE-9545B4A1BEEF}"/>
                </a:ext>
              </a:extLst>
            </p:cNvPr>
            <p:cNvSpPr>
              <a:spLocks/>
            </p:cNvSpPr>
            <p:nvPr/>
          </p:nvSpPr>
          <p:spPr bwMode="gray">
            <a:xfrm>
              <a:off x="2471299" y="3044685"/>
              <a:ext cx="527924" cy="509508"/>
            </a:xfrm>
            <a:custGeom>
              <a:avLst/>
              <a:gdLst>
                <a:gd name="T0" fmla="*/ 27 w 86"/>
                <a:gd name="T1" fmla="*/ 2 h 83"/>
                <a:gd name="T2" fmla="*/ 17 w 86"/>
                <a:gd name="T3" fmla="*/ 17 h 83"/>
                <a:gd name="T4" fmla="*/ 17 w 86"/>
                <a:gd name="T5" fmla="*/ 22 h 83"/>
                <a:gd name="T6" fmla="*/ 1 w 86"/>
                <a:gd name="T7" fmla="*/ 51 h 83"/>
                <a:gd name="T8" fmla="*/ 1 w 86"/>
                <a:gd name="T9" fmla="*/ 51 h 83"/>
                <a:gd name="T10" fmla="*/ 0 w 86"/>
                <a:gd name="T11" fmla="*/ 63 h 83"/>
                <a:gd name="T12" fmla="*/ 0 w 86"/>
                <a:gd name="T13" fmla="*/ 63 h 83"/>
                <a:gd name="T14" fmla="*/ 5 w 86"/>
                <a:gd name="T15" fmla="*/ 64 h 83"/>
                <a:gd name="T16" fmla="*/ 31 w 86"/>
                <a:gd name="T17" fmla="*/ 76 h 83"/>
                <a:gd name="T18" fmla="*/ 42 w 86"/>
                <a:gd name="T19" fmla="*/ 83 h 83"/>
                <a:gd name="T20" fmla="*/ 67 w 86"/>
                <a:gd name="T21" fmla="*/ 66 h 83"/>
                <a:gd name="T22" fmla="*/ 80 w 86"/>
                <a:gd name="T23" fmla="*/ 49 h 83"/>
                <a:gd name="T24" fmla="*/ 86 w 86"/>
                <a:gd name="T25" fmla="*/ 30 h 83"/>
                <a:gd name="T26" fmla="*/ 77 w 86"/>
                <a:gd name="T27" fmla="*/ 22 h 83"/>
                <a:gd name="T28" fmla="*/ 73 w 86"/>
                <a:gd name="T29" fmla="*/ 19 h 83"/>
                <a:gd name="T30" fmla="*/ 61 w 86"/>
                <a:gd name="T31" fmla="*/ 15 h 83"/>
                <a:gd name="T32" fmla="*/ 32 w 86"/>
                <a:gd name="T33" fmla="*/ 0 h 83"/>
                <a:gd name="T34" fmla="*/ 27 w 86"/>
                <a:gd name="T35" fmla="*/ 2 h 83"/>
                <a:gd name="T36" fmla="*/ 27 w 86"/>
                <a:gd name="T37" fmla="*/ 2 h 83"/>
                <a:gd name="T38" fmla="*/ 27 w 86"/>
                <a:gd name="T39" fmla="*/ 2 h 83"/>
                <a:gd name="T40" fmla="*/ 27 w 86"/>
                <a:gd name="T41" fmla="*/ 2 h 83"/>
                <a:gd name="T42" fmla="*/ 27 w 86"/>
                <a:gd name="T4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83">
                  <a:moveTo>
                    <a:pt x="27" y="2"/>
                  </a:moveTo>
                  <a:cubicBezTo>
                    <a:pt x="22" y="6"/>
                    <a:pt x="17" y="13"/>
                    <a:pt x="17" y="17"/>
                  </a:cubicBezTo>
                  <a:cubicBezTo>
                    <a:pt x="17" y="20"/>
                    <a:pt x="17" y="21"/>
                    <a:pt x="17" y="22"/>
                  </a:cubicBezTo>
                  <a:cubicBezTo>
                    <a:pt x="17" y="34"/>
                    <a:pt x="6" y="43"/>
                    <a:pt x="1" y="51"/>
                  </a:cubicBezTo>
                  <a:lnTo>
                    <a:pt x="1" y="51"/>
                  </a:lnTo>
                  <a:lnTo>
                    <a:pt x="0" y="63"/>
                  </a:lnTo>
                  <a:lnTo>
                    <a:pt x="0" y="63"/>
                  </a:lnTo>
                  <a:cubicBezTo>
                    <a:pt x="2" y="63"/>
                    <a:pt x="3" y="64"/>
                    <a:pt x="5" y="64"/>
                  </a:cubicBezTo>
                  <a:cubicBezTo>
                    <a:pt x="12" y="67"/>
                    <a:pt x="23" y="73"/>
                    <a:pt x="31" y="76"/>
                  </a:cubicBezTo>
                  <a:cubicBezTo>
                    <a:pt x="35" y="77"/>
                    <a:pt x="40" y="79"/>
                    <a:pt x="42" y="83"/>
                  </a:cubicBezTo>
                  <a:cubicBezTo>
                    <a:pt x="43" y="75"/>
                    <a:pt x="66" y="78"/>
                    <a:pt x="67" y="66"/>
                  </a:cubicBezTo>
                  <a:cubicBezTo>
                    <a:pt x="67" y="59"/>
                    <a:pt x="80" y="56"/>
                    <a:pt x="80" y="49"/>
                  </a:cubicBezTo>
                  <a:cubicBezTo>
                    <a:pt x="80" y="31"/>
                    <a:pt x="86" y="30"/>
                    <a:pt x="86" y="30"/>
                  </a:cubicBezTo>
                  <a:cubicBezTo>
                    <a:pt x="83" y="28"/>
                    <a:pt x="80" y="25"/>
                    <a:pt x="77" y="22"/>
                  </a:cubicBezTo>
                  <a:cubicBezTo>
                    <a:pt x="76" y="21"/>
                    <a:pt x="74" y="20"/>
                    <a:pt x="73" y="19"/>
                  </a:cubicBezTo>
                  <a:cubicBezTo>
                    <a:pt x="69" y="16"/>
                    <a:pt x="65" y="19"/>
                    <a:pt x="61" y="15"/>
                  </a:cubicBezTo>
                  <a:cubicBezTo>
                    <a:pt x="55" y="9"/>
                    <a:pt x="45" y="0"/>
                    <a:pt x="32" y="0"/>
                  </a:cubicBezTo>
                  <a:cubicBezTo>
                    <a:pt x="30" y="0"/>
                    <a:pt x="29" y="1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</a:path>
              </a:pathLst>
            </a:custGeom>
            <a:solidFill>
              <a:srgbClr val="6181C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3" name="Freeform 29">
              <a:extLst>
                <a:ext uri="{FF2B5EF4-FFF2-40B4-BE49-F238E27FC236}">
                  <a16:creationId xmlns:a16="http://schemas.microsoft.com/office/drawing/2014/main" id="{6F90B163-8A92-4E05-A4D9-D196C2725986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3787" y="4935389"/>
              <a:ext cx="705944" cy="546340"/>
            </a:xfrm>
            <a:custGeom>
              <a:avLst/>
              <a:gdLst>
                <a:gd name="T0" fmla="*/ 101 w 115"/>
                <a:gd name="T1" fmla="*/ 42 h 89"/>
                <a:gd name="T2" fmla="*/ 87 w 115"/>
                <a:gd name="T3" fmla="*/ 50 h 89"/>
                <a:gd name="T4" fmla="*/ 74 w 115"/>
                <a:gd name="T5" fmla="*/ 63 h 89"/>
                <a:gd name="T6" fmla="*/ 61 w 115"/>
                <a:gd name="T7" fmla="*/ 58 h 89"/>
                <a:gd name="T8" fmla="*/ 50 w 115"/>
                <a:gd name="T9" fmla="*/ 68 h 89"/>
                <a:gd name="T10" fmla="*/ 46 w 115"/>
                <a:gd name="T11" fmla="*/ 62 h 89"/>
                <a:gd name="T12" fmla="*/ 40 w 115"/>
                <a:gd name="T13" fmla="*/ 66 h 89"/>
                <a:gd name="T14" fmla="*/ 32 w 115"/>
                <a:gd name="T15" fmla="*/ 76 h 89"/>
                <a:gd name="T16" fmla="*/ 32 w 115"/>
                <a:gd name="T17" fmla="*/ 79 h 89"/>
                <a:gd name="T18" fmla="*/ 33 w 115"/>
                <a:gd name="T19" fmla="*/ 85 h 89"/>
                <a:gd name="T20" fmla="*/ 30 w 115"/>
                <a:gd name="T21" fmla="*/ 88 h 89"/>
                <a:gd name="T22" fmla="*/ 19 w 115"/>
                <a:gd name="T23" fmla="*/ 89 h 89"/>
                <a:gd name="T24" fmla="*/ 16 w 115"/>
                <a:gd name="T25" fmla="*/ 89 h 89"/>
                <a:gd name="T26" fmla="*/ 17 w 115"/>
                <a:gd name="T27" fmla="*/ 87 h 89"/>
                <a:gd name="T28" fmla="*/ 16 w 115"/>
                <a:gd name="T29" fmla="*/ 84 h 89"/>
                <a:gd name="T30" fmla="*/ 13 w 115"/>
                <a:gd name="T31" fmla="*/ 81 h 89"/>
                <a:gd name="T32" fmla="*/ 9 w 115"/>
                <a:gd name="T33" fmla="*/ 74 h 89"/>
                <a:gd name="T34" fmla="*/ 0 w 115"/>
                <a:gd name="T35" fmla="*/ 70 h 89"/>
                <a:gd name="T36" fmla="*/ 2 w 115"/>
                <a:gd name="T37" fmla="*/ 66 h 89"/>
                <a:gd name="T38" fmla="*/ 2 w 115"/>
                <a:gd name="T39" fmla="*/ 66 h 89"/>
                <a:gd name="T40" fmla="*/ 1 w 115"/>
                <a:gd name="T41" fmla="*/ 63 h 89"/>
                <a:gd name="T42" fmla="*/ 1 w 115"/>
                <a:gd name="T43" fmla="*/ 61 h 89"/>
                <a:gd name="T44" fmla="*/ 2 w 115"/>
                <a:gd name="T45" fmla="*/ 61 h 89"/>
                <a:gd name="T46" fmla="*/ 8 w 115"/>
                <a:gd name="T47" fmla="*/ 62 h 89"/>
                <a:gd name="T48" fmla="*/ 8 w 115"/>
                <a:gd name="T49" fmla="*/ 62 h 89"/>
                <a:gd name="T50" fmla="*/ 12 w 115"/>
                <a:gd name="T51" fmla="*/ 58 h 89"/>
                <a:gd name="T52" fmla="*/ 10 w 115"/>
                <a:gd name="T53" fmla="*/ 52 h 89"/>
                <a:gd name="T54" fmla="*/ 19 w 115"/>
                <a:gd name="T55" fmla="*/ 42 h 89"/>
                <a:gd name="T56" fmla="*/ 27 w 115"/>
                <a:gd name="T57" fmla="*/ 35 h 89"/>
                <a:gd name="T58" fmla="*/ 37 w 115"/>
                <a:gd name="T59" fmla="*/ 28 h 89"/>
                <a:gd name="T60" fmla="*/ 51 w 115"/>
                <a:gd name="T61" fmla="*/ 23 h 89"/>
                <a:gd name="T62" fmla="*/ 58 w 115"/>
                <a:gd name="T63" fmla="*/ 20 h 89"/>
                <a:gd name="T64" fmla="*/ 50 w 115"/>
                <a:gd name="T65" fmla="*/ 3 h 89"/>
                <a:gd name="T66" fmla="*/ 52 w 115"/>
                <a:gd name="T67" fmla="*/ 0 h 89"/>
                <a:gd name="T68" fmla="*/ 63 w 115"/>
                <a:gd name="T69" fmla="*/ 3 h 89"/>
                <a:gd name="T70" fmla="*/ 73 w 115"/>
                <a:gd name="T71" fmla="*/ 0 h 89"/>
                <a:gd name="T72" fmla="*/ 78 w 115"/>
                <a:gd name="T73" fmla="*/ 0 h 89"/>
                <a:gd name="T74" fmla="*/ 85 w 115"/>
                <a:gd name="T75" fmla="*/ 6 h 89"/>
                <a:gd name="T76" fmla="*/ 96 w 115"/>
                <a:gd name="T77" fmla="*/ 21 h 89"/>
                <a:gd name="T78" fmla="*/ 101 w 115"/>
                <a:gd name="T79" fmla="*/ 20 h 89"/>
                <a:gd name="T80" fmla="*/ 109 w 115"/>
                <a:gd name="T81" fmla="*/ 32 h 89"/>
                <a:gd name="T82" fmla="*/ 100 w 115"/>
                <a:gd name="T83" fmla="*/ 39 h 89"/>
                <a:gd name="T84" fmla="*/ 101 w 115"/>
                <a:gd name="T85" fmla="*/ 42 h 89"/>
                <a:gd name="T86" fmla="*/ 101 w 115"/>
                <a:gd name="T87" fmla="*/ 42 h 89"/>
                <a:gd name="T88" fmla="*/ 101 w 115"/>
                <a:gd name="T89" fmla="*/ 42 h 89"/>
                <a:gd name="T90" fmla="*/ 101 w 115"/>
                <a:gd name="T91" fmla="*/ 4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89">
                  <a:moveTo>
                    <a:pt x="101" y="42"/>
                  </a:moveTo>
                  <a:cubicBezTo>
                    <a:pt x="95" y="44"/>
                    <a:pt x="91" y="46"/>
                    <a:pt x="87" y="50"/>
                  </a:cubicBezTo>
                  <a:cubicBezTo>
                    <a:pt x="82" y="54"/>
                    <a:pt x="83" y="63"/>
                    <a:pt x="74" y="63"/>
                  </a:cubicBezTo>
                  <a:cubicBezTo>
                    <a:pt x="68" y="63"/>
                    <a:pt x="66" y="58"/>
                    <a:pt x="61" y="58"/>
                  </a:cubicBezTo>
                  <a:cubicBezTo>
                    <a:pt x="55" y="58"/>
                    <a:pt x="56" y="68"/>
                    <a:pt x="50" y="68"/>
                  </a:cubicBezTo>
                  <a:cubicBezTo>
                    <a:pt x="48" y="68"/>
                    <a:pt x="49" y="62"/>
                    <a:pt x="46" y="62"/>
                  </a:cubicBezTo>
                  <a:cubicBezTo>
                    <a:pt x="43" y="62"/>
                    <a:pt x="42" y="65"/>
                    <a:pt x="40" y="66"/>
                  </a:cubicBezTo>
                  <a:cubicBezTo>
                    <a:pt x="37" y="68"/>
                    <a:pt x="34" y="71"/>
                    <a:pt x="32" y="76"/>
                  </a:cubicBezTo>
                  <a:cubicBezTo>
                    <a:pt x="32" y="77"/>
                    <a:pt x="32" y="77"/>
                    <a:pt x="32" y="79"/>
                  </a:cubicBezTo>
                  <a:cubicBezTo>
                    <a:pt x="32" y="81"/>
                    <a:pt x="33" y="83"/>
                    <a:pt x="33" y="85"/>
                  </a:cubicBezTo>
                  <a:cubicBezTo>
                    <a:pt x="33" y="87"/>
                    <a:pt x="33" y="88"/>
                    <a:pt x="30" y="88"/>
                  </a:cubicBezTo>
                  <a:cubicBezTo>
                    <a:pt x="27" y="88"/>
                    <a:pt x="22" y="89"/>
                    <a:pt x="19" y="89"/>
                  </a:cubicBezTo>
                  <a:cubicBezTo>
                    <a:pt x="18" y="89"/>
                    <a:pt x="17" y="89"/>
                    <a:pt x="16" y="89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17" y="86"/>
                    <a:pt x="17" y="85"/>
                    <a:pt x="16" y="84"/>
                  </a:cubicBezTo>
                  <a:cubicBezTo>
                    <a:pt x="16" y="82"/>
                    <a:pt x="14" y="82"/>
                    <a:pt x="13" y="81"/>
                  </a:cubicBezTo>
                  <a:cubicBezTo>
                    <a:pt x="12" y="79"/>
                    <a:pt x="11" y="75"/>
                    <a:pt x="9" y="74"/>
                  </a:cubicBezTo>
                  <a:cubicBezTo>
                    <a:pt x="5" y="73"/>
                    <a:pt x="2" y="73"/>
                    <a:pt x="0" y="70"/>
                  </a:cubicBezTo>
                  <a:cubicBezTo>
                    <a:pt x="1" y="69"/>
                    <a:pt x="2" y="66"/>
                    <a:pt x="2" y="66"/>
                  </a:cubicBezTo>
                  <a:lnTo>
                    <a:pt x="2" y="66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2" y="61"/>
                  </a:lnTo>
                  <a:lnTo>
                    <a:pt x="8" y="62"/>
                  </a:lnTo>
                  <a:lnTo>
                    <a:pt x="8" y="62"/>
                  </a:lnTo>
                  <a:cubicBezTo>
                    <a:pt x="11" y="62"/>
                    <a:pt x="12" y="60"/>
                    <a:pt x="12" y="58"/>
                  </a:cubicBezTo>
                  <a:cubicBezTo>
                    <a:pt x="12" y="55"/>
                    <a:pt x="10" y="54"/>
                    <a:pt x="10" y="52"/>
                  </a:cubicBezTo>
                  <a:cubicBezTo>
                    <a:pt x="10" y="46"/>
                    <a:pt x="19" y="47"/>
                    <a:pt x="19" y="42"/>
                  </a:cubicBezTo>
                  <a:cubicBezTo>
                    <a:pt x="24" y="42"/>
                    <a:pt x="22" y="35"/>
                    <a:pt x="27" y="35"/>
                  </a:cubicBezTo>
                  <a:cubicBezTo>
                    <a:pt x="33" y="35"/>
                    <a:pt x="34" y="31"/>
                    <a:pt x="37" y="28"/>
                  </a:cubicBezTo>
                  <a:cubicBezTo>
                    <a:pt x="40" y="25"/>
                    <a:pt x="47" y="25"/>
                    <a:pt x="51" y="23"/>
                  </a:cubicBezTo>
                  <a:cubicBezTo>
                    <a:pt x="54" y="22"/>
                    <a:pt x="58" y="24"/>
                    <a:pt x="58" y="20"/>
                  </a:cubicBezTo>
                  <a:cubicBezTo>
                    <a:pt x="58" y="11"/>
                    <a:pt x="50" y="10"/>
                    <a:pt x="50" y="3"/>
                  </a:cubicBezTo>
                  <a:cubicBezTo>
                    <a:pt x="50" y="1"/>
                    <a:pt x="52" y="0"/>
                    <a:pt x="52" y="0"/>
                  </a:cubicBezTo>
                  <a:cubicBezTo>
                    <a:pt x="55" y="1"/>
                    <a:pt x="58" y="3"/>
                    <a:pt x="63" y="3"/>
                  </a:cubicBezTo>
                  <a:cubicBezTo>
                    <a:pt x="68" y="3"/>
                    <a:pt x="69" y="0"/>
                    <a:pt x="73" y="0"/>
                  </a:cubicBezTo>
                  <a:cubicBezTo>
                    <a:pt x="75" y="0"/>
                    <a:pt x="78" y="1"/>
                    <a:pt x="78" y="0"/>
                  </a:cubicBezTo>
                  <a:cubicBezTo>
                    <a:pt x="78" y="5"/>
                    <a:pt x="83" y="4"/>
                    <a:pt x="85" y="6"/>
                  </a:cubicBezTo>
                  <a:cubicBezTo>
                    <a:pt x="90" y="9"/>
                    <a:pt x="87" y="21"/>
                    <a:pt x="96" y="21"/>
                  </a:cubicBezTo>
                  <a:cubicBezTo>
                    <a:pt x="99" y="21"/>
                    <a:pt x="98" y="20"/>
                    <a:pt x="101" y="20"/>
                  </a:cubicBezTo>
                  <a:cubicBezTo>
                    <a:pt x="105" y="21"/>
                    <a:pt x="101" y="24"/>
                    <a:pt x="109" y="32"/>
                  </a:cubicBezTo>
                  <a:cubicBezTo>
                    <a:pt x="115" y="37"/>
                    <a:pt x="100" y="36"/>
                    <a:pt x="100" y="39"/>
                  </a:cubicBezTo>
                  <a:cubicBezTo>
                    <a:pt x="100" y="40"/>
                    <a:pt x="101" y="41"/>
                    <a:pt x="101" y="42"/>
                  </a:cubicBez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</a:path>
              </a:pathLst>
            </a:custGeom>
            <a:solidFill>
              <a:srgbClr val="00009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4" name="Freeform 30">
              <a:extLst>
                <a:ext uri="{FF2B5EF4-FFF2-40B4-BE49-F238E27FC236}">
                  <a16:creationId xmlns:a16="http://schemas.microsoft.com/office/drawing/2014/main" id="{160547C6-A98E-4AD5-A6CE-F1188F73287B}"/>
                </a:ext>
              </a:extLst>
            </p:cNvPr>
            <p:cNvSpPr>
              <a:spLocks/>
            </p:cNvSpPr>
            <p:nvPr/>
          </p:nvSpPr>
          <p:spPr bwMode="gray">
            <a:xfrm>
              <a:off x="2219614" y="2479930"/>
              <a:ext cx="601587" cy="362180"/>
            </a:xfrm>
            <a:custGeom>
              <a:avLst/>
              <a:gdLst>
                <a:gd name="T0" fmla="*/ 89 w 98"/>
                <a:gd name="T1" fmla="*/ 0 h 59"/>
                <a:gd name="T2" fmla="*/ 78 w 98"/>
                <a:gd name="T3" fmla="*/ 3 h 59"/>
                <a:gd name="T4" fmla="*/ 58 w 98"/>
                <a:gd name="T5" fmla="*/ 13 h 59"/>
                <a:gd name="T6" fmla="*/ 53 w 98"/>
                <a:gd name="T7" fmla="*/ 9 h 59"/>
                <a:gd name="T8" fmla="*/ 36 w 98"/>
                <a:gd name="T9" fmla="*/ 6 h 59"/>
                <a:gd name="T10" fmla="*/ 14 w 98"/>
                <a:gd name="T11" fmla="*/ 0 h 59"/>
                <a:gd name="T12" fmla="*/ 9 w 98"/>
                <a:gd name="T13" fmla="*/ 0 h 59"/>
                <a:gd name="T14" fmla="*/ 3 w 98"/>
                <a:gd name="T15" fmla="*/ 1 h 59"/>
                <a:gd name="T16" fmla="*/ 0 w 98"/>
                <a:gd name="T17" fmla="*/ 2 h 59"/>
                <a:gd name="T18" fmla="*/ 0 w 98"/>
                <a:gd name="T19" fmla="*/ 2 h 59"/>
                <a:gd name="T20" fmla="*/ 1 w 98"/>
                <a:gd name="T21" fmla="*/ 2 h 59"/>
                <a:gd name="T22" fmla="*/ 3 w 98"/>
                <a:gd name="T23" fmla="*/ 10 h 59"/>
                <a:gd name="T24" fmla="*/ 3 w 98"/>
                <a:gd name="T25" fmla="*/ 10 h 59"/>
                <a:gd name="T26" fmla="*/ 13 w 98"/>
                <a:gd name="T27" fmla="*/ 31 h 59"/>
                <a:gd name="T28" fmla="*/ 2 w 98"/>
                <a:gd name="T29" fmla="*/ 50 h 59"/>
                <a:gd name="T30" fmla="*/ 6 w 98"/>
                <a:gd name="T31" fmla="*/ 57 h 59"/>
                <a:gd name="T32" fmla="*/ 20 w 98"/>
                <a:gd name="T33" fmla="*/ 59 h 59"/>
                <a:gd name="T34" fmla="*/ 33 w 98"/>
                <a:gd name="T35" fmla="*/ 52 h 59"/>
                <a:gd name="T36" fmla="*/ 50 w 98"/>
                <a:gd name="T37" fmla="*/ 53 h 59"/>
                <a:gd name="T38" fmla="*/ 89 w 98"/>
                <a:gd name="T39" fmla="*/ 43 h 59"/>
                <a:gd name="T40" fmla="*/ 96 w 98"/>
                <a:gd name="T41" fmla="*/ 44 h 59"/>
                <a:gd name="T42" fmla="*/ 98 w 98"/>
                <a:gd name="T43" fmla="*/ 35 h 59"/>
                <a:gd name="T44" fmla="*/ 93 w 98"/>
                <a:gd name="T45" fmla="*/ 16 h 59"/>
                <a:gd name="T46" fmla="*/ 93 w 98"/>
                <a:gd name="T47" fmla="*/ 10 h 59"/>
                <a:gd name="T48" fmla="*/ 90 w 98"/>
                <a:gd name="T49" fmla="*/ 1 h 59"/>
                <a:gd name="T50" fmla="*/ 90 w 98"/>
                <a:gd name="T51" fmla="*/ 1 h 59"/>
                <a:gd name="T52" fmla="*/ 89 w 98"/>
                <a:gd name="T53" fmla="*/ 0 h 59"/>
                <a:gd name="T54" fmla="*/ 89 w 98"/>
                <a:gd name="T5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8" h="59">
                  <a:moveTo>
                    <a:pt x="89" y="0"/>
                  </a:moveTo>
                  <a:cubicBezTo>
                    <a:pt x="85" y="1"/>
                    <a:pt x="80" y="2"/>
                    <a:pt x="78" y="3"/>
                  </a:cubicBezTo>
                  <a:cubicBezTo>
                    <a:pt x="73" y="5"/>
                    <a:pt x="64" y="13"/>
                    <a:pt x="58" y="13"/>
                  </a:cubicBezTo>
                  <a:cubicBezTo>
                    <a:pt x="56" y="13"/>
                    <a:pt x="54" y="10"/>
                    <a:pt x="53" y="9"/>
                  </a:cubicBezTo>
                  <a:cubicBezTo>
                    <a:pt x="48" y="5"/>
                    <a:pt x="42" y="6"/>
                    <a:pt x="36" y="6"/>
                  </a:cubicBezTo>
                  <a:cubicBezTo>
                    <a:pt x="29" y="6"/>
                    <a:pt x="16" y="4"/>
                    <a:pt x="14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3" y="1"/>
                    <a:pt x="2" y="2"/>
                    <a:pt x="0" y="2"/>
                  </a:cubicBezTo>
                  <a:lnTo>
                    <a:pt x="0" y="2"/>
                  </a:lnTo>
                  <a:lnTo>
                    <a:pt x="1" y="2"/>
                  </a:lnTo>
                  <a:lnTo>
                    <a:pt x="3" y="10"/>
                  </a:lnTo>
                  <a:lnTo>
                    <a:pt x="3" y="10"/>
                  </a:lnTo>
                  <a:cubicBezTo>
                    <a:pt x="11" y="22"/>
                    <a:pt x="13" y="17"/>
                    <a:pt x="13" y="31"/>
                  </a:cubicBezTo>
                  <a:cubicBezTo>
                    <a:pt x="13" y="40"/>
                    <a:pt x="2" y="42"/>
                    <a:pt x="2" y="50"/>
                  </a:cubicBezTo>
                  <a:cubicBezTo>
                    <a:pt x="2" y="53"/>
                    <a:pt x="3" y="57"/>
                    <a:pt x="6" y="57"/>
                  </a:cubicBezTo>
                  <a:cubicBezTo>
                    <a:pt x="11" y="57"/>
                    <a:pt x="14" y="53"/>
                    <a:pt x="20" y="59"/>
                  </a:cubicBezTo>
                  <a:cubicBezTo>
                    <a:pt x="20" y="56"/>
                    <a:pt x="24" y="50"/>
                    <a:pt x="33" y="52"/>
                  </a:cubicBezTo>
                  <a:cubicBezTo>
                    <a:pt x="39" y="53"/>
                    <a:pt x="43" y="53"/>
                    <a:pt x="50" y="53"/>
                  </a:cubicBezTo>
                  <a:cubicBezTo>
                    <a:pt x="66" y="53"/>
                    <a:pt x="69" y="43"/>
                    <a:pt x="89" y="43"/>
                  </a:cubicBezTo>
                  <a:cubicBezTo>
                    <a:pt x="91" y="43"/>
                    <a:pt x="93" y="44"/>
                    <a:pt x="96" y="44"/>
                  </a:cubicBezTo>
                  <a:cubicBezTo>
                    <a:pt x="97" y="42"/>
                    <a:pt x="98" y="38"/>
                    <a:pt x="98" y="35"/>
                  </a:cubicBezTo>
                  <a:cubicBezTo>
                    <a:pt x="98" y="27"/>
                    <a:pt x="93" y="21"/>
                    <a:pt x="93" y="16"/>
                  </a:cubicBezTo>
                  <a:cubicBezTo>
                    <a:pt x="93" y="13"/>
                    <a:pt x="93" y="11"/>
                    <a:pt x="93" y="10"/>
                  </a:cubicBezTo>
                  <a:cubicBezTo>
                    <a:pt x="93" y="5"/>
                    <a:pt x="91" y="4"/>
                    <a:pt x="90" y="1"/>
                  </a:cubicBezTo>
                  <a:lnTo>
                    <a:pt x="90" y="1"/>
                  </a:lnTo>
                  <a:lnTo>
                    <a:pt x="89" y="0"/>
                  </a:lnTo>
                  <a:lnTo>
                    <a:pt x="89" y="0"/>
                  </a:lnTo>
                </a:path>
              </a:pathLst>
            </a:custGeom>
            <a:solidFill>
              <a:srgbClr val="3B5AB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5" name="Freeform 31">
              <a:extLst>
                <a:ext uri="{FF2B5EF4-FFF2-40B4-BE49-F238E27FC236}">
                  <a16:creationId xmlns:a16="http://schemas.microsoft.com/office/drawing/2014/main" id="{F06F730D-1E70-462A-A122-97978183FDD8}"/>
                </a:ext>
              </a:extLst>
            </p:cNvPr>
            <p:cNvSpPr>
              <a:spLocks/>
            </p:cNvSpPr>
            <p:nvPr/>
          </p:nvSpPr>
          <p:spPr bwMode="gray">
            <a:xfrm>
              <a:off x="1900404" y="2252800"/>
              <a:ext cx="460399" cy="730499"/>
            </a:xfrm>
            <a:custGeom>
              <a:avLst/>
              <a:gdLst>
                <a:gd name="T0" fmla="*/ 52 w 75"/>
                <a:gd name="T1" fmla="*/ 39 h 119"/>
                <a:gd name="T2" fmla="*/ 50 w 75"/>
                <a:gd name="T3" fmla="*/ 39 h 119"/>
                <a:gd name="T4" fmla="*/ 50 w 75"/>
                <a:gd name="T5" fmla="*/ 35 h 119"/>
                <a:gd name="T6" fmla="*/ 42 w 75"/>
                <a:gd name="T7" fmla="*/ 24 h 119"/>
                <a:gd name="T8" fmla="*/ 47 w 75"/>
                <a:gd name="T9" fmla="*/ 13 h 119"/>
                <a:gd name="T10" fmla="*/ 37 w 75"/>
                <a:gd name="T11" fmla="*/ 6 h 119"/>
                <a:gd name="T12" fmla="*/ 22 w 75"/>
                <a:gd name="T13" fmla="*/ 11 h 119"/>
                <a:gd name="T14" fmla="*/ 20 w 75"/>
                <a:gd name="T15" fmla="*/ 10 h 119"/>
                <a:gd name="T16" fmla="*/ 3 w 75"/>
                <a:gd name="T17" fmla="*/ 4 h 119"/>
                <a:gd name="T18" fmla="*/ 8 w 75"/>
                <a:gd name="T19" fmla="*/ 15 h 119"/>
                <a:gd name="T20" fmla="*/ 5 w 75"/>
                <a:gd name="T21" fmla="*/ 24 h 119"/>
                <a:gd name="T22" fmla="*/ 9 w 75"/>
                <a:gd name="T23" fmla="*/ 31 h 119"/>
                <a:gd name="T24" fmla="*/ 9 w 75"/>
                <a:gd name="T25" fmla="*/ 35 h 119"/>
                <a:gd name="T26" fmla="*/ 13 w 75"/>
                <a:gd name="T27" fmla="*/ 43 h 119"/>
                <a:gd name="T28" fmla="*/ 13 w 75"/>
                <a:gd name="T29" fmla="*/ 43 h 119"/>
                <a:gd name="T30" fmla="*/ 13 w 75"/>
                <a:gd name="T31" fmla="*/ 42 h 119"/>
                <a:gd name="T32" fmla="*/ 13 w 75"/>
                <a:gd name="T33" fmla="*/ 42 h 119"/>
                <a:gd name="T34" fmla="*/ 22 w 75"/>
                <a:gd name="T35" fmla="*/ 54 h 119"/>
                <a:gd name="T36" fmla="*/ 21 w 75"/>
                <a:gd name="T37" fmla="*/ 59 h 119"/>
                <a:gd name="T38" fmla="*/ 23 w 75"/>
                <a:gd name="T39" fmla="*/ 73 h 119"/>
                <a:gd name="T40" fmla="*/ 22 w 75"/>
                <a:gd name="T41" fmla="*/ 89 h 119"/>
                <a:gd name="T42" fmla="*/ 28 w 75"/>
                <a:gd name="T43" fmla="*/ 103 h 119"/>
                <a:gd name="T44" fmla="*/ 34 w 75"/>
                <a:gd name="T45" fmla="*/ 108 h 119"/>
                <a:gd name="T46" fmla="*/ 27 w 75"/>
                <a:gd name="T47" fmla="*/ 109 h 119"/>
                <a:gd name="T48" fmla="*/ 27 w 75"/>
                <a:gd name="T49" fmla="*/ 109 h 119"/>
                <a:gd name="T50" fmla="*/ 26 w 75"/>
                <a:gd name="T51" fmla="*/ 113 h 119"/>
                <a:gd name="T52" fmla="*/ 26 w 75"/>
                <a:gd name="T53" fmla="*/ 113 h 119"/>
                <a:gd name="T54" fmla="*/ 32 w 75"/>
                <a:gd name="T55" fmla="*/ 119 h 119"/>
                <a:gd name="T56" fmla="*/ 41 w 75"/>
                <a:gd name="T57" fmla="*/ 113 h 119"/>
                <a:gd name="T58" fmla="*/ 56 w 75"/>
                <a:gd name="T59" fmla="*/ 119 h 119"/>
                <a:gd name="T60" fmla="*/ 63 w 75"/>
                <a:gd name="T61" fmla="*/ 119 h 119"/>
                <a:gd name="T62" fmla="*/ 68 w 75"/>
                <a:gd name="T63" fmla="*/ 119 h 119"/>
                <a:gd name="T64" fmla="*/ 75 w 75"/>
                <a:gd name="T65" fmla="*/ 107 h 119"/>
                <a:gd name="T66" fmla="*/ 72 w 75"/>
                <a:gd name="T67" fmla="*/ 96 h 119"/>
                <a:gd name="T68" fmla="*/ 58 w 75"/>
                <a:gd name="T69" fmla="*/ 94 h 119"/>
                <a:gd name="T70" fmla="*/ 54 w 75"/>
                <a:gd name="T71" fmla="*/ 87 h 119"/>
                <a:gd name="T72" fmla="*/ 65 w 75"/>
                <a:gd name="T73" fmla="*/ 68 h 119"/>
                <a:gd name="T74" fmla="*/ 55 w 75"/>
                <a:gd name="T75" fmla="*/ 47 h 119"/>
                <a:gd name="T76" fmla="*/ 55 w 75"/>
                <a:gd name="T77" fmla="*/ 47 h 119"/>
                <a:gd name="T78" fmla="*/ 53 w 75"/>
                <a:gd name="T79" fmla="*/ 39 h 119"/>
                <a:gd name="T80" fmla="*/ 52 w 75"/>
                <a:gd name="T81" fmla="*/ 39 h 119"/>
                <a:gd name="T82" fmla="*/ 52 w 75"/>
                <a:gd name="T83" fmla="*/ 3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5" h="119">
                  <a:moveTo>
                    <a:pt x="52" y="39"/>
                  </a:moveTo>
                  <a:cubicBezTo>
                    <a:pt x="52" y="39"/>
                    <a:pt x="51" y="39"/>
                    <a:pt x="50" y="39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8" y="29"/>
                    <a:pt x="42" y="29"/>
                    <a:pt x="42" y="24"/>
                  </a:cubicBezTo>
                  <a:cubicBezTo>
                    <a:pt x="42" y="19"/>
                    <a:pt x="47" y="18"/>
                    <a:pt x="47" y="13"/>
                  </a:cubicBezTo>
                  <a:cubicBezTo>
                    <a:pt x="47" y="10"/>
                    <a:pt x="41" y="6"/>
                    <a:pt x="37" y="6"/>
                  </a:cubicBezTo>
                  <a:cubicBezTo>
                    <a:pt x="30" y="6"/>
                    <a:pt x="29" y="11"/>
                    <a:pt x="22" y="11"/>
                  </a:cubicBezTo>
                  <a:cubicBezTo>
                    <a:pt x="21" y="11"/>
                    <a:pt x="20" y="10"/>
                    <a:pt x="20" y="10"/>
                  </a:cubicBezTo>
                  <a:cubicBezTo>
                    <a:pt x="7" y="7"/>
                    <a:pt x="6" y="0"/>
                    <a:pt x="3" y="4"/>
                  </a:cubicBezTo>
                  <a:cubicBezTo>
                    <a:pt x="0" y="8"/>
                    <a:pt x="8" y="11"/>
                    <a:pt x="8" y="15"/>
                  </a:cubicBezTo>
                  <a:cubicBezTo>
                    <a:pt x="8" y="18"/>
                    <a:pt x="5" y="20"/>
                    <a:pt x="5" y="24"/>
                  </a:cubicBezTo>
                  <a:cubicBezTo>
                    <a:pt x="5" y="28"/>
                    <a:pt x="9" y="28"/>
                    <a:pt x="9" y="31"/>
                  </a:cubicBezTo>
                  <a:cubicBezTo>
                    <a:pt x="9" y="33"/>
                    <a:pt x="9" y="34"/>
                    <a:pt x="9" y="35"/>
                  </a:cubicBezTo>
                  <a:cubicBezTo>
                    <a:pt x="9" y="38"/>
                    <a:pt x="11" y="40"/>
                    <a:pt x="13" y="43"/>
                  </a:cubicBezTo>
                  <a:lnTo>
                    <a:pt x="13" y="43"/>
                  </a:lnTo>
                  <a:lnTo>
                    <a:pt x="13" y="42"/>
                  </a:lnTo>
                  <a:lnTo>
                    <a:pt x="13" y="42"/>
                  </a:lnTo>
                  <a:cubicBezTo>
                    <a:pt x="16" y="44"/>
                    <a:pt x="22" y="50"/>
                    <a:pt x="22" y="54"/>
                  </a:cubicBezTo>
                  <a:cubicBezTo>
                    <a:pt x="22" y="56"/>
                    <a:pt x="21" y="57"/>
                    <a:pt x="21" y="59"/>
                  </a:cubicBezTo>
                  <a:cubicBezTo>
                    <a:pt x="21" y="65"/>
                    <a:pt x="23" y="67"/>
                    <a:pt x="23" y="73"/>
                  </a:cubicBezTo>
                  <a:cubicBezTo>
                    <a:pt x="23" y="79"/>
                    <a:pt x="22" y="84"/>
                    <a:pt x="22" y="89"/>
                  </a:cubicBezTo>
                  <a:cubicBezTo>
                    <a:pt x="22" y="94"/>
                    <a:pt x="26" y="100"/>
                    <a:pt x="28" y="103"/>
                  </a:cubicBezTo>
                  <a:cubicBezTo>
                    <a:pt x="30" y="105"/>
                    <a:pt x="37" y="106"/>
                    <a:pt x="34" y="108"/>
                  </a:cubicBezTo>
                  <a:cubicBezTo>
                    <a:pt x="33" y="109"/>
                    <a:pt x="29" y="109"/>
                    <a:pt x="27" y="109"/>
                  </a:cubicBezTo>
                  <a:lnTo>
                    <a:pt x="27" y="109"/>
                  </a:lnTo>
                  <a:lnTo>
                    <a:pt x="26" y="113"/>
                  </a:lnTo>
                  <a:lnTo>
                    <a:pt x="26" y="113"/>
                  </a:lnTo>
                  <a:cubicBezTo>
                    <a:pt x="27" y="114"/>
                    <a:pt x="28" y="119"/>
                    <a:pt x="32" y="119"/>
                  </a:cubicBezTo>
                  <a:cubicBezTo>
                    <a:pt x="36" y="119"/>
                    <a:pt x="37" y="113"/>
                    <a:pt x="41" y="113"/>
                  </a:cubicBezTo>
                  <a:cubicBezTo>
                    <a:pt x="48" y="113"/>
                    <a:pt x="52" y="116"/>
                    <a:pt x="56" y="119"/>
                  </a:cubicBezTo>
                  <a:cubicBezTo>
                    <a:pt x="57" y="119"/>
                    <a:pt x="59" y="119"/>
                    <a:pt x="63" y="119"/>
                  </a:cubicBezTo>
                  <a:cubicBezTo>
                    <a:pt x="65" y="119"/>
                    <a:pt x="66" y="119"/>
                    <a:pt x="68" y="119"/>
                  </a:cubicBezTo>
                  <a:cubicBezTo>
                    <a:pt x="68" y="119"/>
                    <a:pt x="75" y="114"/>
                    <a:pt x="75" y="107"/>
                  </a:cubicBezTo>
                  <a:cubicBezTo>
                    <a:pt x="75" y="102"/>
                    <a:pt x="72" y="100"/>
                    <a:pt x="72" y="96"/>
                  </a:cubicBezTo>
                  <a:cubicBezTo>
                    <a:pt x="66" y="90"/>
                    <a:pt x="63" y="94"/>
                    <a:pt x="58" y="94"/>
                  </a:cubicBezTo>
                  <a:cubicBezTo>
                    <a:pt x="55" y="94"/>
                    <a:pt x="54" y="90"/>
                    <a:pt x="54" y="87"/>
                  </a:cubicBezTo>
                  <a:cubicBezTo>
                    <a:pt x="54" y="79"/>
                    <a:pt x="65" y="77"/>
                    <a:pt x="65" y="68"/>
                  </a:cubicBezTo>
                  <a:cubicBezTo>
                    <a:pt x="65" y="54"/>
                    <a:pt x="63" y="59"/>
                    <a:pt x="55" y="47"/>
                  </a:cubicBezTo>
                  <a:lnTo>
                    <a:pt x="55" y="47"/>
                  </a:lnTo>
                  <a:lnTo>
                    <a:pt x="53" y="39"/>
                  </a:lnTo>
                  <a:lnTo>
                    <a:pt x="52" y="39"/>
                  </a:lnTo>
                  <a:lnTo>
                    <a:pt x="52" y="39"/>
                  </a:lnTo>
                </a:path>
              </a:pathLst>
            </a:custGeom>
            <a:solidFill>
              <a:srgbClr val="334DA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6" name="Freeform 32">
              <a:extLst>
                <a:ext uri="{FF2B5EF4-FFF2-40B4-BE49-F238E27FC236}">
                  <a16:creationId xmlns:a16="http://schemas.microsoft.com/office/drawing/2014/main" id="{95693B35-40B3-44CA-93BE-AEF8CE79BA6F}"/>
                </a:ext>
              </a:extLst>
            </p:cNvPr>
            <p:cNvSpPr>
              <a:spLocks/>
            </p:cNvSpPr>
            <p:nvPr/>
          </p:nvSpPr>
          <p:spPr bwMode="gray">
            <a:xfrm>
              <a:off x="2317833" y="2743891"/>
              <a:ext cx="718222" cy="441983"/>
            </a:xfrm>
            <a:custGeom>
              <a:avLst/>
              <a:gdLst>
                <a:gd name="T0" fmla="*/ 107 w 117"/>
                <a:gd name="T1" fmla="*/ 27 h 72"/>
                <a:gd name="T2" fmla="*/ 73 w 117"/>
                <a:gd name="T3" fmla="*/ 0 h 72"/>
                <a:gd name="T4" fmla="*/ 34 w 117"/>
                <a:gd name="T5" fmla="*/ 10 h 72"/>
                <a:gd name="T6" fmla="*/ 17 w 117"/>
                <a:gd name="T7" fmla="*/ 9 h 72"/>
                <a:gd name="T8" fmla="*/ 4 w 117"/>
                <a:gd name="T9" fmla="*/ 16 h 72"/>
                <a:gd name="T10" fmla="*/ 7 w 117"/>
                <a:gd name="T11" fmla="*/ 27 h 72"/>
                <a:gd name="T12" fmla="*/ 0 w 117"/>
                <a:gd name="T13" fmla="*/ 39 h 72"/>
                <a:gd name="T14" fmla="*/ 14 w 117"/>
                <a:gd name="T15" fmla="*/ 43 h 72"/>
                <a:gd name="T16" fmla="*/ 25 w 117"/>
                <a:gd name="T17" fmla="*/ 39 h 72"/>
                <a:gd name="T18" fmla="*/ 29 w 117"/>
                <a:gd name="T19" fmla="*/ 41 h 72"/>
                <a:gd name="T20" fmla="*/ 40 w 117"/>
                <a:gd name="T21" fmla="*/ 37 h 72"/>
                <a:gd name="T22" fmla="*/ 52 w 117"/>
                <a:gd name="T23" fmla="*/ 51 h 72"/>
                <a:gd name="T24" fmla="*/ 57 w 117"/>
                <a:gd name="T25" fmla="*/ 49 h 72"/>
                <a:gd name="T26" fmla="*/ 86 w 117"/>
                <a:gd name="T27" fmla="*/ 64 h 72"/>
                <a:gd name="T28" fmla="*/ 98 w 117"/>
                <a:gd name="T29" fmla="*/ 68 h 72"/>
                <a:gd name="T30" fmla="*/ 103 w 117"/>
                <a:gd name="T31" fmla="*/ 72 h 72"/>
                <a:gd name="T32" fmla="*/ 107 w 117"/>
                <a:gd name="T33" fmla="*/ 56 h 72"/>
                <a:gd name="T34" fmla="*/ 117 w 117"/>
                <a:gd name="T35" fmla="*/ 44 h 72"/>
                <a:gd name="T36" fmla="*/ 107 w 117"/>
                <a:gd name="T37" fmla="*/ 27 h 72"/>
                <a:gd name="T38" fmla="*/ 107 w 117"/>
                <a:gd name="T39" fmla="*/ 27 h 72"/>
                <a:gd name="T40" fmla="*/ 107 w 117"/>
                <a:gd name="T41" fmla="*/ 27 h 72"/>
                <a:gd name="T42" fmla="*/ 107 w 117"/>
                <a:gd name="T43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72">
                  <a:moveTo>
                    <a:pt x="107" y="27"/>
                  </a:moveTo>
                  <a:cubicBezTo>
                    <a:pt x="101" y="14"/>
                    <a:pt x="91" y="0"/>
                    <a:pt x="73" y="0"/>
                  </a:cubicBezTo>
                  <a:cubicBezTo>
                    <a:pt x="53" y="0"/>
                    <a:pt x="50" y="10"/>
                    <a:pt x="34" y="10"/>
                  </a:cubicBezTo>
                  <a:cubicBezTo>
                    <a:pt x="27" y="10"/>
                    <a:pt x="23" y="10"/>
                    <a:pt x="17" y="9"/>
                  </a:cubicBezTo>
                  <a:cubicBezTo>
                    <a:pt x="8" y="7"/>
                    <a:pt x="4" y="13"/>
                    <a:pt x="4" y="16"/>
                  </a:cubicBezTo>
                  <a:cubicBezTo>
                    <a:pt x="4" y="20"/>
                    <a:pt x="7" y="22"/>
                    <a:pt x="7" y="27"/>
                  </a:cubicBezTo>
                  <a:cubicBezTo>
                    <a:pt x="7" y="34"/>
                    <a:pt x="0" y="39"/>
                    <a:pt x="0" y="39"/>
                  </a:cubicBezTo>
                  <a:cubicBezTo>
                    <a:pt x="5" y="40"/>
                    <a:pt x="7" y="43"/>
                    <a:pt x="14" y="43"/>
                  </a:cubicBezTo>
                  <a:cubicBezTo>
                    <a:pt x="19" y="43"/>
                    <a:pt x="21" y="39"/>
                    <a:pt x="25" y="39"/>
                  </a:cubicBezTo>
                  <a:cubicBezTo>
                    <a:pt x="26" y="39"/>
                    <a:pt x="27" y="41"/>
                    <a:pt x="29" y="41"/>
                  </a:cubicBezTo>
                  <a:cubicBezTo>
                    <a:pt x="34" y="41"/>
                    <a:pt x="35" y="37"/>
                    <a:pt x="40" y="37"/>
                  </a:cubicBezTo>
                  <a:cubicBezTo>
                    <a:pt x="45" y="37"/>
                    <a:pt x="51" y="46"/>
                    <a:pt x="52" y="51"/>
                  </a:cubicBezTo>
                  <a:cubicBezTo>
                    <a:pt x="54" y="50"/>
                    <a:pt x="55" y="49"/>
                    <a:pt x="57" y="49"/>
                  </a:cubicBezTo>
                  <a:cubicBezTo>
                    <a:pt x="70" y="49"/>
                    <a:pt x="80" y="58"/>
                    <a:pt x="86" y="64"/>
                  </a:cubicBezTo>
                  <a:cubicBezTo>
                    <a:pt x="90" y="68"/>
                    <a:pt x="94" y="65"/>
                    <a:pt x="98" y="68"/>
                  </a:cubicBezTo>
                  <a:cubicBezTo>
                    <a:pt x="99" y="69"/>
                    <a:pt x="101" y="70"/>
                    <a:pt x="103" y="72"/>
                  </a:cubicBezTo>
                  <a:cubicBezTo>
                    <a:pt x="103" y="68"/>
                    <a:pt x="105" y="60"/>
                    <a:pt x="107" y="56"/>
                  </a:cubicBezTo>
                  <a:cubicBezTo>
                    <a:pt x="110" y="51"/>
                    <a:pt x="117" y="52"/>
                    <a:pt x="117" y="44"/>
                  </a:cubicBezTo>
                  <a:cubicBezTo>
                    <a:pt x="117" y="36"/>
                    <a:pt x="111" y="29"/>
                    <a:pt x="107" y="27"/>
                  </a:cubicBez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</a:path>
              </a:pathLst>
            </a:custGeom>
            <a:solidFill>
              <a:srgbClr val="466AB6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7" name="Freeform 33">
              <a:extLst>
                <a:ext uri="{FF2B5EF4-FFF2-40B4-BE49-F238E27FC236}">
                  <a16:creationId xmlns:a16="http://schemas.microsoft.com/office/drawing/2014/main" id="{EA6C9C9A-57C4-4B3F-B735-8F43AA981ED5}"/>
                </a:ext>
              </a:extLst>
            </p:cNvPr>
            <p:cNvSpPr>
              <a:spLocks/>
            </p:cNvSpPr>
            <p:nvPr/>
          </p:nvSpPr>
          <p:spPr bwMode="gray">
            <a:xfrm>
              <a:off x="2943975" y="2768446"/>
              <a:ext cx="484953" cy="552478"/>
            </a:xfrm>
            <a:custGeom>
              <a:avLst/>
              <a:gdLst>
                <a:gd name="T0" fmla="*/ 9 w 79"/>
                <a:gd name="T1" fmla="*/ 75 h 90"/>
                <a:gd name="T2" fmla="*/ 0 w 79"/>
                <a:gd name="T3" fmla="*/ 67 h 90"/>
                <a:gd name="T4" fmla="*/ 5 w 79"/>
                <a:gd name="T5" fmla="*/ 52 h 90"/>
                <a:gd name="T6" fmla="*/ 15 w 79"/>
                <a:gd name="T7" fmla="*/ 40 h 90"/>
                <a:gd name="T8" fmla="*/ 5 w 79"/>
                <a:gd name="T9" fmla="*/ 23 h 90"/>
                <a:gd name="T10" fmla="*/ 21 w 79"/>
                <a:gd name="T11" fmla="*/ 14 h 90"/>
                <a:gd name="T12" fmla="*/ 21 w 79"/>
                <a:gd name="T13" fmla="*/ 14 h 90"/>
                <a:gd name="T14" fmla="*/ 31 w 79"/>
                <a:gd name="T15" fmla="*/ 14 h 90"/>
                <a:gd name="T16" fmla="*/ 31 w 79"/>
                <a:gd name="T17" fmla="*/ 14 h 90"/>
                <a:gd name="T18" fmla="*/ 47 w 79"/>
                <a:gd name="T19" fmla="*/ 0 h 90"/>
                <a:gd name="T20" fmla="*/ 51 w 79"/>
                <a:gd name="T21" fmla="*/ 4 h 90"/>
                <a:gd name="T22" fmla="*/ 58 w 79"/>
                <a:gd name="T23" fmla="*/ 30 h 90"/>
                <a:gd name="T24" fmla="*/ 72 w 79"/>
                <a:gd name="T25" fmla="*/ 51 h 90"/>
                <a:gd name="T26" fmla="*/ 79 w 79"/>
                <a:gd name="T27" fmla="*/ 62 h 90"/>
                <a:gd name="T28" fmla="*/ 72 w 79"/>
                <a:gd name="T29" fmla="*/ 77 h 90"/>
                <a:gd name="T30" fmla="*/ 45 w 79"/>
                <a:gd name="T31" fmla="*/ 88 h 90"/>
                <a:gd name="T32" fmla="*/ 37 w 79"/>
                <a:gd name="T33" fmla="*/ 90 h 90"/>
                <a:gd name="T34" fmla="*/ 9 w 79"/>
                <a:gd name="T35" fmla="*/ 75 h 90"/>
                <a:gd name="T36" fmla="*/ 9 w 79"/>
                <a:gd name="T37" fmla="*/ 75 h 90"/>
                <a:gd name="T38" fmla="*/ 9 w 79"/>
                <a:gd name="T39" fmla="*/ 75 h 90"/>
                <a:gd name="T40" fmla="*/ 9 w 79"/>
                <a:gd name="T41" fmla="*/ 7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90">
                  <a:moveTo>
                    <a:pt x="9" y="75"/>
                  </a:moveTo>
                  <a:cubicBezTo>
                    <a:pt x="6" y="73"/>
                    <a:pt x="3" y="70"/>
                    <a:pt x="0" y="67"/>
                  </a:cubicBezTo>
                  <a:cubicBezTo>
                    <a:pt x="1" y="63"/>
                    <a:pt x="3" y="56"/>
                    <a:pt x="5" y="52"/>
                  </a:cubicBezTo>
                  <a:cubicBezTo>
                    <a:pt x="8" y="47"/>
                    <a:pt x="15" y="48"/>
                    <a:pt x="15" y="40"/>
                  </a:cubicBezTo>
                  <a:cubicBezTo>
                    <a:pt x="15" y="32"/>
                    <a:pt x="9" y="25"/>
                    <a:pt x="5" y="23"/>
                  </a:cubicBezTo>
                  <a:cubicBezTo>
                    <a:pt x="7" y="16"/>
                    <a:pt x="15" y="18"/>
                    <a:pt x="21" y="14"/>
                  </a:cubicBezTo>
                  <a:lnTo>
                    <a:pt x="21" y="14"/>
                  </a:lnTo>
                  <a:lnTo>
                    <a:pt x="31" y="14"/>
                  </a:lnTo>
                  <a:lnTo>
                    <a:pt x="31" y="14"/>
                  </a:lnTo>
                  <a:cubicBezTo>
                    <a:pt x="39" y="11"/>
                    <a:pt x="39" y="3"/>
                    <a:pt x="47" y="0"/>
                  </a:cubicBezTo>
                  <a:cubicBezTo>
                    <a:pt x="48" y="1"/>
                    <a:pt x="50" y="2"/>
                    <a:pt x="51" y="4"/>
                  </a:cubicBezTo>
                  <a:cubicBezTo>
                    <a:pt x="55" y="11"/>
                    <a:pt x="55" y="23"/>
                    <a:pt x="58" y="30"/>
                  </a:cubicBezTo>
                  <a:cubicBezTo>
                    <a:pt x="60" y="37"/>
                    <a:pt x="68" y="46"/>
                    <a:pt x="72" y="51"/>
                  </a:cubicBezTo>
                  <a:cubicBezTo>
                    <a:pt x="75" y="54"/>
                    <a:pt x="75" y="60"/>
                    <a:pt x="79" y="62"/>
                  </a:cubicBezTo>
                  <a:cubicBezTo>
                    <a:pt x="76" y="67"/>
                    <a:pt x="77" y="74"/>
                    <a:pt x="72" y="77"/>
                  </a:cubicBezTo>
                  <a:cubicBezTo>
                    <a:pt x="65" y="82"/>
                    <a:pt x="45" y="77"/>
                    <a:pt x="45" y="88"/>
                  </a:cubicBezTo>
                  <a:cubicBezTo>
                    <a:pt x="42" y="89"/>
                    <a:pt x="40" y="90"/>
                    <a:pt x="37" y="90"/>
                  </a:cubicBezTo>
                  <a:cubicBezTo>
                    <a:pt x="21" y="90"/>
                    <a:pt x="22" y="75"/>
                    <a:pt x="9" y="75"/>
                  </a:cubicBezTo>
                  <a:lnTo>
                    <a:pt x="9" y="75"/>
                  </a:lnTo>
                  <a:lnTo>
                    <a:pt x="9" y="75"/>
                  </a:lnTo>
                  <a:lnTo>
                    <a:pt x="9" y="75"/>
                  </a:lnTo>
                </a:path>
              </a:pathLst>
            </a:custGeom>
            <a:solidFill>
              <a:srgbClr val="718EC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8" name="Freeform 34">
              <a:extLst>
                <a:ext uri="{FF2B5EF4-FFF2-40B4-BE49-F238E27FC236}">
                  <a16:creationId xmlns:a16="http://schemas.microsoft.com/office/drawing/2014/main" id="{BBE2645C-DEA7-472A-830E-C72A1281AA54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7430" y="2737753"/>
              <a:ext cx="656835" cy="484953"/>
            </a:xfrm>
            <a:custGeom>
              <a:avLst/>
              <a:gdLst>
                <a:gd name="T0" fmla="*/ 0 w 107"/>
                <a:gd name="T1" fmla="*/ 17 h 79"/>
                <a:gd name="T2" fmla="*/ 4 w 107"/>
                <a:gd name="T3" fmla="*/ 11 h 79"/>
                <a:gd name="T4" fmla="*/ 8 w 107"/>
                <a:gd name="T5" fmla="*/ 9 h 79"/>
                <a:gd name="T6" fmla="*/ 3 w 107"/>
                <a:gd name="T7" fmla="*/ 6 h 79"/>
                <a:gd name="T8" fmla="*/ 11 w 107"/>
                <a:gd name="T9" fmla="*/ 2 h 79"/>
                <a:gd name="T10" fmla="*/ 17 w 107"/>
                <a:gd name="T11" fmla="*/ 5 h 79"/>
                <a:gd name="T12" fmla="*/ 26 w 107"/>
                <a:gd name="T13" fmla="*/ 0 h 79"/>
                <a:gd name="T14" fmla="*/ 29 w 107"/>
                <a:gd name="T15" fmla="*/ 4 h 79"/>
                <a:gd name="T16" fmla="*/ 33 w 107"/>
                <a:gd name="T17" fmla="*/ 1 h 79"/>
                <a:gd name="T18" fmla="*/ 33 w 107"/>
                <a:gd name="T19" fmla="*/ 1 h 79"/>
                <a:gd name="T20" fmla="*/ 36 w 107"/>
                <a:gd name="T21" fmla="*/ 1 h 79"/>
                <a:gd name="T22" fmla="*/ 36 w 107"/>
                <a:gd name="T23" fmla="*/ 1 h 79"/>
                <a:gd name="T24" fmla="*/ 46 w 107"/>
                <a:gd name="T25" fmla="*/ 12 h 79"/>
                <a:gd name="T26" fmla="*/ 50 w 107"/>
                <a:gd name="T27" fmla="*/ 22 h 79"/>
                <a:gd name="T28" fmla="*/ 51 w 107"/>
                <a:gd name="T29" fmla="*/ 27 h 79"/>
                <a:gd name="T30" fmla="*/ 56 w 107"/>
                <a:gd name="T31" fmla="*/ 30 h 79"/>
                <a:gd name="T32" fmla="*/ 59 w 107"/>
                <a:gd name="T33" fmla="*/ 34 h 79"/>
                <a:gd name="T34" fmla="*/ 74 w 107"/>
                <a:gd name="T35" fmla="*/ 24 h 79"/>
                <a:gd name="T36" fmla="*/ 84 w 107"/>
                <a:gd name="T37" fmla="*/ 22 h 79"/>
                <a:gd name="T38" fmla="*/ 84 w 107"/>
                <a:gd name="T39" fmla="*/ 26 h 79"/>
                <a:gd name="T40" fmla="*/ 88 w 107"/>
                <a:gd name="T41" fmla="*/ 31 h 79"/>
                <a:gd name="T42" fmla="*/ 98 w 107"/>
                <a:gd name="T43" fmla="*/ 25 h 79"/>
                <a:gd name="T44" fmla="*/ 103 w 107"/>
                <a:gd name="T45" fmla="*/ 35 h 79"/>
                <a:gd name="T46" fmla="*/ 106 w 107"/>
                <a:gd name="T47" fmla="*/ 35 h 79"/>
                <a:gd name="T48" fmla="*/ 106 w 107"/>
                <a:gd name="T49" fmla="*/ 40 h 79"/>
                <a:gd name="T50" fmla="*/ 100 w 107"/>
                <a:gd name="T51" fmla="*/ 57 h 79"/>
                <a:gd name="T52" fmla="*/ 84 w 107"/>
                <a:gd name="T53" fmla="*/ 71 h 79"/>
                <a:gd name="T54" fmla="*/ 81 w 107"/>
                <a:gd name="T55" fmla="*/ 71 h 79"/>
                <a:gd name="T56" fmla="*/ 74 w 107"/>
                <a:gd name="T57" fmla="*/ 67 h 79"/>
                <a:gd name="T58" fmla="*/ 59 w 107"/>
                <a:gd name="T59" fmla="*/ 79 h 79"/>
                <a:gd name="T60" fmla="*/ 57 w 107"/>
                <a:gd name="T61" fmla="*/ 77 h 79"/>
                <a:gd name="T62" fmla="*/ 59 w 107"/>
                <a:gd name="T63" fmla="*/ 71 h 79"/>
                <a:gd name="T64" fmla="*/ 45 w 107"/>
                <a:gd name="T65" fmla="*/ 69 h 79"/>
                <a:gd name="T66" fmla="*/ 28 w 107"/>
                <a:gd name="T67" fmla="*/ 63 h 79"/>
                <a:gd name="T68" fmla="*/ 14 w 107"/>
                <a:gd name="T69" fmla="*/ 66 h 79"/>
                <a:gd name="T70" fmla="*/ 2 w 107"/>
                <a:gd name="T71" fmla="*/ 61 h 79"/>
                <a:gd name="T72" fmla="*/ 2 w 107"/>
                <a:gd name="T73" fmla="*/ 53 h 79"/>
                <a:gd name="T74" fmla="*/ 0 w 107"/>
                <a:gd name="T75" fmla="*/ 40 h 79"/>
                <a:gd name="T76" fmla="*/ 3 w 107"/>
                <a:gd name="T77" fmla="*/ 26 h 79"/>
                <a:gd name="T78" fmla="*/ 0 w 107"/>
                <a:gd name="T79" fmla="*/ 17 h 79"/>
                <a:gd name="T80" fmla="*/ 0 w 107"/>
                <a:gd name="T81" fmla="*/ 17 h 79"/>
                <a:gd name="T82" fmla="*/ 0 w 107"/>
                <a:gd name="T83" fmla="*/ 17 h 79"/>
                <a:gd name="T84" fmla="*/ 0 w 107"/>
                <a:gd name="T85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7" h="79">
                  <a:moveTo>
                    <a:pt x="0" y="17"/>
                  </a:moveTo>
                  <a:cubicBezTo>
                    <a:pt x="3" y="18"/>
                    <a:pt x="4" y="16"/>
                    <a:pt x="4" y="11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6" y="9"/>
                    <a:pt x="3" y="8"/>
                    <a:pt x="3" y="6"/>
                  </a:cubicBezTo>
                  <a:cubicBezTo>
                    <a:pt x="3" y="5"/>
                    <a:pt x="10" y="2"/>
                    <a:pt x="11" y="2"/>
                  </a:cubicBezTo>
                  <a:cubicBezTo>
                    <a:pt x="13" y="2"/>
                    <a:pt x="13" y="5"/>
                    <a:pt x="17" y="5"/>
                  </a:cubicBezTo>
                  <a:cubicBezTo>
                    <a:pt x="22" y="5"/>
                    <a:pt x="23" y="0"/>
                    <a:pt x="26" y="0"/>
                  </a:cubicBezTo>
                  <a:cubicBezTo>
                    <a:pt x="27" y="1"/>
                    <a:pt x="27" y="4"/>
                    <a:pt x="29" y="4"/>
                  </a:cubicBezTo>
                  <a:cubicBezTo>
                    <a:pt x="31" y="4"/>
                    <a:pt x="32" y="3"/>
                    <a:pt x="33" y="1"/>
                  </a:cubicBezTo>
                  <a:lnTo>
                    <a:pt x="33" y="1"/>
                  </a:lnTo>
                  <a:lnTo>
                    <a:pt x="36" y="1"/>
                  </a:lnTo>
                  <a:lnTo>
                    <a:pt x="36" y="1"/>
                  </a:lnTo>
                  <a:cubicBezTo>
                    <a:pt x="36" y="7"/>
                    <a:pt x="40" y="12"/>
                    <a:pt x="46" y="12"/>
                  </a:cubicBezTo>
                  <a:cubicBezTo>
                    <a:pt x="46" y="19"/>
                    <a:pt x="46" y="19"/>
                    <a:pt x="50" y="22"/>
                  </a:cubicBezTo>
                  <a:cubicBezTo>
                    <a:pt x="52" y="23"/>
                    <a:pt x="49" y="26"/>
                    <a:pt x="51" y="27"/>
                  </a:cubicBezTo>
                  <a:cubicBezTo>
                    <a:pt x="53" y="28"/>
                    <a:pt x="55" y="29"/>
                    <a:pt x="56" y="30"/>
                  </a:cubicBezTo>
                  <a:cubicBezTo>
                    <a:pt x="57" y="31"/>
                    <a:pt x="57" y="34"/>
                    <a:pt x="59" y="34"/>
                  </a:cubicBezTo>
                  <a:cubicBezTo>
                    <a:pt x="64" y="34"/>
                    <a:pt x="73" y="23"/>
                    <a:pt x="74" y="24"/>
                  </a:cubicBezTo>
                  <a:cubicBezTo>
                    <a:pt x="78" y="25"/>
                    <a:pt x="82" y="22"/>
                    <a:pt x="84" y="22"/>
                  </a:cubicBezTo>
                  <a:cubicBezTo>
                    <a:pt x="87" y="24"/>
                    <a:pt x="84" y="25"/>
                    <a:pt x="84" y="26"/>
                  </a:cubicBezTo>
                  <a:cubicBezTo>
                    <a:pt x="85" y="28"/>
                    <a:pt x="87" y="26"/>
                    <a:pt x="88" y="31"/>
                  </a:cubicBezTo>
                  <a:cubicBezTo>
                    <a:pt x="93" y="30"/>
                    <a:pt x="93" y="25"/>
                    <a:pt x="98" y="25"/>
                  </a:cubicBezTo>
                  <a:cubicBezTo>
                    <a:pt x="102" y="25"/>
                    <a:pt x="102" y="30"/>
                    <a:pt x="103" y="35"/>
                  </a:cubicBezTo>
                  <a:cubicBezTo>
                    <a:pt x="103" y="35"/>
                    <a:pt x="105" y="36"/>
                    <a:pt x="106" y="35"/>
                  </a:cubicBezTo>
                  <a:cubicBezTo>
                    <a:pt x="107" y="36"/>
                    <a:pt x="106" y="39"/>
                    <a:pt x="106" y="40"/>
                  </a:cubicBezTo>
                  <a:cubicBezTo>
                    <a:pt x="106" y="46"/>
                    <a:pt x="104" y="54"/>
                    <a:pt x="100" y="57"/>
                  </a:cubicBezTo>
                  <a:cubicBezTo>
                    <a:pt x="95" y="62"/>
                    <a:pt x="84" y="62"/>
                    <a:pt x="84" y="71"/>
                  </a:cubicBezTo>
                  <a:cubicBezTo>
                    <a:pt x="83" y="71"/>
                    <a:pt x="82" y="71"/>
                    <a:pt x="81" y="71"/>
                  </a:cubicBezTo>
                  <a:cubicBezTo>
                    <a:pt x="79" y="71"/>
                    <a:pt x="77" y="67"/>
                    <a:pt x="74" y="67"/>
                  </a:cubicBezTo>
                  <a:cubicBezTo>
                    <a:pt x="64" y="67"/>
                    <a:pt x="66" y="79"/>
                    <a:pt x="59" y="79"/>
                  </a:cubicBezTo>
                  <a:cubicBezTo>
                    <a:pt x="58" y="79"/>
                    <a:pt x="57" y="78"/>
                    <a:pt x="57" y="77"/>
                  </a:cubicBezTo>
                  <a:cubicBezTo>
                    <a:pt x="57" y="74"/>
                    <a:pt x="59" y="73"/>
                    <a:pt x="59" y="71"/>
                  </a:cubicBezTo>
                  <a:cubicBezTo>
                    <a:pt x="56" y="69"/>
                    <a:pt x="49" y="70"/>
                    <a:pt x="45" y="69"/>
                  </a:cubicBezTo>
                  <a:cubicBezTo>
                    <a:pt x="39" y="68"/>
                    <a:pt x="35" y="63"/>
                    <a:pt x="28" y="63"/>
                  </a:cubicBezTo>
                  <a:cubicBezTo>
                    <a:pt x="22" y="63"/>
                    <a:pt x="20" y="66"/>
                    <a:pt x="14" y="66"/>
                  </a:cubicBezTo>
                  <a:cubicBezTo>
                    <a:pt x="8" y="66"/>
                    <a:pt x="5" y="61"/>
                    <a:pt x="2" y="61"/>
                  </a:cubicBezTo>
                  <a:cubicBezTo>
                    <a:pt x="3" y="57"/>
                    <a:pt x="2" y="56"/>
                    <a:pt x="2" y="53"/>
                  </a:cubicBezTo>
                  <a:cubicBezTo>
                    <a:pt x="2" y="49"/>
                    <a:pt x="0" y="46"/>
                    <a:pt x="0" y="40"/>
                  </a:cubicBezTo>
                  <a:cubicBezTo>
                    <a:pt x="0" y="35"/>
                    <a:pt x="3" y="32"/>
                    <a:pt x="3" y="26"/>
                  </a:cubicBezTo>
                  <a:cubicBezTo>
                    <a:pt x="3" y="21"/>
                    <a:pt x="1" y="21"/>
                    <a:pt x="0" y="17"/>
                  </a:cubicBez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</a:path>
              </a:pathLst>
            </a:custGeom>
            <a:solidFill>
              <a:srgbClr val="344FA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19" name="Freeform 35">
              <a:extLst>
                <a:ext uri="{FF2B5EF4-FFF2-40B4-BE49-F238E27FC236}">
                  <a16:creationId xmlns:a16="http://schemas.microsoft.com/office/drawing/2014/main" id="{DC04A3E4-4E69-4696-B3CB-123A27082D28}"/>
                </a:ext>
              </a:extLst>
            </p:cNvPr>
            <p:cNvSpPr>
              <a:spLocks/>
            </p:cNvSpPr>
            <p:nvPr/>
          </p:nvSpPr>
          <p:spPr bwMode="gray">
            <a:xfrm>
              <a:off x="770893" y="2799139"/>
              <a:ext cx="527924" cy="570894"/>
            </a:xfrm>
            <a:custGeom>
              <a:avLst/>
              <a:gdLst>
                <a:gd name="T0" fmla="*/ 65 w 86"/>
                <a:gd name="T1" fmla="*/ 1 h 93"/>
                <a:gd name="T2" fmla="*/ 59 w 86"/>
                <a:gd name="T3" fmla="*/ 6 h 93"/>
                <a:gd name="T4" fmla="*/ 55 w 86"/>
                <a:gd name="T5" fmla="*/ 1 h 93"/>
                <a:gd name="T6" fmla="*/ 44 w 86"/>
                <a:gd name="T7" fmla="*/ 2 h 93"/>
                <a:gd name="T8" fmla="*/ 36 w 86"/>
                <a:gd name="T9" fmla="*/ 5 h 93"/>
                <a:gd name="T10" fmla="*/ 23 w 86"/>
                <a:gd name="T11" fmla="*/ 7 h 93"/>
                <a:gd name="T12" fmla="*/ 19 w 86"/>
                <a:gd name="T13" fmla="*/ 6 h 93"/>
                <a:gd name="T14" fmla="*/ 18 w 86"/>
                <a:gd name="T15" fmla="*/ 9 h 93"/>
                <a:gd name="T16" fmla="*/ 8 w 86"/>
                <a:gd name="T17" fmla="*/ 12 h 93"/>
                <a:gd name="T18" fmla="*/ 2 w 86"/>
                <a:gd name="T19" fmla="*/ 20 h 93"/>
                <a:gd name="T20" fmla="*/ 0 w 86"/>
                <a:gd name="T21" fmla="*/ 23 h 93"/>
                <a:gd name="T22" fmla="*/ 2 w 86"/>
                <a:gd name="T23" fmla="*/ 27 h 93"/>
                <a:gd name="T24" fmla="*/ 3 w 86"/>
                <a:gd name="T25" fmla="*/ 33 h 93"/>
                <a:gd name="T26" fmla="*/ 14 w 86"/>
                <a:gd name="T27" fmla="*/ 33 h 93"/>
                <a:gd name="T28" fmla="*/ 23 w 86"/>
                <a:gd name="T29" fmla="*/ 30 h 93"/>
                <a:gd name="T30" fmla="*/ 27 w 86"/>
                <a:gd name="T31" fmla="*/ 36 h 93"/>
                <a:gd name="T32" fmla="*/ 32 w 86"/>
                <a:gd name="T33" fmla="*/ 36 h 93"/>
                <a:gd name="T34" fmla="*/ 24 w 86"/>
                <a:gd name="T35" fmla="*/ 40 h 93"/>
                <a:gd name="T36" fmla="*/ 16 w 86"/>
                <a:gd name="T37" fmla="*/ 35 h 93"/>
                <a:gd name="T38" fmla="*/ 12 w 86"/>
                <a:gd name="T39" fmla="*/ 42 h 93"/>
                <a:gd name="T40" fmla="*/ 21 w 86"/>
                <a:gd name="T41" fmla="*/ 45 h 93"/>
                <a:gd name="T42" fmla="*/ 32 w 86"/>
                <a:gd name="T43" fmla="*/ 55 h 93"/>
                <a:gd name="T44" fmla="*/ 23 w 86"/>
                <a:gd name="T45" fmla="*/ 56 h 93"/>
                <a:gd name="T46" fmla="*/ 14 w 86"/>
                <a:gd name="T47" fmla="*/ 64 h 93"/>
                <a:gd name="T48" fmla="*/ 19 w 86"/>
                <a:gd name="T49" fmla="*/ 66 h 93"/>
                <a:gd name="T50" fmla="*/ 22 w 86"/>
                <a:gd name="T51" fmla="*/ 70 h 93"/>
                <a:gd name="T52" fmla="*/ 23 w 86"/>
                <a:gd name="T53" fmla="*/ 83 h 93"/>
                <a:gd name="T54" fmla="*/ 36 w 86"/>
                <a:gd name="T55" fmla="*/ 82 h 93"/>
                <a:gd name="T56" fmla="*/ 47 w 86"/>
                <a:gd name="T57" fmla="*/ 82 h 93"/>
                <a:gd name="T58" fmla="*/ 49 w 86"/>
                <a:gd name="T59" fmla="*/ 77 h 93"/>
                <a:gd name="T60" fmla="*/ 51 w 86"/>
                <a:gd name="T61" fmla="*/ 77 h 93"/>
                <a:gd name="T62" fmla="*/ 62 w 86"/>
                <a:gd name="T63" fmla="*/ 90 h 93"/>
                <a:gd name="T64" fmla="*/ 68 w 86"/>
                <a:gd name="T65" fmla="*/ 88 h 93"/>
                <a:gd name="T66" fmla="*/ 79 w 86"/>
                <a:gd name="T67" fmla="*/ 84 h 93"/>
                <a:gd name="T68" fmla="*/ 86 w 86"/>
                <a:gd name="T69" fmla="*/ 78 h 93"/>
                <a:gd name="T70" fmla="*/ 78 w 86"/>
                <a:gd name="T71" fmla="*/ 51 h 93"/>
                <a:gd name="T72" fmla="*/ 76 w 86"/>
                <a:gd name="T73" fmla="*/ 30 h 93"/>
                <a:gd name="T74" fmla="*/ 76 w 86"/>
                <a:gd name="T75" fmla="*/ 7 h 93"/>
                <a:gd name="T76" fmla="*/ 76 w 86"/>
                <a:gd name="T77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6" h="93">
                  <a:moveTo>
                    <a:pt x="76" y="7"/>
                  </a:moveTo>
                  <a:cubicBezTo>
                    <a:pt x="70" y="5"/>
                    <a:pt x="70" y="1"/>
                    <a:pt x="65" y="1"/>
                  </a:cubicBezTo>
                  <a:cubicBezTo>
                    <a:pt x="61" y="1"/>
                    <a:pt x="63" y="9"/>
                    <a:pt x="60" y="10"/>
                  </a:cubicBezTo>
                  <a:cubicBezTo>
                    <a:pt x="59" y="9"/>
                    <a:pt x="60" y="8"/>
                    <a:pt x="59" y="6"/>
                  </a:cubicBezTo>
                  <a:cubicBezTo>
                    <a:pt x="54" y="7"/>
                    <a:pt x="55" y="5"/>
                    <a:pt x="55" y="4"/>
                  </a:cubicBezTo>
                  <a:cubicBezTo>
                    <a:pt x="55" y="3"/>
                    <a:pt x="55" y="3"/>
                    <a:pt x="55" y="1"/>
                  </a:cubicBezTo>
                  <a:cubicBezTo>
                    <a:pt x="54" y="0"/>
                    <a:pt x="51" y="1"/>
                    <a:pt x="49" y="2"/>
                  </a:cubicBezTo>
                  <a:cubicBezTo>
                    <a:pt x="48" y="4"/>
                    <a:pt x="44" y="2"/>
                    <a:pt x="44" y="2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0" y="2"/>
                    <a:pt x="39" y="5"/>
                    <a:pt x="36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27" y="4"/>
                    <a:pt x="25" y="7"/>
                    <a:pt x="23" y="7"/>
                  </a:cubicBezTo>
                  <a:lnTo>
                    <a:pt x="23" y="7"/>
                  </a:lnTo>
                  <a:lnTo>
                    <a:pt x="19" y="6"/>
                  </a:lnTo>
                  <a:lnTo>
                    <a:pt x="19" y="6"/>
                  </a:lnTo>
                  <a:cubicBezTo>
                    <a:pt x="17" y="6"/>
                    <a:pt x="18" y="8"/>
                    <a:pt x="18" y="9"/>
                  </a:cubicBezTo>
                  <a:cubicBezTo>
                    <a:pt x="16" y="9"/>
                    <a:pt x="14" y="10"/>
                    <a:pt x="14" y="11"/>
                  </a:cubicBezTo>
                  <a:cubicBezTo>
                    <a:pt x="12" y="12"/>
                    <a:pt x="8" y="12"/>
                    <a:pt x="8" y="12"/>
                  </a:cubicBezTo>
                  <a:cubicBezTo>
                    <a:pt x="7" y="12"/>
                    <a:pt x="3" y="14"/>
                    <a:pt x="2" y="16"/>
                  </a:cubicBezTo>
                  <a:cubicBezTo>
                    <a:pt x="2" y="17"/>
                    <a:pt x="3" y="18"/>
                    <a:pt x="2" y="20"/>
                  </a:cubicBezTo>
                  <a:cubicBezTo>
                    <a:pt x="2" y="21"/>
                    <a:pt x="0" y="22"/>
                    <a:pt x="0" y="23"/>
                  </a:cubicBez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cubicBezTo>
                    <a:pt x="1" y="28"/>
                    <a:pt x="1" y="30"/>
                    <a:pt x="1" y="31"/>
                  </a:cubicBezTo>
                  <a:cubicBezTo>
                    <a:pt x="1" y="33"/>
                    <a:pt x="1" y="33"/>
                    <a:pt x="3" y="33"/>
                  </a:cubicBezTo>
                  <a:cubicBezTo>
                    <a:pt x="5" y="33"/>
                    <a:pt x="4" y="30"/>
                    <a:pt x="7" y="30"/>
                  </a:cubicBezTo>
                  <a:cubicBezTo>
                    <a:pt x="8" y="30"/>
                    <a:pt x="12" y="33"/>
                    <a:pt x="14" y="33"/>
                  </a:cubicBezTo>
                  <a:cubicBezTo>
                    <a:pt x="18" y="33"/>
                    <a:pt x="19" y="31"/>
                    <a:pt x="21" y="30"/>
                  </a:cubicBezTo>
                  <a:cubicBezTo>
                    <a:pt x="22" y="29"/>
                    <a:pt x="23" y="30"/>
                    <a:pt x="23" y="30"/>
                  </a:cubicBezTo>
                  <a:cubicBezTo>
                    <a:pt x="24" y="30"/>
                    <a:pt x="23" y="32"/>
                    <a:pt x="23" y="33"/>
                  </a:cubicBezTo>
                  <a:cubicBezTo>
                    <a:pt x="23" y="35"/>
                    <a:pt x="25" y="36"/>
                    <a:pt x="27" y="36"/>
                  </a:cubicBezTo>
                  <a:cubicBezTo>
                    <a:pt x="29" y="36"/>
                    <a:pt x="30" y="35"/>
                    <a:pt x="31" y="35"/>
                  </a:cubicBezTo>
                  <a:cubicBezTo>
                    <a:pt x="32" y="35"/>
                    <a:pt x="31" y="36"/>
                    <a:pt x="32" y="36"/>
                  </a:cubicBezTo>
                  <a:cubicBezTo>
                    <a:pt x="32" y="38"/>
                    <a:pt x="37" y="38"/>
                    <a:pt x="36" y="40"/>
                  </a:cubicBezTo>
                  <a:cubicBezTo>
                    <a:pt x="32" y="42"/>
                    <a:pt x="28" y="40"/>
                    <a:pt x="24" y="40"/>
                  </a:cubicBezTo>
                  <a:cubicBezTo>
                    <a:pt x="22" y="37"/>
                    <a:pt x="23" y="39"/>
                    <a:pt x="19" y="38"/>
                  </a:cubicBezTo>
                  <a:cubicBezTo>
                    <a:pt x="19" y="38"/>
                    <a:pt x="18" y="35"/>
                    <a:pt x="16" y="35"/>
                  </a:cubicBezTo>
                  <a:cubicBezTo>
                    <a:pt x="15" y="35"/>
                    <a:pt x="10" y="40"/>
                    <a:pt x="10" y="40"/>
                  </a:cubicBezTo>
                  <a:cubicBezTo>
                    <a:pt x="10" y="41"/>
                    <a:pt x="12" y="42"/>
                    <a:pt x="12" y="42"/>
                  </a:cubicBezTo>
                  <a:cubicBezTo>
                    <a:pt x="14" y="43"/>
                    <a:pt x="12" y="49"/>
                    <a:pt x="15" y="49"/>
                  </a:cubicBezTo>
                  <a:cubicBezTo>
                    <a:pt x="18" y="49"/>
                    <a:pt x="19" y="45"/>
                    <a:pt x="21" y="45"/>
                  </a:cubicBezTo>
                  <a:cubicBezTo>
                    <a:pt x="24" y="45"/>
                    <a:pt x="25" y="48"/>
                    <a:pt x="28" y="48"/>
                  </a:cubicBezTo>
                  <a:cubicBezTo>
                    <a:pt x="28" y="52"/>
                    <a:pt x="32" y="52"/>
                    <a:pt x="32" y="55"/>
                  </a:cubicBezTo>
                  <a:cubicBezTo>
                    <a:pt x="32" y="56"/>
                    <a:pt x="30" y="57"/>
                    <a:pt x="29" y="57"/>
                  </a:cubicBezTo>
                  <a:cubicBezTo>
                    <a:pt x="27" y="57"/>
                    <a:pt x="25" y="56"/>
                    <a:pt x="23" y="56"/>
                  </a:cubicBezTo>
                  <a:cubicBezTo>
                    <a:pt x="15" y="56"/>
                    <a:pt x="3" y="58"/>
                    <a:pt x="3" y="60"/>
                  </a:cubicBezTo>
                  <a:cubicBezTo>
                    <a:pt x="5" y="65"/>
                    <a:pt x="9" y="64"/>
                    <a:pt x="14" y="64"/>
                  </a:cubicBezTo>
                  <a:cubicBezTo>
                    <a:pt x="16" y="65"/>
                    <a:pt x="18" y="66"/>
                    <a:pt x="19" y="66"/>
                  </a:cubicBezTo>
                  <a:lnTo>
                    <a:pt x="19" y="66"/>
                  </a:lnTo>
                  <a:lnTo>
                    <a:pt x="22" y="70"/>
                  </a:lnTo>
                  <a:lnTo>
                    <a:pt x="22" y="70"/>
                  </a:lnTo>
                  <a:cubicBezTo>
                    <a:pt x="23" y="73"/>
                    <a:pt x="26" y="75"/>
                    <a:pt x="26" y="78"/>
                  </a:cubicBezTo>
                  <a:cubicBezTo>
                    <a:pt x="26" y="81"/>
                    <a:pt x="23" y="81"/>
                    <a:pt x="23" y="83"/>
                  </a:cubicBezTo>
                  <a:cubicBezTo>
                    <a:pt x="23" y="85"/>
                    <a:pt x="30" y="86"/>
                    <a:pt x="33" y="86"/>
                  </a:cubicBezTo>
                  <a:cubicBezTo>
                    <a:pt x="36" y="86"/>
                    <a:pt x="36" y="84"/>
                    <a:pt x="36" y="82"/>
                  </a:cubicBezTo>
                  <a:cubicBezTo>
                    <a:pt x="36" y="81"/>
                    <a:pt x="37" y="80"/>
                    <a:pt x="38" y="80"/>
                  </a:cubicBezTo>
                  <a:cubicBezTo>
                    <a:pt x="41" y="80"/>
                    <a:pt x="44" y="82"/>
                    <a:pt x="47" y="82"/>
                  </a:cubicBezTo>
                  <a:cubicBezTo>
                    <a:pt x="50" y="82"/>
                    <a:pt x="49" y="79"/>
                    <a:pt x="49" y="77"/>
                  </a:cubicBezTo>
                  <a:lnTo>
                    <a:pt x="49" y="77"/>
                  </a:lnTo>
                  <a:lnTo>
                    <a:pt x="51" y="77"/>
                  </a:lnTo>
                  <a:lnTo>
                    <a:pt x="51" y="77"/>
                  </a:lnTo>
                  <a:cubicBezTo>
                    <a:pt x="51" y="78"/>
                    <a:pt x="51" y="78"/>
                    <a:pt x="52" y="78"/>
                  </a:cubicBezTo>
                  <a:cubicBezTo>
                    <a:pt x="52" y="82"/>
                    <a:pt x="59" y="90"/>
                    <a:pt x="62" y="90"/>
                  </a:cubicBezTo>
                  <a:cubicBezTo>
                    <a:pt x="64" y="90"/>
                    <a:pt x="64" y="88"/>
                    <a:pt x="66" y="88"/>
                  </a:cubicBezTo>
                  <a:cubicBezTo>
                    <a:pt x="67" y="88"/>
                    <a:pt x="67" y="88"/>
                    <a:pt x="68" y="88"/>
                  </a:cubicBezTo>
                  <a:cubicBezTo>
                    <a:pt x="69" y="92"/>
                    <a:pt x="75" y="91"/>
                    <a:pt x="77" y="93"/>
                  </a:cubicBezTo>
                  <a:cubicBezTo>
                    <a:pt x="77" y="90"/>
                    <a:pt x="76" y="84"/>
                    <a:pt x="79" y="84"/>
                  </a:cubicBezTo>
                  <a:cubicBezTo>
                    <a:pt x="80" y="84"/>
                    <a:pt x="80" y="85"/>
                    <a:pt x="81" y="85"/>
                  </a:cubicBezTo>
                  <a:cubicBezTo>
                    <a:pt x="84" y="85"/>
                    <a:pt x="86" y="81"/>
                    <a:pt x="86" y="78"/>
                  </a:cubicBezTo>
                  <a:cubicBezTo>
                    <a:pt x="86" y="67"/>
                    <a:pt x="67" y="71"/>
                    <a:pt x="67" y="59"/>
                  </a:cubicBezTo>
                  <a:cubicBezTo>
                    <a:pt x="67" y="54"/>
                    <a:pt x="72" y="51"/>
                    <a:pt x="78" y="51"/>
                  </a:cubicBezTo>
                  <a:cubicBezTo>
                    <a:pt x="79" y="47"/>
                    <a:pt x="78" y="46"/>
                    <a:pt x="78" y="43"/>
                  </a:cubicBezTo>
                  <a:cubicBezTo>
                    <a:pt x="78" y="39"/>
                    <a:pt x="76" y="36"/>
                    <a:pt x="76" y="30"/>
                  </a:cubicBezTo>
                  <a:cubicBezTo>
                    <a:pt x="76" y="25"/>
                    <a:pt x="79" y="22"/>
                    <a:pt x="79" y="16"/>
                  </a:cubicBezTo>
                  <a:cubicBezTo>
                    <a:pt x="79" y="11"/>
                    <a:pt x="77" y="11"/>
                    <a:pt x="76" y="7"/>
                  </a:cubicBez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</a:path>
              </a:pathLst>
            </a:custGeom>
            <a:solidFill>
              <a:srgbClr val="3551AE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0" name="Freeform 36">
              <a:extLst>
                <a:ext uri="{FF2B5EF4-FFF2-40B4-BE49-F238E27FC236}">
                  <a16:creationId xmlns:a16="http://schemas.microsoft.com/office/drawing/2014/main" id="{FA578BA1-E0EF-45F7-ADCA-AC9D0D077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2183" y="3112210"/>
              <a:ext cx="644558" cy="454260"/>
            </a:xfrm>
            <a:custGeom>
              <a:avLst/>
              <a:gdLst>
                <a:gd name="T0" fmla="*/ 77 w 105"/>
                <a:gd name="T1" fmla="*/ 74 h 74"/>
                <a:gd name="T2" fmla="*/ 76 w 105"/>
                <a:gd name="T3" fmla="*/ 69 h 74"/>
                <a:gd name="T4" fmla="*/ 72 w 105"/>
                <a:gd name="T5" fmla="*/ 68 h 74"/>
                <a:gd name="T6" fmla="*/ 69 w 105"/>
                <a:gd name="T7" fmla="*/ 68 h 74"/>
                <a:gd name="T8" fmla="*/ 65 w 105"/>
                <a:gd name="T9" fmla="*/ 67 h 74"/>
                <a:gd name="T10" fmla="*/ 64 w 105"/>
                <a:gd name="T11" fmla="*/ 68 h 74"/>
                <a:gd name="T12" fmla="*/ 61 w 105"/>
                <a:gd name="T13" fmla="*/ 68 h 74"/>
                <a:gd name="T14" fmla="*/ 56 w 105"/>
                <a:gd name="T15" fmla="*/ 69 h 74"/>
                <a:gd name="T16" fmla="*/ 47 w 105"/>
                <a:gd name="T17" fmla="*/ 64 h 74"/>
                <a:gd name="T18" fmla="*/ 50 w 105"/>
                <a:gd name="T19" fmla="*/ 62 h 74"/>
                <a:gd name="T20" fmla="*/ 58 w 105"/>
                <a:gd name="T21" fmla="*/ 65 h 74"/>
                <a:gd name="T22" fmla="*/ 62 w 105"/>
                <a:gd name="T23" fmla="*/ 62 h 74"/>
                <a:gd name="T24" fmla="*/ 57 w 105"/>
                <a:gd name="T25" fmla="*/ 56 h 74"/>
                <a:gd name="T26" fmla="*/ 49 w 105"/>
                <a:gd name="T27" fmla="*/ 60 h 74"/>
                <a:gd name="T28" fmla="*/ 46 w 105"/>
                <a:gd name="T29" fmla="*/ 59 h 74"/>
                <a:gd name="T30" fmla="*/ 43 w 105"/>
                <a:gd name="T31" fmla="*/ 61 h 74"/>
                <a:gd name="T32" fmla="*/ 39 w 105"/>
                <a:gd name="T33" fmla="*/ 60 h 74"/>
                <a:gd name="T34" fmla="*/ 37 w 105"/>
                <a:gd name="T35" fmla="*/ 62 h 74"/>
                <a:gd name="T36" fmla="*/ 38 w 105"/>
                <a:gd name="T37" fmla="*/ 66 h 74"/>
                <a:gd name="T38" fmla="*/ 38 w 105"/>
                <a:gd name="T39" fmla="*/ 66 h 74"/>
                <a:gd name="T40" fmla="*/ 38 w 105"/>
                <a:gd name="T41" fmla="*/ 71 h 74"/>
                <a:gd name="T42" fmla="*/ 38 w 105"/>
                <a:gd name="T43" fmla="*/ 71 h 74"/>
                <a:gd name="T44" fmla="*/ 33 w 105"/>
                <a:gd name="T45" fmla="*/ 65 h 74"/>
                <a:gd name="T46" fmla="*/ 35 w 105"/>
                <a:gd name="T47" fmla="*/ 61 h 74"/>
                <a:gd name="T48" fmla="*/ 31 w 105"/>
                <a:gd name="T49" fmla="*/ 54 h 74"/>
                <a:gd name="T50" fmla="*/ 36 w 105"/>
                <a:gd name="T51" fmla="*/ 47 h 74"/>
                <a:gd name="T52" fmla="*/ 36 w 105"/>
                <a:gd name="T53" fmla="*/ 45 h 74"/>
                <a:gd name="T54" fmla="*/ 35 w 105"/>
                <a:gd name="T55" fmla="*/ 45 h 74"/>
                <a:gd name="T56" fmla="*/ 28 w 105"/>
                <a:gd name="T57" fmla="*/ 51 h 74"/>
                <a:gd name="T58" fmla="*/ 23 w 105"/>
                <a:gd name="T59" fmla="*/ 48 h 74"/>
                <a:gd name="T60" fmla="*/ 24 w 105"/>
                <a:gd name="T61" fmla="*/ 45 h 74"/>
                <a:gd name="T62" fmla="*/ 22 w 105"/>
                <a:gd name="T63" fmla="*/ 43 h 74"/>
                <a:gd name="T64" fmla="*/ 20 w 105"/>
                <a:gd name="T65" fmla="*/ 44 h 74"/>
                <a:gd name="T66" fmla="*/ 10 w 105"/>
                <a:gd name="T67" fmla="*/ 42 h 74"/>
                <a:gd name="T68" fmla="*/ 12 w 105"/>
                <a:gd name="T69" fmla="*/ 33 h 74"/>
                <a:gd name="T70" fmla="*/ 14 w 105"/>
                <a:gd name="T71" fmla="*/ 34 h 74"/>
                <a:gd name="T72" fmla="*/ 19 w 105"/>
                <a:gd name="T73" fmla="*/ 27 h 74"/>
                <a:gd name="T74" fmla="*/ 0 w 105"/>
                <a:gd name="T75" fmla="*/ 8 h 74"/>
                <a:gd name="T76" fmla="*/ 11 w 105"/>
                <a:gd name="T77" fmla="*/ 0 h 74"/>
                <a:gd name="T78" fmla="*/ 23 w 105"/>
                <a:gd name="T79" fmla="*/ 5 h 74"/>
                <a:gd name="T80" fmla="*/ 37 w 105"/>
                <a:gd name="T81" fmla="*/ 2 h 74"/>
                <a:gd name="T82" fmla="*/ 54 w 105"/>
                <a:gd name="T83" fmla="*/ 8 h 74"/>
                <a:gd name="T84" fmla="*/ 68 w 105"/>
                <a:gd name="T85" fmla="*/ 10 h 74"/>
                <a:gd name="T86" fmla="*/ 66 w 105"/>
                <a:gd name="T87" fmla="*/ 16 h 74"/>
                <a:gd name="T88" fmla="*/ 68 w 105"/>
                <a:gd name="T89" fmla="*/ 18 h 74"/>
                <a:gd name="T90" fmla="*/ 83 w 105"/>
                <a:gd name="T91" fmla="*/ 6 h 74"/>
                <a:gd name="T92" fmla="*/ 90 w 105"/>
                <a:gd name="T93" fmla="*/ 10 h 74"/>
                <a:gd name="T94" fmla="*/ 93 w 105"/>
                <a:gd name="T95" fmla="*/ 10 h 74"/>
                <a:gd name="T96" fmla="*/ 93 w 105"/>
                <a:gd name="T97" fmla="*/ 10 h 74"/>
                <a:gd name="T98" fmla="*/ 93 w 105"/>
                <a:gd name="T99" fmla="*/ 10 h 74"/>
                <a:gd name="T100" fmla="*/ 93 w 105"/>
                <a:gd name="T101" fmla="*/ 10 h 74"/>
                <a:gd name="T102" fmla="*/ 96 w 105"/>
                <a:gd name="T103" fmla="*/ 22 h 74"/>
                <a:gd name="T104" fmla="*/ 103 w 105"/>
                <a:gd name="T105" fmla="*/ 27 h 74"/>
                <a:gd name="T106" fmla="*/ 105 w 105"/>
                <a:gd name="T107" fmla="*/ 37 h 74"/>
                <a:gd name="T108" fmla="*/ 100 w 105"/>
                <a:gd name="T109" fmla="*/ 56 h 74"/>
                <a:gd name="T110" fmla="*/ 103 w 105"/>
                <a:gd name="T111" fmla="*/ 60 h 74"/>
                <a:gd name="T112" fmla="*/ 95 w 105"/>
                <a:gd name="T113" fmla="*/ 70 h 74"/>
                <a:gd name="T114" fmla="*/ 76 w 105"/>
                <a:gd name="T115" fmla="*/ 73 h 74"/>
                <a:gd name="T116" fmla="*/ 76 w 105"/>
                <a:gd name="T117" fmla="*/ 73 h 74"/>
                <a:gd name="T118" fmla="*/ 77 w 105"/>
                <a:gd name="T119" fmla="*/ 74 h 74"/>
                <a:gd name="T120" fmla="*/ 77 w 105"/>
                <a:gd name="T12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5" h="74">
                  <a:moveTo>
                    <a:pt x="77" y="74"/>
                  </a:moveTo>
                  <a:cubicBezTo>
                    <a:pt x="76" y="72"/>
                    <a:pt x="75" y="71"/>
                    <a:pt x="76" y="69"/>
                  </a:cubicBezTo>
                  <a:cubicBezTo>
                    <a:pt x="75" y="69"/>
                    <a:pt x="74" y="68"/>
                    <a:pt x="72" y="68"/>
                  </a:cubicBezTo>
                  <a:cubicBezTo>
                    <a:pt x="71" y="68"/>
                    <a:pt x="70" y="68"/>
                    <a:pt x="69" y="68"/>
                  </a:cubicBezTo>
                  <a:cubicBezTo>
                    <a:pt x="68" y="68"/>
                    <a:pt x="67" y="67"/>
                    <a:pt x="65" y="67"/>
                  </a:cubicBezTo>
                  <a:cubicBezTo>
                    <a:pt x="65" y="67"/>
                    <a:pt x="65" y="68"/>
                    <a:pt x="64" y="68"/>
                  </a:cubicBezTo>
                  <a:cubicBezTo>
                    <a:pt x="64" y="68"/>
                    <a:pt x="63" y="68"/>
                    <a:pt x="61" y="68"/>
                  </a:cubicBezTo>
                  <a:cubicBezTo>
                    <a:pt x="59" y="68"/>
                    <a:pt x="58" y="69"/>
                    <a:pt x="56" y="69"/>
                  </a:cubicBezTo>
                  <a:cubicBezTo>
                    <a:pt x="53" y="69"/>
                    <a:pt x="47" y="65"/>
                    <a:pt x="47" y="64"/>
                  </a:cubicBezTo>
                  <a:cubicBezTo>
                    <a:pt x="47" y="63"/>
                    <a:pt x="48" y="62"/>
                    <a:pt x="50" y="62"/>
                  </a:cubicBezTo>
                  <a:cubicBezTo>
                    <a:pt x="53" y="62"/>
                    <a:pt x="54" y="65"/>
                    <a:pt x="58" y="65"/>
                  </a:cubicBezTo>
                  <a:cubicBezTo>
                    <a:pt x="60" y="65"/>
                    <a:pt x="62" y="64"/>
                    <a:pt x="62" y="62"/>
                  </a:cubicBezTo>
                  <a:cubicBezTo>
                    <a:pt x="62" y="59"/>
                    <a:pt x="60" y="56"/>
                    <a:pt x="57" y="56"/>
                  </a:cubicBezTo>
                  <a:cubicBezTo>
                    <a:pt x="53" y="56"/>
                    <a:pt x="53" y="60"/>
                    <a:pt x="49" y="60"/>
                  </a:cubicBezTo>
                  <a:cubicBezTo>
                    <a:pt x="48" y="60"/>
                    <a:pt x="47" y="59"/>
                    <a:pt x="46" y="59"/>
                  </a:cubicBezTo>
                  <a:cubicBezTo>
                    <a:pt x="43" y="59"/>
                    <a:pt x="45" y="61"/>
                    <a:pt x="43" y="61"/>
                  </a:cubicBezTo>
                  <a:cubicBezTo>
                    <a:pt x="42" y="61"/>
                    <a:pt x="41" y="60"/>
                    <a:pt x="39" y="60"/>
                  </a:cubicBezTo>
                  <a:cubicBezTo>
                    <a:pt x="39" y="60"/>
                    <a:pt x="38" y="59"/>
                    <a:pt x="37" y="62"/>
                  </a:cubicBezTo>
                  <a:cubicBezTo>
                    <a:pt x="37" y="64"/>
                    <a:pt x="38" y="64"/>
                    <a:pt x="38" y="66"/>
                  </a:cubicBezTo>
                  <a:lnTo>
                    <a:pt x="38" y="66"/>
                  </a:lnTo>
                  <a:lnTo>
                    <a:pt x="38" y="71"/>
                  </a:lnTo>
                  <a:lnTo>
                    <a:pt x="38" y="71"/>
                  </a:lnTo>
                  <a:cubicBezTo>
                    <a:pt x="34" y="71"/>
                    <a:pt x="33" y="69"/>
                    <a:pt x="33" y="65"/>
                  </a:cubicBezTo>
                  <a:cubicBezTo>
                    <a:pt x="33" y="63"/>
                    <a:pt x="35" y="63"/>
                    <a:pt x="35" y="61"/>
                  </a:cubicBezTo>
                  <a:cubicBezTo>
                    <a:pt x="35" y="58"/>
                    <a:pt x="31" y="57"/>
                    <a:pt x="31" y="54"/>
                  </a:cubicBezTo>
                  <a:cubicBezTo>
                    <a:pt x="31" y="51"/>
                    <a:pt x="36" y="50"/>
                    <a:pt x="36" y="47"/>
                  </a:cubicBezTo>
                  <a:cubicBezTo>
                    <a:pt x="36" y="46"/>
                    <a:pt x="36" y="46"/>
                    <a:pt x="36" y="45"/>
                  </a:cubicBezTo>
                  <a:cubicBezTo>
                    <a:pt x="36" y="45"/>
                    <a:pt x="35" y="45"/>
                    <a:pt x="35" y="45"/>
                  </a:cubicBezTo>
                  <a:cubicBezTo>
                    <a:pt x="32" y="45"/>
                    <a:pt x="31" y="51"/>
                    <a:pt x="28" y="51"/>
                  </a:cubicBezTo>
                  <a:cubicBezTo>
                    <a:pt x="27" y="51"/>
                    <a:pt x="23" y="50"/>
                    <a:pt x="23" y="48"/>
                  </a:cubicBezTo>
                  <a:cubicBezTo>
                    <a:pt x="23" y="47"/>
                    <a:pt x="24" y="46"/>
                    <a:pt x="24" y="45"/>
                  </a:cubicBezTo>
                  <a:cubicBezTo>
                    <a:pt x="24" y="44"/>
                    <a:pt x="23" y="43"/>
                    <a:pt x="22" y="43"/>
                  </a:cubicBezTo>
                  <a:cubicBezTo>
                    <a:pt x="22" y="43"/>
                    <a:pt x="21" y="44"/>
                    <a:pt x="20" y="44"/>
                  </a:cubicBezTo>
                  <a:cubicBezTo>
                    <a:pt x="17" y="45"/>
                    <a:pt x="12" y="44"/>
                    <a:pt x="10" y="42"/>
                  </a:cubicBezTo>
                  <a:cubicBezTo>
                    <a:pt x="10" y="39"/>
                    <a:pt x="9" y="33"/>
                    <a:pt x="12" y="33"/>
                  </a:cubicBezTo>
                  <a:cubicBezTo>
                    <a:pt x="13" y="33"/>
                    <a:pt x="13" y="34"/>
                    <a:pt x="14" y="34"/>
                  </a:cubicBezTo>
                  <a:cubicBezTo>
                    <a:pt x="17" y="34"/>
                    <a:pt x="19" y="30"/>
                    <a:pt x="19" y="27"/>
                  </a:cubicBezTo>
                  <a:cubicBezTo>
                    <a:pt x="19" y="16"/>
                    <a:pt x="0" y="20"/>
                    <a:pt x="0" y="8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4" y="0"/>
                    <a:pt x="17" y="5"/>
                    <a:pt x="23" y="5"/>
                  </a:cubicBezTo>
                  <a:cubicBezTo>
                    <a:pt x="29" y="5"/>
                    <a:pt x="31" y="2"/>
                    <a:pt x="37" y="2"/>
                  </a:cubicBezTo>
                  <a:cubicBezTo>
                    <a:pt x="44" y="2"/>
                    <a:pt x="48" y="7"/>
                    <a:pt x="54" y="8"/>
                  </a:cubicBezTo>
                  <a:cubicBezTo>
                    <a:pt x="58" y="9"/>
                    <a:pt x="65" y="8"/>
                    <a:pt x="68" y="10"/>
                  </a:cubicBezTo>
                  <a:cubicBezTo>
                    <a:pt x="68" y="12"/>
                    <a:pt x="66" y="13"/>
                    <a:pt x="66" y="16"/>
                  </a:cubicBezTo>
                  <a:cubicBezTo>
                    <a:pt x="66" y="17"/>
                    <a:pt x="67" y="18"/>
                    <a:pt x="68" y="18"/>
                  </a:cubicBezTo>
                  <a:cubicBezTo>
                    <a:pt x="75" y="18"/>
                    <a:pt x="73" y="6"/>
                    <a:pt x="83" y="6"/>
                  </a:cubicBezTo>
                  <a:cubicBezTo>
                    <a:pt x="86" y="6"/>
                    <a:pt x="88" y="10"/>
                    <a:pt x="90" y="10"/>
                  </a:cubicBezTo>
                  <a:cubicBezTo>
                    <a:pt x="91" y="10"/>
                    <a:pt x="92" y="10"/>
                    <a:pt x="93" y="10"/>
                  </a:cubicBezTo>
                  <a:lnTo>
                    <a:pt x="93" y="10"/>
                  </a:lnTo>
                  <a:lnTo>
                    <a:pt x="93" y="10"/>
                  </a:lnTo>
                  <a:lnTo>
                    <a:pt x="93" y="10"/>
                  </a:lnTo>
                  <a:cubicBezTo>
                    <a:pt x="93" y="15"/>
                    <a:pt x="96" y="17"/>
                    <a:pt x="96" y="22"/>
                  </a:cubicBezTo>
                  <a:cubicBezTo>
                    <a:pt x="96" y="25"/>
                    <a:pt x="102" y="26"/>
                    <a:pt x="103" y="27"/>
                  </a:cubicBezTo>
                  <a:cubicBezTo>
                    <a:pt x="105" y="29"/>
                    <a:pt x="105" y="34"/>
                    <a:pt x="105" y="37"/>
                  </a:cubicBezTo>
                  <a:cubicBezTo>
                    <a:pt x="105" y="46"/>
                    <a:pt x="100" y="48"/>
                    <a:pt x="100" y="56"/>
                  </a:cubicBezTo>
                  <a:cubicBezTo>
                    <a:pt x="100" y="58"/>
                    <a:pt x="101" y="60"/>
                    <a:pt x="103" y="60"/>
                  </a:cubicBezTo>
                  <a:cubicBezTo>
                    <a:pt x="101" y="64"/>
                    <a:pt x="99" y="69"/>
                    <a:pt x="95" y="70"/>
                  </a:cubicBezTo>
                  <a:cubicBezTo>
                    <a:pt x="88" y="74"/>
                    <a:pt x="82" y="68"/>
                    <a:pt x="76" y="73"/>
                  </a:cubicBezTo>
                  <a:lnTo>
                    <a:pt x="76" y="73"/>
                  </a:lnTo>
                  <a:lnTo>
                    <a:pt x="77" y="74"/>
                  </a:lnTo>
                  <a:lnTo>
                    <a:pt x="77" y="74"/>
                  </a:lnTo>
                </a:path>
              </a:pathLst>
            </a:custGeom>
            <a:solidFill>
              <a:srgbClr val="2C42A9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1" name="Freeform 37">
              <a:extLst>
                <a:ext uri="{FF2B5EF4-FFF2-40B4-BE49-F238E27FC236}">
                  <a16:creationId xmlns:a16="http://schemas.microsoft.com/office/drawing/2014/main" id="{37E8F2CE-D86A-4F73-A44B-1EB5D75C760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3077" y="2860526"/>
              <a:ext cx="484953" cy="620003"/>
            </a:xfrm>
            <a:custGeom>
              <a:avLst/>
              <a:gdLst>
                <a:gd name="T0" fmla="*/ 65 w 79"/>
                <a:gd name="T1" fmla="*/ 90 h 101"/>
                <a:gd name="T2" fmla="*/ 60 w 79"/>
                <a:gd name="T3" fmla="*/ 90 h 101"/>
                <a:gd name="T4" fmla="*/ 60 w 79"/>
                <a:gd name="T5" fmla="*/ 90 h 101"/>
                <a:gd name="T6" fmla="*/ 48 w 79"/>
                <a:gd name="T7" fmla="*/ 84 h 101"/>
                <a:gd name="T8" fmla="*/ 37 w 79"/>
                <a:gd name="T9" fmla="*/ 89 h 101"/>
                <a:gd name="T10" fmla="*/ 14 w 79"/>
                <a:gd name="T11" fmla="*/ 98 h 101"/>
                <a:gd name="T12" fmla="*/ 10 w 79"/>
                <a:gd name="T13" fmla="*/ 101 h 101"/>
                <a:gd name="T14" fmla="*/ 7 w 79"/>
                <a:gd name="T15" fmla="*/ 97 h 101"/>
                <a:gd name="T16" fmla="*/ 12 w 79"/>
                <a:gd name="T17" fmla="*/ 78 h 101"/>
                <a:gd name="T18" fmla="*/ 10 w 79"/>
                <a:gd name="T19" fmla="*/ 68 h 101"/>
                <a:gd name="T20" fmla="*/ 3 w 79"/>
                <a:gd name="T21" fmla="*/ 63 h 101"/>
                <a:gd name="T22" fmla="*/ 0 w 79"/>
                <a:gd name="T23" fmla="*/ 51 h 101"/>
                <a:gd name="T24" fmla="*/ 16 w 79"/>
                <a:gd name="T25" fmla="*/ 37 h 101"/>
                <a:gd name="T26" fmla="*/ 22 w 79"/>
                <a:gd name="T27" fmla="*/ 20 h 101"/>
                <a:gd name="T28" fmla="*/ 22 w 79"/>
                <a:gd name="T29" fmla="*/ 15 h 101"/>
                <a:gd name="T30" fmla="*/ 19 w 79"/>
                <a:gd name="T31" fmla="*/ 5 h 101"/>
                <a:gd name="T32" fmla="*/ 24 w 79"/>
                <a:gd name="T33" fmla="*/ 1 h 101"/>
                <a:gd name="T34" fmla="*/ 29 w 79"/>
                <a:gd name="T35" fmla="*/ 1 h 101"/>
                <a:gd name="T36" fmla="*/ 29 w 79"/>
                <a:gd name="T37" fmla="*/ 8 h 101"/>
                <a:gd name="T38" fmla="*/ 35 w 79"/>
                <a:gd name="T39" fmla="*/ 9 h 101"/>
                <a:gd name="T40" fmla="*/ 51 w 79"/>
                <a:gd name="T41" fmla="*/ 10 h 101"/>
                <a:gd name="T42" fmla="*/ 51 w 79"/>
                <a:gd name="T43" fmla="*/ 10 h 101"/>
                <a:gd name="T44" fmla="*/ 50 w 79"/>
                <a:gd name="T45" fmla="*/ 14 h 101"/>
                <a:gd name="T46" fmla="*/ 50 w 79"/>
                <a:gd name="T47" fmla="*/ 14 h 101"/>
                <a:gd name="T48" fmla="*/ 56 w 79"/>
                <a:gd name="T49" fmla="*/ 20 h 101"/>
                <a:gd name="T50" fmla="*/ 65 w 79"/>
                <a:gd name="T51" fmla="*/ 14 h 101"/>
                <a:gd name="T52" fmla="*/ 79 w 79"/>
                <a:gd name="T53" fmla="*/ 21 h 101"/>
                <a:gd name="T54" fmla="*/ 78 w 79"/>
                <a:gd name="T55" fmla="*/ 26 h 101"/>
                <a:gd name="T56" fmla="*/ 78 w 79"/>
                <a:gd name="T57" fmla="*/ 34 h 101"/>
                <a:gd name="T58" fmla="*/ 76 w 79"/>
                <a:gd name="T59" fmla="*/ 42 h 101"/>
                <a:gd name="T60" fmla="*/ 79 w 79"/>
                <a:gd name="T61" fmla="*/ 66 h 101"/>
                <a:gd name="T62" fmla="*/ 66 w 79"/>
                <a:gd name="T63" fmla="*/ 81 h 101"/>
                <a:gd name="T64" fmla="*/ 69 w 79"/>
                <a:gd name="T65" fmla="*/ 87 h 101"/>
                <a:gd name="T66" fmla="*/ 69 w 79"/>
                <a:gd name="T67" fmla="*/ 87 h 101"/>
                <a:gd name="T68" fmla="*/ 65 w 79"/>
                <a:gd name="T69" fmla="*/ 90 h 101"/>
                <a:gd name="T70" fmla="*/ 65 w 79"/>
                <a:gd name="T71" fmla="*/ 9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101">
                  <a:moveTo>
                    <a:pt x="65" y="90"/>
                  </a:moveTo>
                  <a:lnTo>
                    <a:pt x="60" y="90"/>
                  </a:lnTo>
                  <a:lnTo>
                    <a:pt x="60" y="90"/>
                  </a:lnTo>
                  <a:cubicBezTo>
                    <a:pt x="56" y="88"/>
                    <a:pt x="55" y="84"/>
                    <a:pt x="48" y="84"/>
                  </a:cubicBezTo>
                  <a:cubicBezTo>
                    <a:pt x="42" y="84"/>
                    <a:pt x="42" y="88"/>
                    <a:pt x="37" y="89"/>
                  </a:cubicBezTo>
                  <a:cubicBezTo>
                    <a:pt x="28" y="92"/>
                    <a:pt x="21" y="94"/>
                    <a:pt x="14" y="98"/>
                  </a:cubicBezTo>
                  <a:cubicBezTo>
                    <a:pt x="12" y="99"/>
                    <a:pt x="11" y="100"/>
                    <a:pt x="10" y="101"/>
                  </a:cubicBezTo>
                  <a:cubicBezTo>
                    <a:pt x="8" y="101"/>
                    <a:pt x="7" y="99"/>
                    <a:pt x="7" y="97"/>
                  </a:cubicBezTo>
                  <a:cubicBezTo>
                    <a:pt x="7" y="89"/>
                    <a:pt x="12" y="87"/>
                    <a:pt x="12" y="78"/>
                  </a:cubicBezTo>
                  <a:cubicBezTo>
                    <a:pt x="12" y="75"/>
                    <a:pt x="12" y="70"/>
                    <a:pt x="10" y="68"/>
                  </a:cubicBezTo>
                  <a:cubicBezTo>
                    <a:pt x="9" y="67"/>
                    <a:pt x="3" y="66"/>
                    <a:pt x="3" y="63"/>
                  </a:cubicBezTo>
                  <a:cubicBezTo>
                    <a:pt x="3" y="58"/>
                    <a:pt x="0" y="56"/>
                    <a:pt x="0" y="51"/>
                  </a:cubicBezTo>
                  <a:cubicBezTo>
                    <a:pt x="0" y="42"/>
                    <a:pt x="11" y="42"/>
                    <a:pt x="16" y="37"/>
                  </a:cubicBezTo>
                  <a:cubicBezTo>
                    <a:pt x="20" y="34"/>
                    <a:pt x="22" y="26"/>
                    <a:pt x="22" y="20"/>
                  </a:cubicBezTo>
                  <a:cubicBezTo>
                    <a:pt x="22" y="19"/>
                    <a:pt x="23" y="16"/>
                    <a:pt x="22" y="15"/>
                  </a:cubicBezTo>
                  <a:cubicBezTo>
                    <a:pt x="22" y="9"/>
                    <a:pt x="18" y="7"/>
                    <a:pt x="19" y="5"/>
                  </a:cubicBezTo>
                  <a:cubicBezTo>
                    <a:pt x="21" y="3"/>
                    <a:pt x="23" y="4"/>
                    <a:pt x="24" y="1"/>
                  </a:cubicBezTo>
                  <a:cubicBezTo>
                    <a:pt x="24" y="1"/>
                    <a:pt x="27" y="0"/>
                    <a:pt x="29" y="1"/>
                  </a:cubicBezTo>
                  <a:cubicBezTo>
                    <a:pt x="31" y="2"/>
                    <a:pt x="29" y="6"/>
                    <a:pt x="29" y="8"/>
                  </a:cubicBezTo>
                  <a:cubicBezTo>
                    <a:pt x="29" y="9"/>
                    <a:pt x="32" y="9"/>
                    <a:pt x="35" y="9"/>
                  </a:cubicBezTo>
                  <a:cubicBezTo>
                    <a:pt x="40" y="10"/>
                    <a:pt x="44" y="10"/>
                    <a:pt x="51" y="10"/>
                  </a:cubicBezTo>
                  <a:lnTo>
                    <a:pt x="51" y="10"/>
                  </a:lnTo>
                  <a:lnTo>
                    <a:pt x="50" y="14"/>
                  </a:lnTo>
                  <a:lnTo>
                    <a:pt x="50" y="14"/>
                  </a:lnTo>
                  <a:cubicBezTo>
                    <a:pt x="51" y="15"/>
                    <a:pt x="52" y="20"/>
                    <a:pt x="56" y="20"/>
                  </a:cubicBezTo>
                  <a:cubicBezTo>
                    <a:pt x="60" y="20"/>
                    <a:pt x="61" y="14"/>
                    <a:pt x="65" y="14"/>
                  </a:cubicBezTo>
                  <a:cubicBezTo>
                    <a:pt x="72" y="14"/>
                    <a:pt x="76" y="17"/>
                    <a:pt x="79" y="21"/>
                  </a:cubicBezTo>
                  <a:cubicBezTo>
                    <a:pt x="78" y="22"/>
                    <a:pt x="78" y="23"/>
                    <a:pt x="78" y="26"/>
                  </a:cubicBezTo>
                  <a:cubicBezTo>
                    <a:pt x="78" y="30"/>
                    <a:pt x="78" y="31"/>
                    <a:pt x="78" y="34"/>
                  </a:cubicBezTo>
                  <a:cubicBezTo>
                    <a:pt x="78" y="38"/>
                    <a:pt x="76" y="38"/>
                    <a:pt x="76" y="42"/>
                  </a:cubicBezTo>
                  <a:cubicBezTo>
                    <a:pt x="76" y="50"/>
                    <a:pt x="79" y="60"/>
                    <a:pt x="79" y="66"/>
                  </a:cubicBezTo>
                  <a:cubicBezTo>
                    <a:pt x="79" y="73"/>
                    <a:pt x="65" y="68"/>
                    <a:pt x="66" y="81"/>
                  </a:cubicBezTo>
                  <a:cubicBezTo>
                    <a:pt x="66" y="84"/>
                    <a:pt x="67" y="84"/>
                    <a:pt x="69" y="87"/>
                  </a:cubicBezTo>
                  <a:lnTo>
                    <a:pt x="69" y="87"/>
                  </a:lnTo>
                  <a:lnTo>
                    <a:pt x="65" y="90"/>
                  </a:lnTo>
                  <a:lnTo>
                    <a:pt x="65" y="90"/>
                  </a:lnTo>
                </a:path>
              </a:pathLst>
            </a:custGeom>
            <a:solidFill>
              <a:srgbClr val="6D8BC6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2" name="Freeform 38">
              <a:extLst>
                <a:ext uri="{FF2B5EF4-FFF2-40B4-BE49-F238E27FC236}">
                  <a16:creationId xmlns:a16="http://schemas.microsoft.com/office/drawing/2014/main" id="{B30E1077-10F5-442D-BDB4-55C18F016A74}"/>
                </a:ext>
              </a:extLst>
            </p:cNvPr>
            <p:cNvSpPr>
              <a:spLocks/>
            </p:cNvSpPr>
            <p:nvPr/>
          </p:nvSpPr>
          <p:spPr bwMode="gray">
            <a:xfrm>
              <a:off x="2152089" y="2971021"/>
              <a:ext cx="484953" cy="460399"/>
            </a:xfrm>
            <a:custGeom>
              <a:avLst/>
              <a:gdLst>
                <a:gd name="T0" fmla="*/ 53 w 79"/>
                <a:gd name="T1" fmla="*/ 75 h 75"/>
                <a:gd name="T2" fmla="*/ 46 w 79"/>
                <a:gd name="T3" fmla="*/ 74 h 75"/>
                <a:gd name="T4" fmla="*/ 46 w 79"/>
                <a:gd name="T5" fmla="*/ 74 h 75"/>
                <a:gd name="T6" fmla="*/ 34 w 79"/>
                <a:gd name="T7" fmla="*/ 74 h 75"/>
                <a:gd name="T8" fmla="*/ 34 w 79"/>
                <a:gd name="T9" fmla="*/ 74 h 75"/>
                <a:gd name="T10" fmla="*/ 3 w 79"/>
                <a:gd name="T11" fmla="*/ 69 h 75"/>
                <a:gd name="T12" fmla="*/ 1 w 79"/>
                <a:gd name="T13" fmla="*/ 63 h 75"/>
                <a:gd name="T14" fmla="*/ 14 w 79"/>
                <a:gd name="T15" fmla="*/ 48 h 75"/>
                <a:gd name="T16" fmla="*/ 11 w 79"/>
                <a:gd name="T17" fmla="*/ 24 h 75"/>
                <a:gd name="T18" fmla="*/ 13 w 79"/>
                <a:gd name="T19" fmla="*/ 16 h 75"/>
                <a:gd name="T20" fmla="*/ 13 w 79"/>
                <a:gd name="T21" fmla="*/ 8 h 75"/>
                <a:gd name="T22" fmla="*/ 22 w 79"/>
                <a:gd name="T23" fmla="*/ 2 h 75"/>
                <a:gd name="T24" fmla="*/ 41 w 79"/>
                <a:gd name="T25" fmla="*/ 6 h 75"/>
                <a:gd name="T26" fmla="*/ 52 w 79"/>
                <a:gd name="T27" fmla="*/ 2 h 75"/>
                <a:gd name="T28" fmla="*/ 56 w 79"/>
                <a:gd name="T29" fmla="*/ 4 h 75"/>
                <a:gd name="T30" fmla="*/ 67 w 79"/>
                <a:gd name="T31" fmla="*/ 0 h 75"/>
                <a:gd name="T32" fmla="*/ 79 w 79"/>
                <a:gd name="T33" fmla="*/ 14 h 75"/>
                <a:gd name="T34" fmla="*/ 69 w 79"/>
                <a:gd name="T35" fmla="*/ 29 h 75"/>
                <a:gd name="T36" fmla="*/ 69 w 79"/>
                <a:gd name="T37" fmla="*/ 34 h 75"/>
                <a:gd name="T38" fmla="*/ 53 w 79"/>
                <a:gd name="T39" fmla="*/ 63 h 75"/>
                <a:gd name="T40" fmla="*/ 53 w 79"/>
                <a:gd name="T41" fmla="*/ 63 h 75"/>
                <a:gd name="T42" fmla="*/ 53 w 79"/>
                <a:gd name="T43" fmla="*/ 75 h 75"/>
                <a:gd name="T44" fmla="*/ 53 w 79"/>
                <a:gd name="T45" fmla="*/ 75 h 75"/>
                <a:gd name="T46" fmla="*/ 53 w 79"/>
                <a:gd name="T4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75">
                  <a:moveTo>
                    <a:pt x="53" y="75"/>
                  </a:moveTo>
                  <a:cubicBezTo>
                    <a:pt x="51" y="75"/>
                    <a:pt x="49" y="75"/>
                    <a:pt x="46" y="74"/>
                  </a:cubicBezTo>
                  <a:lnTo>
                    <a:pt x="46" y="74"/>
                  </a:lnTo>
                  <a:lnTo>
                    <a:pt x="34" y="74"/>
                  </a:lnTo>
                  <a:lnTo>
                    <a:pt x="34" y="74"/>
                  </a:lnTo>
                  <a:cubicBezTo>
                    <a:pt x="17" y="73"/>
                    <a:pt x="12" y="69"/>
                    <a:pt x="3" y="69"/>
                  </a:cubicBezTo>
                  <a:cubicBezTo>
                    <a:pt x="2" y="66"/>
                    <a:pt x="1" y="66"/>
                    <a:pt x="1" y="63"/>
                  </a:cubicBezTo>
                  <a:cubicBezTo>
                    <a:pt x="0" y="50"/>
                    <a:pt x="14" y="55"/>
                    <a:pt x="14" y="48"/>
                  </a:cubicBezTo>
                  <a:cubicBezTo>
                    <a:pt x="14" y="42"/>
                    <a:pt x="11" y="32"/>
                    <a:pt x="11" y="24"/>
                  </a:cubicBezTo>
                  <a:cubicBezTo>
                    <a:pt x="11" y="20"/>
                    <a:pt x="13" y="20"/>
                    <a:pt x="13" y="16"/>
                  </a:cubicBezTo>
                  <a:cubicBezTo>
                    <a:pt x="13" y="13"/>
                    <a:pt x="13" y="12"/>
                    <a:pt x="13" y="8"/>
                  </a:cubicBezTo>
                  <a:cubicBezTo>
                    <a:pt x="13" y="2"/>
                    <a:pt x="14" y="2"/>
                    <a:pt x="22" y="2"/>
                  </a:cubicBezTo>
                  <a:cubicBezTo>
                    <a:pt x="31" y="2"/>
                    <a:pt x="32" y="6"/>
                    <a:pt x="41" y="6"/>
                  </a:cubicBezTo>
                  <a:cubicBezTo>
                    <a:pt x="46" y="6"/>
                    <a:pt x="48" y="2"/>
                    <a:pt x="52" y="2"/>
                  </a:cubicBezTo>
                  <a:cubicBezTo>
                    <a:pt x="53" y="2"/>
                    <a:pt x="54" y="4"/>
                    <a:pt x="56" y="4"/>
                  </a:cubicBezTo>
                  <a:cubicBezTo>
                    <a:pt x="61" y="4"/>
                    <a:pt x="62" y="0"/>
                    <a:pt x="67" y="0"/>
                  </a:cubicBezTo>
                  <a:cubicBezTo>
                    <a:pt x="72" y="0"/>
                    <a:pt x="78" y="9"/>
                    <a:pt x="79" y="14"/>
                  </a:cubicBezTo>
                  <a:cubicBezTo>
                    <a:pt x="74" y="18"/>
                    <a:pt x="69" y="25"/>
                    <a:pt x="69" y="29"/>
                  </a:cubicBezTo>
                  <a:cubicBezTo>
                    <a:pt x="69" y="32"/>
                    <a:pt x="69" y="33"/>
                    <a:pt x="69" y="34"/>
                  </a:cubicBezTo>
                  <a:cubicBezTo>
                    <a:pt x="69" y="46"/>
                    <a:pt x="58" y="55"/>
                    <a:pt x="53" y="63"/>
                  </a:cubicBezTo>
                  <a:lnTo>
                    <a:pt x="53" y="63"/>
                  </a:lnTo>
                  <a:lnTo>
                    <a:pt x="53" y="75"/>
                  </a:lnTo>
                  <a:lnTo>
                    <a:pt x="53" y="75"/>
                  </a:lnTo>
                  <a:lnTo>
                    <a:pt x="53" y="75"/>
                  </a:lnTo>
                </a:path>
              </a:pathLst>
            </a:custGeom>
            <a:solidFill>
              <a:srgbClr val="6584C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3" name="Freeform 39">
              <a:extLst>
                <a:ext uri="{FF2B5EF4-FFF2-40B4-BE49-F238E27FC236}">
                  <a16:creationId xmlns:a16="http://schemas.microsoft.com/office/drawing/2014/main" id="{6CE8C4A6-9686-4A94-93BA-E24AA8E7C88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0304" y="3376172"/>
              <a:ext cx="644558" cy="558617"/>
            </a:xfrm>
            <a:custGeom>
              <a:avLst/>
              <a:gdLst>
                <a:gd name="T0" fmla="*/ 85 w 105"/>
                <a:gd name="T1" fmla="*/ 6 h 91"/>
                <a:gd name="T2" fmla="*/ 80 w 105"/>
                <a:gd name="T3" fmla="*/ 6 h 91"/>
                <a:gd name="T4" fmla="*/ 80 w 105"/>
                <a:gd name="T5" fmla="*/ 6 h 91"/>
                <a:gd name="T6" fmla="*/ 68 w 105"/>
                <a:gd name="T7" fmla="*/ 0 h 91"/>
                <a:gd name="T8" fmla="*/ 57 w 105"/>
                <a:gd name="T9" fmla="*/ 5 h 91"/>
                <a:gd name="T10" fmla="*/ 34 w 105"/>
                <a:gd name="T11" fmla="*/ 14 h 91"/>
                <a:gd name="T12" fmla="*/ 22 w 105"/>
                <a:gd name="T13" fmla="*/ 27 h 91"/>
                <a:gd name="T14" fmla="*/ 3 w 105"/>
                <a:gd name="T15" fmla="*/ 30 h 91"/>
                <a:gd name="T16" fmla="*/ 6 w 105"/>
                <a:gd name="T17" fmla="*/ 34 h 91"/>
                <a:gd name="T18" fmla="*/ 0 w 105"/>
                <a:gd name="T19" fmla="*/ 39 h 91"/>
                <a:gd name="T20" fmla="*/ 0 w 105"/>
                <a:gd name="T21" fmla="*/ 47 h 91"/>
                <a:gd name="T22" fmla="*/ 3 w 105"/>
                <a:gd name="T23" fmla="*/ 50 h 91"/>
                <a:gd name="T24" fmla="*/ 9 w 105"/>
                <a:gd name="T25" fmla="*/ 47 h 91"/>
                <a:gd name="T26" fmla="*/ 14 w 105"/>
                <a:gd name="T27" fmla="*/ 51 h 91"/>
                <a:gd name="T28" fmla="*/ 30 w 105"/>
                <a:gd name="T29" fmla="*/ 46 h 91"/>
                <a:gd name="T30" fmla="*/ 48 w 105"/>
                <a:gd name="T31" fmla="*/ 56 h 91"/>
                <a:gd name="T32" fmla="*/ 48 w 105"/>
                <a:gd name="T33" fmla="*/ 56 h 91"/>
                <a:gd name="T34" fmla="*/ 46 w 105"/>
                <a:gd name="T35" fmla="*/ 56 h 91"/>
                <a:gd name="T36" fmla="*/ 46 w 105"/>
                <a:gd name="T37" fmla="*/ 56 h 91"/>
                <a:gd name="T38" fmla="*/ 29 w 105"/>
                <a:gd name="T39" fmla="*/ 50 h 91"/>
                <a:gd name="T40" fmla="*/ 23 w 105"/>
                <a:gd name="T41" fmla="*/ 53 h 91"/>
                <a:gd name="T42" fmla="*/ 23 w 105"/>
                <a:gd name="T43" fmla="*/ 57 h 91"/>
                <a:gd name="T44" fmla="*/ 19 w 105"/>
                <a:gd name="T45" fmla="*/ 62 h 91"/>
                <a:gd name="T46" fmla="*/ 25 w 105"/>
                <a:gd name="T47" fmla="*/ 65 h 91"/>
                <a:gd name="T48" fmla="*/ 35 w 105"/>
                <a:gd name="T49" fmla="*/ 73 h 91"/>
                <a:gd name="T50" fmla="*/ 34 w 105"/>
                <a:gd name="T51" fmla="*/ 76 h 91"/>
                <a:gd name="T52" fmla="*/ 51 w 105"/>
                <a:gd name="T53" fmla="*/ 86 h 91"/>
                <a:gd name="T54" fmla="*/ 58 w 105"/>
                <a:gd name="T55" fmla="*/ 91 h 91"/>
                <a:gd name="T56" fmla="*/ 64 w 105"/>
                <a:gd name="T57" fmla="*/ 85 h 91"/>
                <a:gd name="T58" fmla="*/ 61 w 105"/>
                <a:gd name="T59" fmla="*/ 76 h 91"/>
                <a:gd name="T60" fmla="*/ 62 w 105"/>
                <a:gd name="T61" fmla="*/ 72 h 91"/>
                <a:gd name="T62" fmla="*/ 62 w 105"/>
                <a:gd name="T63" fmla="*/ 72 h 91"/>
                <a:gd name="T64" fmla="*/ 65 w 105"/>
                <a:gd name="T65" fmla="*/ 72 h 91"/>
                <a:gd name="T66" fmla="*/ 65 w 105"/>
                <a:gd name="T67" fmla="*/ 72 h 91"/>
                <a:gd name="T68" fmla="*/ 70 w 105"/>
                <a:gd name="T69" fmla="*/ 82 h 91"/>
                <a:gd name="T70" fmla="*/ 82 w 105"/>
                <a:gd name="T71" fmla="*/ 69 h 91"/>
                <a:gd name="T72" fmla="*/ 87 w 105"/>
                <a:gd name="T73" fmla="*/ 71 h 91"/>
                <a:gd name="T74" fmla="*/ 87 w 105"/>
                <a:gd name="T75" fmla="*/ 71 h 91"/>
                <a:gd name="T76" fmla="*/ 86 w 105"/>
                <a:gd name="T77" fmla="*/ 62 h 91"/>
                <a:gd name="T78" fmla="*/ 86 w 105"/>
                <a:gd name="T79" fmla="*/ 62 h 91"/>
                <a:gd name="T80" fmla="*/ 79 w 105"/>
                <a:gd name="T81" fmla="*/ 48 h 91"/>
                <a:gd name="T82" fmla="*/ 96 w 105"/>
                <a:gd name="T83" fmla="*/ 42 h 91"/>
                <a:gd name="T84" fmla="*/ 105 w 105"/>
                <a:gd name="T85" fmla="*/ 40 h 91"/>
                <a:gd name="T86" fmla="*/ 90 w 105"/>
                <a:gd name="T87" fmla="*/ 26 h 91"/>
                <a:gd name="T88" fmla="*/ 90 w 105"/>
                <a:gd name="T89" fmla="*/ 23 h 91"/>
                <a:gd name="T90" fmla="*/ 99 w 105"/>
                <a:gd name="T91" fmla="*/ 23 h 91"/>
                <a:gd name="T92" fmla="*/ 85 w 105"/>
                <a:gd name="T93" fmla="*/ 7 h 91"/>
                <a:gd name="T94" fmla="*/ 85 w 105"/>
                <a:gd name="T95" fmla="*/ 5 h 91"/>
                <a:gd name="T96" fmla="*/ 85 w 105"/>
                <a:gd name="T97" fmla="*/ 5 h 91"/>
                <a:gd name="T98" fmla="*/ 85 w 105"/>
                <a:gd name="T99" fmla="*/ 6 h 91"/>
                <a:gd name="T100" fmla="*/ 85 w 105"/>
                <a:gd name="T101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5" h="91">
                  <a:moveTo>
                    <a:pt x="85" y="6"/>
                  </a:moveTo>
                  <a:lnTo>
                    <a:pt x="80" y="6"/>
                  </a:lnTo>
                  <a:lnTo>
                    <a:pt x="80" y="6"/>
                  </a:lnTo>
                  <a:cubicBezTo>
                    <a:pt x="76" y="4"/>
                    <a:pt x="75" y="0"/>
                    <a:pt x="68" y="0"/>
                  </a:cubicBezTo>
                  <a:cubicBezTo>
                    <a:pt x="62" y="0"/>
                    <a:pt x="62" y="4"/>
                    <a:pt x="57" y="5"/>
                  </a:cubicBezTo>
                  <a:cubicBezTo>
                    <a:pt x="48" y="8"/>
                    <a:pt x="41" y="10"/>
                    <a:pt x="34" y="14"/>
                  </a:cubicBezTo>
                  <a:cubicBezTo>
                    <a:pt x="29" y="17"/>
                    <a:pt x="28" y="25"/>
                    <a:pt x="22" y="27"/>
                  </a:cubicBezTo>
                  <a:cubicBezTo>
                    <a:pt x="15" y="31"/>
                    <a:pt x="9" y="25"/>
                    <a:pt x="3" y="30"/>
                  </a:cubicBezTo>
                  <a:cubicBezTo>
                    <a:pt x="5" y="32"/>
                    <a:pt x="7" y="32"/>
                    <a:pt x="6" y="34"/>
                  </a:cubicBezTo>
                  <a:cubicBezTo>
                    <a:pt x="3" y="37"/>
                    <a:pt x="0" y="32"/>
                    <a:pt x="0" y="39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48"/>
                    <a:pt x="0" y="50"/>
                    <a:pt x="3" y="50"/>
                  </a:cubicBezTo>
                  <a:cubicBezTo>
                    <a:pt x="6" y="50"/>
                    <a:pt x="7" y="47"/>
                    <a:pt x="9" y="47"/>
                  </a:cubicBezTo>
                  <a:cubicBezTo>
                    <a:pt x="11" y="47"/>
                    <a:pt x="11" y="51"/>
                    <a:pt x="14" y="51"/>
                  </a:cubicBezTo>
                  <a:cubicBezTo>
                    <a:pt x="20" y="51"/>
                    <a:pt x="23" y="44"/>
                    <a:pt x="30" y="46"/>
                  </a:cubicBezTo>
                  <a:cubicBezTo>
                    <a:pt x="37" y="47"/>
                    <a:pt x="46" y="50"/>
                    <a:pt x="48" y="56"/>
                  </a:cubicBezTo>
                  <a:lnTo>
                    <a:pt x="48" y="56"/>
                  </a:lnTo>
                  <a:lnTo>
                    <a:pt x="46" y="56"/>
                  </a:lnTo>
                  <a:lnTo>
                    <a:pt x="46" y="56"/>
                  </a:lnTo>
                  <a:cubicBezTo>
                    <a:pt x="40" y="53"/>
                    <a:pt x="36" y="50"/>
                    <a:pt x="29" y="50"/>
                  </a:cubicBezTo>
                  <a:cubicBezTo>
                    <a:pt x="25" y="50"/>
                    <a:pt x="23" y="50"/>
                    <a:pt x="23" y="53"/>
                  </a:cubicBezTo>
                  <a:cubicBezTo>
                    <a:pt x="23" y="56"/>
                    <a:pt x="23" y="55"/>
                    <a:pt x="23" y="57"/>
                  </a:cubicBezTo>
                  <a:cubicBezTo>
                    <a:pt x="23" y="58"/>
                    <a:pt x="19" y="59"/>
                    <a:pt x="19" y="62"/>
                  </a:cubicBezTo>
                  <a:cubicBezTo>
                    <a:pt x="19" y="66"/>
                    <a:pt x="22" y="65"/>
                    <a:pt x="25" y="65"/>
                  </a:cubicBezTo>
                  <a:cubicBezTo>
                    <a:pt x="29" y="66"/>
                    <a:pt x="35" y="68"/>
                    <a:pt x="35" y="73"/>
                  </a:cubicBezTo>
                  <a:cubicBezTo>
                    <a:pt x="35" y="74"/>
                    <a:pt x="34" y="75"/>
                    <a:pt x="34" y="76"/>
                  </a:cubicBezTo>
                  <a:cubicBezTo>
                    <a:pt x="41" y="81"/>
                    <a:pt x="46" y="81"/>
                    <a:pt x="51" y="86"/>
                  </a:cubicBezTo>
                  <a:cubicBezTo>
                    <a:pt x="53" y="88"/>
                    <a:pt x="55" y="91"/>
                    <a:pt x="58" y="91"/>
                  </a:cubicBezTo>
                  <a:cubicBezTo>
                    <a:pt x="60" y="91"/>
                    <a:pt x="64" y="88"/>
                    <a:pt x="64" y="85"/>
                  </a:cubicBezTo>
                  <a:cubicBezTo>
                    <a:pt x="64" y="81"/>
                    <a:pt x="61" y="80"/>
                    <a:pt x="61" y="76"/>
                  </a:cubicBezTo>
                  <a:cubicBezTo>
                    <a:pt x="61" y="74"/>
                    <a:pt x="61" y="73"/>
                    <a:pt x="62" y="72"/>
                  </a:cubicBezTo>
                  <a:lnTo>
                    <a:pt x="62" y="72"/>
                  </a:lnTo>
                  <a:lnTo>
                    <a:pt x="65" y="72"/>
                  </a:lnTo>
                  <a:lnTo>
                    <a:pt x="65" y="72"/>
                  </a:lnTo>
                  <a:cubicBezTo>
                    <a:pt x="65" y="74"/>
                    <a:pt x="66" y="82"/>
                    <a:pt x="70" y="82"/>
                  </a:cubicBezTo>
                  <a:cubicBezTo>
                    <a:pt x="74" y="82"/>
                    <a:pt x="76" y="69"/>
                    <a:pt x="82" y="69"/>
                  </a:cubicBezTo>
                  <a:cubicBezTo>
                    <a:pt x="84" y="69"/>
                    <a:pt x="86" y="70"/>
                    <a:pt x="87" y="71"/>
                  </a:cubicBezTo>
                  <a:lnTo>
                    <a:pt x="87" y="71"/>
                  </a:lnTo>
                  <a:lnTo>
                    <a:pt x="86" y="62"/>
                  </a:lnTo>
                  <a:lnTo>
                    <a:pt x="86" y="62"/>
                  </a:lnTo>
                  <a:cubicBezTo>
                    <a:pt x="85" y="60"/>
                    <a:pt x="79" y="50"/>
                    <a:pt x="79" y="48"/>
                  </a:cubicBezTo>
                  <a:cubicBezTo>
                    <a:pt x="79" y="45"/>
                    <a:pt x="91" y="42"/>
                    <a:pt x="96" y="42"/>
                  </a:cubicBezTo>
                  <a:cubicBezTo>
                    <a:pt x="96" y="42"/>
                    <a:pt x="105" y="42"/>
                    <a:pt x="105" y="40"/>
                  </a:cubicBezTo>
                  <a:cubicBezTo>
                    <a:pt x="105" y="27"/>
                    <a:pt x="90" y="32"/>
                    <a:pt x="90" y="26"/>
                  </a:cubicBezTo>
                  <a:cubicBezTo>
                    <a:pt x="90" y="26"/>
                    <a:pt x="90" y="25"/>
                    <a:pt x="90" y="23"/>
                  </a:cubicBezTo>
                  <a:cubicBezTo>
                    <a:pt x="91" y="25"/>
                    <a:pt x="96" y="24"/>
                    <a:pt x="99" y="23"/>
                  </a:cubicBezTo>
                  <a:cubicBezTo>
                    <a:pt x="97" y="15"/>
                    <a:pt x="85" y="17"/>
                    <a:pt x="85" y="7"/>
                  </a:cubicBezTo>
                  <a:cubicBezTo>
                    <a:pt x="85" y="7"/>
                    <a:pt x="85" y="6"/>
                    <a:pt x="85" y="5"/>
                  </a:cubicBezTo>
                  <a:lnTo>
                    <a:pt x="85" y="5"/>
                  </a:lnTo>
                  <a:lnTo>
                    <a:pt x="85" y="6"/>
                  </a:lnTo>
                  <a:lnTo>
                    <a:pt x="85" y="6"/>
                  </a:lnTo>
                </a:path>
              </a:pathLst>
            </a:custGeom>
            <a:solidFill>
              <a:srgbClr val="4366B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4" name="Freeform 40">
              <a:extLst>
                <a:ext uri="{FF2B5EF4-FFF2-40B4-BE49-F238E27FC236}">
                  <a16:creationId xmlns:a16="http://schemas.microsoft.com/office/drawing/2014/main" id="{7FE5BC73-3598-4265-BD90-EA0E9C9BE9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115257" y="3394588"/>
              <a:ext cx="613865" cy="466537"/>
            </a:xfrm>
            <a:custGeom>
              <a:avLst/>
              <a:gdLst>
                <a:gd name="T0" fmla="*/ 88 w 100"/>
                <a:gd name="T1" fmla="*/ 64 h 76"/>
                <a:gd name="T2" fmla="*/ 79 w 100"/>
                <a:gd name="T3" fmla="*/ 72 h 76"/>
                <a:gd name="T4" fmla="*/ 57 w 100"/>
                <a:gd name="T5" fmla="*/ 68 h 76"/>
                <a:gd name="T6" fmla="*/ 42 w 100"/>
                <a:gd name="T7" fmla="*/ 75 h 76"/>
                <a:gd name="T8" fmla="*/ 34 w 100"/>
                <a:gd name="T9" fmla="*/ 75 h 76"/>
                <a:gd name="T10" fmla="*/ 30 w 100"/>
                <a:gd name="T11" fmla="*/ 76 h 76"/>
                <a:gd name="T12" fmla="*/ 11 w 100"/>
                <a:gd name="T13" fmla="*/ 71 h 76"/>
                <a:gd name="T14" fmla="*/ 7 w 100"/>
                <a:gd name="T15" fmla="*/ 69 h 76"/>
                <a:gd name="T16" fmla="*/ 7 w 100"/>
                <a:gd name="T17" fmla="*/ 69 h 76"/>
                <a:gd name="T18" fmla="*/ 7 w 100"/>
                <a:gd name="T19" fmla="*/ 59 h 76"/>
                <a:gd name="T20" fmla="*/ 7 w 100"/>
                <a:gd name="T21" fmla="*/ 59 h 76"/>
                <a:gd name="T22" fmla="*/ 0 w 100"/>
                <a:gd name="T23" fmla="*/ 45 h 76"/>
                <a:gd name="T24" fmla="*/ 17 w 100"/>
                <a:gd name="T25" fmla="*/ 39 h 76"/>
                <a:gd name="T26" fmla="*/ 26 w 100"/>
                <a:gd name="T27" fmla="*/ 37 h 76"/>
                <a:gd name="T28" fmla="*/ 11 w 100"/>
                <a:gd name="T29" fmla="*/ 23 h 76"/>
                <a:gd name="T30" fmla="*/ 11 w 100"/>
                <a:gd name="T31" fmla="*/ 20 h 76"/>
                <a:gd name="T32" fmla="*/ 20 w 100"/>
                <a:gd name="T33" fmla="*/ 20 h 76"/>
                <a:gd name="T34" fmla="*/ 6 w 100"/>
                <a:gd name="T35" fmla="*/ 4 h 76"/>
                <a:gd name="T36" fmla="*/ 9 w 100"/>
                <a:gd name="T37" fmla="*/ 0 h 76"/>
                <a:gd name="T38" fmla="*/ 40 w 100"/>
                <a:gd name="T39" fmla="*/ 5 h 76"/>
                <a:gd name="T40" fmla="*/ 40 w 100"/>
                <a:gd name="T41" fmla="*/ 5 h 76"/>
                <a:gd name="T42" fmla="*/ 52 w 100"/>
                <a:gd name="T43" fmla="*/ 5 h 76"/>
                <a:gd name="T44" fmla="*/ 52 w 100"/>
                <a:gd name="T45" fmla="*/ 5 h 76"/>
                <a:gd name="T46" fmla="*/ 63 w 100"/>
                <a:gd name="T47" fmla="*/ 7 h 76"/>
                <a:gd name="T48" fmla="*/ 89 w 100"/>
                <a:gd name="T49" fmla="*/ 19 h 76"/>
                <a:gd name="T50" fmla="*/ 100 w 100"/>
                <a:gd name="T51" fmla="*/ 26 h 76"/>
                <a:gd name="T52" fmla="*/ 100 w 100"/>
                <a:gd name="T53" fmla="*/ 26 h 76"/>
                <a:gd name="T54" fmla="*/ 88 w 100"/>
                <a:gd name="T55" fmla="*/ 64 h 76"/>
                <a:gd name="T56" fmla="*/ 88 w 100"/>
                <a:gd name="T57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76">
                  <a:moveTo>
                    <a:pt x="88" y="64"/>
                  </a:moveTo>
                  <a:cubicBezTo>
                    <a:pt x="82" y="64"/>
                    <a:pt x="79" y="67"/>
                    <a:pt x="79" y="72"/>
                  </a:cubicBezTo>
                  <a:cubicBezTo>
                    <a:pt x="74" y="70"/>
                    <a:pt x="63" y="68"/>
                    <a:pt x="57" y="68"/>
                  </a:cubicBezTo>
                  <a:cubicBezTo>
                    <a:pt x="51" y="68"/>
                    <a:pt x="48" y="75"/>
                    <a:pt x="42" y="75"/>
                  </a:cubicBezTo>
                  <a:cubicBezTo>
                    <a:pt x="38" y="75"/>
                    <a:pt x="36" y="75"/>
                    <a:pt x="34" y="75"/>
                  </a:cubicBezTo>
                  <a:cubicBezTo>
                    <a:pt x="33" y="75"/>
                    <a:pt x="31" y="75"/>
                    <a:pt x="30" y="76"/>
                  </a:cubicBezTo>
                  <a:cubicBezTo>
                    <a:pt x="25" y="72"/>
                    <a:pt x="17" y="75"/>
                    <a:pt x="11" y="71"/>
                  </a:cubicBezTo>
                  <a:cubicBezTo>
                    <a:pt x="10" y="71"/>
                    <a:pt x="9" y="70"/>
                    <a:pt x="7" y="69"/>
                  </a:cubicBezTo>
                  <a:lnTo>
                    <a:pt x="7" y="69"/>
                  </a:lnTo>
                  <a:lnTo>
                    <a:pt x="7" y="59"/>
                  </a:lnTo>
                  <a:lnTo>
                    <a:pt x="7" y="59"/>
                  </a:lnTo>
                  <a:cubicBezTo>
                    <a:pt x="6" y="57"/>
                    <a:pt x="0" y="47"/>
                    <a:pt x="0" y="45"/>
                  </a:cubicBezTo>
                  <a:cubicBezTo>
                    <a:pt x="0" y="42"/>
                    <a:pt x="12" y="39"/>
                    <a:pt x="17" y="39"/>
                  </a:cubicBezTo>
                  <a:cubicBezTo>
                    <a:pt x="17" y="39"/>
                    <a:pt x="26" y="39"/>
                    <a:pt x="26" y="37"/>
                  </a:cubicBezTo>
                  <a:cubicBezTo>
                    <a:pt x="26" y="24"/>
                    <a:pt x="11" y="29"/>
                    <a:pt x="11" y="23"/>
                  </a:cubicBezTo>
                  <a:cubicBezTo>
                    <a:pt x="11" y="23"/>
                    <a:pt x="11" y="22"/>
                    <a:pt x="11" y="20"/>
                  </a:cubicBezTo>
                  <a:cubicBezTo>
                    <a:pt x="12" y="22"/>
                    <a:pt x="17" y="21"/>
                    <a:pt x="20" y="20"/>
                  </a:cubicBezTo>
                  <a:cubicBezTo>
                    <a:pt x="18" y="12"/>
                    <a:pt x="6" y="14"/>
                    <a:pt x="6" y="4"/>
                  </a:cubicBezTo>
                  <a:cubicBezTo>
                    <a:pt x="6" y="2"/>
                    <a:pt x="7" y="0"/>
                    <a:pt x="9" y="0"/>
                  </a:cubicBezTo>
                  <a:cubicBezTo>
                    <a:pt x="18" y="0"/>
                    <a:pt x="23" y="4"/>
                    <a:pt x="40" y="5"/>
                  </a:cubicBezTo>
                  <a:lnTo>
                    <a:pt x="40" y="5"/>
                  </a:lnTo>
                  <a:lnTo>
                    <a:pt x="52" y="5"/>
                  </a:lnTo>
                  <a:lnTo>
                    <a:pt x="52" y="5"/>
                  </a:lnTo>
                  <a:cubicBezTo>
                    <a:pt x="56" y="7"/>
                    <a:pt x="59" y="6"/>
                    <a:pt x="63" y="7"/>
                  </a:cubicBezTo>
                  <a:cubicBezTo>
                    <a:pt x="70" y="10"/>
                    <a:pt x="81" y="16"/>
                    <a:pt x="89" y="19"/>
                  </a:cubicBezTo>
                  <a:cubicBezTo>
                    <a:pt x="93" y="20"/>
                    <a:pt x="98" y="22"/>
                    <a:pt x="100" y="26"/>
                  </a:cubicBezTo>
                  <a:lnTo>
                    <a:pt x="100" y="26"/>
                  </a:lnTo>
                  <a:lnTo>
                    <a:pt x="88" y="64"/>
                  </a:lnTo>
                  <a:lnTo>
                    <a:pt x="88" y="64"/>
                  </a:lnTo>
                </a:path>
              </a:pathLst>
            </a:custGeom>
            <a:solidFill>
              <a:srgbClr val="7893C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5" name="Freeform 41">
              <a:extLst>
                <a:ext uri="{FF2B5EF4-FFF2-40B4-BE49-F238E27FC236}">
                  <a16:creationId xmlns:a16="http://schemas.microsoft.com/office/drawing/2014/main" id="{D62DBBC4-172C-4AA2-BC6D-06255C0D2322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7631" y="3799739"/>
              <a:ext cx="613865" cy="478814"/>
            </a:xfrm>
            <a:custGeom>
              <a:avLst/>
              <a:gdLst>
                <a:gd name="T0" fmla="*/ 90 w 100"/>
                <a:gd name="T1" fmla="*/ 77 h 78"/>
                <a:gd name="T2" fmla="*/ 69 w 100"/>
                <a:gd name="T3" fmla="*/ 68 h 78"/>
                <a:gd name="T4" fmla="*/ 61 w 100"/>
                <a:gd name="T5" fmla="*/ 75 h 78"/>
                <a:gd name="T6" fmla="*/ 56 w 100"/>
                <a:gd name="T7" fmla="*/ 77 h 78"/>
                <a:gd name="T8" fmla="*/ 51 w 100"/>
                <a:gd name="T9" fmla="*/ 73 h 78"/>
                <a:gd name="T10" fmla="*/ 42 w 100"/>
                <a:gd name="T11" fmla="*/ 71 h 78"/>
                <a:gd name="T12" fmla="*/ 36 w 100"/>
                <a:gd name="T13" fmla="*/ 65 h 78"/>
                <a:gd name="T14" fmla="*/ 19 w 100"/>
                <a:gd name="T15" fmla="*/ 49 h 78"/>
                <a:gd name="T16" fmla="*/ 11 w 100"/>
                <a:gd name="T17" fmla="*/ 36 h 78"/>
                <a:gd name="T18" fmla="*/ 7 w 100"/>
                <a:gd name="T19" fmla="*/ 29 h 78"/>
                <a:gd name="T20" fmla="*/ 0 w 100"/>
                <a:gd name="T21" fmla="*/ 20 h 78"/>
                <a:gd name="T22" fmla="*/ 10 w 100"/>
                <a:gd name="T23" fmla="*/ 7 h 78"/>
                <a:gd name="T24" fmla="*/ 27 w 100"/>
                <a:gd name="T25" fmla="*/ 17 h 78"/>
                <a:gd name="T26" fmla="*/ 34 w 100"/>
                <a:gd name="T27" fmla="*/ 22 h 78"/>
                <a:gd name="T28" fmla="*/ 40 w 100"/>
                <a:gd name="T29" fmla="*/ 16 h 78"/>
                <a:gd name="T30" fmla="*/ 37 w 100"/>
                <a:gd name="T31" fmla="*/ 7 h 78"/>
                <a:gd name="T32" fmla="*/ 38 w 100"/>
                <a:gd name="T33" fmla="*/ 3 h 78"/>
                <a:gd name="T34" fmla="*/ 38 w 100"/>
                <a:gd name="T35" fmla="*/ 3 h 78"/>
                <a:gd name="T36" fmla="*/ 41 w 100"/>
                <a:gd name="T37" fmla="*/ 3 h 78"/>
                <a:gd name="T38" fmla="*/ 41 w 100"/>
                <a:gd name="T39" fmla="*/ 3 h 78"/>
                <a:gd name="T40" fmla="*/ 46 w 100"/>
                <a:gd name="T41" fmla="*/ 13 h 78"/>
                <a:gd name="T42" fmla="*/ 58 w 100"/>
                <a:gd name="T43" fmla="*/ 0 h 78"/>
                <a:gd name="T44" fmla="*/ 66 w 100"/>
                <a:gd name="T45" fmla="*/ 5 h 78"/>
                <a:gd name="T46" fmla="*/ 85 w 100"/>
                <a:gd name="T47" fmla="*/ 10 h 78"/>
                <a:gd name="T48" fmla="*/ 84 w 100"/>
                <a:gd name="T49" fmla="*/ 12 h 78"/>
                <a:gd name="T50" fmla="*/ 92 w 100"/>
                <a:gd name="T51" fmla="*/ 25 h 78"/>
                <a:gd name="T52" fmla="*/ 99 w 100"/>
                <a:gd name="T53" fmla="*/ 55 h 78"/>
                <a:gd name="T54" fmla="*/ 90 w 100"/>
                <a:gd name="T55" fmla="*/ 78 h 78"/>
                <a:gd name="T56" fmla="*/ 90 w 100"/>
                <a:gd name="T57" fmla="*/ 78 h 78"/>
                <a:gd name="T58" fmla="*/ 90 w 100"/>
                <a:gd name="T59" fmla="*/ 77 h 78"/>
                <a:gd name="T60" fmla="*/ 90 w 100"/>
                <a:gd name="T61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78">
                  <a:moveTo>
                    <a:pt x="90" y="77"/>
                  </a:moveTo>
                  <a:cubicBezTo>
                    <a:pt x="84" y="72"/>
                    <a:pt x="76" y="68"/>
                    <a:pt x="69" y="68"/>
                  </a:cubicBezTo>
                  <a:cubicBezTo>
                    <a:pt x="65" y="68"/>
                    <a:pt x="63" y="69"/>
                    <a:pt x="61" y="75"/>
                  </a:cubicBezTo>
                  <a:cubicBezTo>
                    <a:pt x="59" y="75"/>
                    <a:pt x="58" y="77"/>
                    <a:pt x="56" y="77"/>
                  </a:cubicBezTo>
                  <a:cubicBezTo>
                    <a:pt x="53" y="77"/>
                    <a:pt x="53" y="75"/>
                    <a:pt x="51" y="73"/>
                  </a:cubicBezTo>
                  <a:cubicBezTo>
                    <a:pt x="48" y="71"/>
                    <a:pt x="45" y="73"/>
                    <a:pt x="42" y="71"/>
                  </a:cubicBezTo>
                  <a:cubicBezTo>
                    <a:pt x="40" y="69"/>
                    <a:pt x="40" y="66"/>
                    <a:pt x="36" y="65"/>
                  </a:cubicBezTo>
                  <a:cubicBezTo>
                    <a:pt x="28" y="63"/>
                    <a:pt x="19" y="59"/>
                    <a:pt x="19" y="49"/>
                  </a:cubicBezTo>
                  <a:cubicBezTo>
                    <a:pt x="17" y="39"/>
                    <a:pt x="11" y="38"/>
                    <a:pt x="11" y="36"/>
                  </a:cubicBezTo>
                  <a:cubicBezTo>
                    <a:pt x="9" y="33"/>
                    <a:pt x="10" y="30"/>
                    <a:pt x="7" y="29"/>
                  </a:cubicBezTo>
                  <a:cubicBezTo>
                    <a:pt x="4" y="26"/>
                    <a:pt x="0" y="26"/>
                    <a:pt x="0" y="20"/>
                  </a:cubicBezTo>
                  <a:cubicBezTo>
                    <a:pt x="0" y="14"/>
                    <a:pt x="7" y="12"/>
                    <a:pt x="10" y="7"/>
                  </a:cubicBezTo>
                  <a:cubicBezTo>
                    <a:pt x="17" y="11"/>
                    <a:pt x="22" y="12"/>
                    <a:pt x="27" y="17"/>
                  </a:cubicBezTo>
                  <a:cubicBezTo>
                    <a:pt x="29" y="19"/>
                    <a:pt x="31" y="22"/>
                    <a:pt x="34" y="22"/>
                  </a:cubicBezTo>
                  <a:cubicBezTo>
                    <a:pt x="36" y="22"/>
                    <a:pt x="40" y="19"/>
                    <a:pt x="40" y="16"/>
                  </a:cubicBezTo>
                  <a:cubicBezTo>
                    <a:pt x="40" y="12"/>
                    <a:pt x="37" y="11"/>
                    <a:pt x="37" y="7"/>
                  </a:cubicBezTo>
                  <a:cubicBezTo>
                    <a:pt x="37" y="5"/>
                    <a:pt x="37" y="4"/>
                    <a:pt x="38" y="3"/>
                  </a:cubicBezTo>
                  <a:lnTo>
                    <a:pt x="38" y="3"/>
                  </a:lnTo>
                  <a:lnTo>
                    <a:pt x="41" y="3"/>
                  </a:lnTo>
                  <a:lnTo>
                    <a:pt x="41" y="3"/>
                  </a:lnTo>
                  <a:cubicBezTo>
                    <a:pt x="41" y="5"/>
                    <a:pt x="42" y="13"/>
                    <a:pt x="46" y="13"/>
                  </a:cubicBezTo>
                  <a:cubicBezTo>
                    <a:pt x="50" y="13"/>
                    <a:pt x="52" y="0"/>
                    <a:pt x="58" y="0"/>
                  </a:cubicBezTo>
                  <a:cubicBezTo>
                    <a:pt x="61" y="0"/>
                    <a:pt x="63" y="4"/>
                    <a:pt x="66" y="5"/>
                  </a:cubicBezTo>
                  <a:cubicBezTo>
                    <a:pt x="72" y="9"/>
                    <a:pt x="80" y="6"/>
                    <a:pt x="85" y="10"/>
                  </a:cubicBezTo>
                  <a:cubicBezTo>
                    <a:pt x="84" y="10"/>
                    <a:pt x="84" y="11"/>
                    <a:pt x="84" y="12"/>
                  </a:cubicBezTo>
                  <a:cubicBezTo>
                    <a:pt x="84" y="18"/>
                    <a:pt x="90" y="21"/>
                    <a:pt x="92" y="25"/>
                  </a:cubicBezTo>
                  <a:cubicBezTo>
                    <a:pt x="94" y="32"/>
                    <a:pt x="99" y="47"/>
                    <a:pt x="99" y="55"/>
                  </a:cubicBezTo>
                  <a:cubicBezTo>
                    <a:pt x="99" y="64"/>
                    <a:pt x="100" y="76"/>
                    <a:pt x="90" y="78"/>
                  </a:cubicBezTo>
                  <a:lnTo>
                    <a:pt x="90" y="78"/>
                  </a:lnTo>
                  <a:lnTo>
                    <a:pt x="90" y="77"/>
                  </a:lnTo>
                  <a:lnTo>
                    <a:pt x="90" y="77"/>
                  </a:lnTo>
                </a:path>
              </a:pathLst>
            </a:custGeom>
            <a:solidFill>
              <a:srgbClr val="1D2CA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6" name="Freeform 42">
              <a:extLst>
                <a:ext uri="{FF2B5EF4-FFF2-40B4-BE49-F238E27FC236}">
                  <a16:creationId xmlns:a16="http://schemas.microsoft.com/office/drawing/2014/main" id="{97663BC1-32AE-4DF2-A554-90AEC7C41169}"/>
                </a:ext>
              </a:extLst>
            </p:cNvPr>
            <p:cNvSpPr>
              <a:spLocks/>
            </p:cNvSpPr>
            <p:nvPr/>
          </p:nvSpPr>
          <p:spPr bwMode="gray">
            <a:xfrm>
              <a:off x="2293278" y="3812016"/>
              <a:ext cx="423567" cy="638419"/>
            </a:xfrm>
            <a:custGeom>
              <a:avLst/>
              <a:gdLst>
                <a:gd name="T0" fmla="*/ 6 w 69"/>
                <a:gd name="T1" fmla="*/ 76 h 104"/>
                <a:gd name="T2" fmla="*/ 15 w 69"/>
                <a:gd name="T3" fmla="*/ 53 h 104"/>
                <a:gd name="T4" fmla="*/ 8 w 69"/>
                <a:gd name="T5" fmla="*/ 23 h 104"/>
                <a:gd name="T6" fmla="*/ 0 w 69"/>
                <a:gd name="T7" fmla="*/ 10 h 104"/>
                <a:gd name="T8" fmla="*/ 5 w 69"/>
                <a:gd name="T9" fmla="*/ 7 h 104"/>
                <a:gd name="T10" fmla="*/ 13 w 69"/>
                <a:gd name="T11" fmla="*/ 7 h 104"/>
                <a:gd name="T12" fmla="*/ 28 w 69"/>
                <a:gd name="T13" fmla="*/ 0 h 104"/>
                <a:gd name="T14" fmla="*/ 50 w 69"/>
                <a:gd name="T15" fmla="*/ 4 h 104"/>
                <a:gd name="T16" fmla="*/ 56 w 69"/>
                <a:gd name="T17" fmla="*/ 30 h 104"/>
                <a:gd name="T18" fmla="*/ 56 w 69"/>
                <a:gd name="T19" fmla="*/ 30 h 104"/>
                <a:gd name="T20" fmla="*/ 54 w 69"/>
                <a:gd name="T21" fmla="*/ 59 h 104"/>
                <a:gd name="T22" fmla="*/ 54 w 69"/>
                <a:gd name="T23" fmla="*/ 59 h 104"/>
                <a:gd name="T24" fmla="*/ 62 w 69"/>
                <a:gd name="T25" fmla="*/ 77 h 104"/>
                <a:gd name="T26" fmla="*/ 61 w 69"/>
                <a:gd name="T27" fmla="*/ 80 h 104"/>
                <a:gd name="T28" fmla="*/ 69 w 69"/>
                <a:gd name="T29" fmla="*/ 94 h 104"/>
                <a:gd name="T30" fmla="*/ 67 w 69"/>
                <a:gd name="T31" fmla="*/ 94 h 104"/>
                <a:gd name="T32" fmla="*/ 48 w 69"/>
                <a:gd name="T33" fmla="*/ 104 h 104"/>
                <a:gd name="T34" fmla="*/ 27 w 69"/>
                <a:gd name="T35" fmla="*/ 94 h 104"/>
                <a:gd name="T36" fmla="*/ 10 w 69"/>
                <a:gd name="T37" fmla="*/ 84 h 104"/>
                <a:gd name="T38" fmla="*/ 6 w 69"/>
                <a:gd name="T39" fmla="*/ 75 h 104"/>
                <a:gd name="T40" fmla="*/ 6 w 69"/>
                <a:gd name="T41" fmla="*/ 75 h 104"/>
                <a:gd name="T42" fmla="*/ 6 w 69"/>
                <a:gd name="T43" fmla="*/ 76 h 104"/>
                <a:gd name="T44" fmla="*/ 6 w 69"/>
                <a:gd name="T45" fmla="*/ 7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4">
                  <a:moveTo>
                    <a:pt x="6" y="76"/>
                  </a:moveTo>
                  <a:cubicBezTo>
                    <a:pt x="16" y="74"/>
                    <a:pt x="15" y="62"/>
                    <a:pt x="15" y="53"/>
                  </a:cubicBezTo>
                  <a:cubicBezTo>
                    <a:pt x="15" y="45"/>
                    <a:pt x="10" y="30"/>
                    <a:pt x="8" y="23"/>
                  </a:cubicBezTo>
                  <a:cubicBezTo>
                    <a:pt x="6" y="19"/>
                    <a:pt x="0" y="16"/>
                    <a:pt x="0" y="10"/>
                  </a:cubicBezTo>
                  <a:cubicBezTo>
                    <a:pt x="0" y="7"/>
                    <a:pt x="3" y="7"/>
                    <a:pt x="5" y="7"/>
                  </a:cubicBezTo>
                  <a:cubicBezTo>
                    <a:pt x="7" y="7"/>
                    <a:pt x="9" y="7"/>
                    <a:pt x="13" y="7"/>
                  </a:cubicBezTo>
                  <a:cubicBezTo>
                    <a:pt x="19" y="7"/>
                    <a:pt x="22" y="0"/>
                    <a:pt x="28" y="0"/>
                  </a:cubicBezTo>
                  <a:cubicBezTo>
                    <a:pt x="34" y="0"/>
                    <a:pt x="45" y="2"/>
                    <a:pt x="50" y="4"/>
                  </a:cubicBezTo>
                  <a:cubicBezTo>
                    <a:pt x="50" y="12"/>
                    <a:pt x="56" y="18"/>
                    <a:pt x="56" y="30"/>
                  </a:cubicBezTo>
                  <a:lnTo>
                    <a:pt x="56" y="30"/>
                  </a:lnTo>
                  <a:lnTo>
                    <a:pt x="54" y="59"/>
                  </a:lnTo>
                  <a:lnTo>
                    <a:pt x="54" y="59"/>
                  </a:lnTo>
                  <a:cubicBezTo>
                    <a:pt x="54" y="73"/>
                    <a:pt x="62" y="70"/>
                    <a:pt x="62" y="77"/>
                  </a:cubicBezTo>
                  <a:cubicBezTo>
                    <a:pt x="62" y="78"/>
                    <a:pt x="61" y="79"/>
                    <a:pt x="61" y="80"/>
                  </a:cubicBezTo>
                  <a:cubicBezTo>
                    <a:pt x="61" y="86"/>
                    <a:pt x="69" y="87"/>
                    <a:pt x="69" y="94"/>
                  </a:cubicBezTo>
                  <a:cubicBezTo>
                    <a:pt x="69" y="94"/>
                    <a:pt x="68" y="94"/>
                    <a:pt x="67" y="94"/>
                  </a:cubicBezTo>
                  <a:cubicBezTo>
                    <a:pt x="59" y="94"/>
                    <a:pt x="52" y="98"/>
                    <a:pt x="48" y="104"/>
                  </a:cubicBezTo>
                  <a:cubicBezTo>
                    <a:pt x="42" y="100"/>
                    <a:pt x="34" y="97"/>
                    <a:pt x="27" y="94"/>
                  </a:cubicBezTo>
                  <a:cubicBezTo>
                    <a:pt x="19" y="92"/>
                    <a:pt x="15" y="87"/>
                    <a:pt x="10" y="84"/>
                  </a:cubicBezTo>
                  <a:cubicBezTo>
                    <a:pt x="10" y="81"/>
                    <a:pt x="9" y="78"/>
                    <a:pt x="6" y="75"/>
                  </a:cubicBezTo>
                  <a:lnTo>
                    <a:pt x="6" y="75"/>
                  </a:lnTo>
                  <a:lnTo>
                    <a:pt x="6" y="76"/>
                  </a:lnTo>
                  <a:lnTo>
                    <a:pt x="6" y="76"/>
                  </a:lnTo>
                </a:path>
              </a:pathLst>
            </a:custGeom>
            <a:solidFill>
              <a:srgbClr val="4366B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7" name="Freeform 43">
              <a:extLst>
                <a:ext uri="{FF2B5EF4-FFF2-40B4-BE49-F238E27FC236}">
                  <a16:creationId xmlns:a16="http://schemas.microsoft.com/office/drawing/2014/main" id="{13954AEA-4E74-479B-BC51-3107306BCA13}"/>
                </a:ext>
              </a:extLst>
            </p:cNvPr>
            <p:cNvSpPr>
              <a:spLocks/>
            </p:cNvSpPr>
            <p:nvPr/>
          </p:nvSpPr>
          <p:spPr bwMode="gray">
            <a:xfrm>
              <a:off x="2882588" y="3228845"/>
              <a:ext cx="632281" cy="540201"/>
            </a:xfrm>
            <a:custGeom>
              <a:avLst/>
              <a:gdLst>
                <a:gd name="T0" fmla="*/ 49 w 103"/>
                <a:gd name="T1" fmla="*/ 88 h 88"/>
                <a:gd name="T2" fmla="*/ 62 w 103"/>
                <a:gd name="T3" fmla="*/ 80 h 88"/>
                <a:gd name="T4" fmla="*/ 72 w 103"/>
                <a:gd name="T5" fmla="*/ 82 h 88"/>
                <a:gd name="T6" fmla="*/ 80 w 103"/>
                <a:gd name="T7" fmla="*/ 80 h 88"/>
                <a:gd name="T8" fmla="*/ 85 w 103"/>
                <a:gd name="T9" fmla="*/ 77 h 88"/>
                <a:gd name="T10" fmla="*/ 93 w 103"/>
                <a:gd name="T11" fmla="*/ 82 h 88"/>
                <a:gd name="T12" fmla="*/ 95 w 103"/>
                <a:gd name="T13" fmla="*/ 77 h 88"/>
                <a:gd name="T14" fmla="*/ 95 w 103"/>
                <a:gd name="T15" fmla="*/ 71 h 88"/>
                <a:gd name="T16" fmla="*/ 103 w 103"/>
                <a:gd name="T17" fmla="*/ 63 h 88"/>
                <a:gd name="T18" fmla="*/ 98 w 103"/>
                <a:gd name="T19" fmla="*/ 53 h 88"/>
                <a:gd name="T20" fmla="*/ 102 w 103"/>
                <a:gd name="T21" fmla="*/ 49 h 88"/>
                <a:gd name="T22" fmla="*/ 93 w 103"/>
                <a:gd name="T23" fmla="*/ 43 h 88"/>
                <a:gd name="T24" fmla="*/ 81 w 103"/>
                <a:gd name="T25" fmla="*/ 45 h 88"/>
                <a:gd name="T26" fmla="*/ 68 w 103"/>
                <a:gd name="T27" fmla="*/ 42 h 88"/>
                <a:gd name="T28" fmla="*/ 65 w 103"/>
                <a:gd name="T29" fmla="*/ 35 h 88"/>
                <a:gd name="T30" fmla="*/ 58 w 103"/>
                <a:gd name="T31" fmla="*/ 27 h 88"/>
                <a:gd name="T32" fmla="*/ 58 w 103"/>
                <a:gd name="T33" fmla="*/ 21 h 88"/>
                <a:gd name="T34" fmla="*/ 55 w 103"/>
                <a:gd name="T35" fmla="*/ 13 h 88"/>
                <a:gd name="T36" fmla="*/ 47 w 103"/>
                <a:gd name="T37" fmla="*/ 15 h 88"/>
                <a:gd name="T38" fmla="*/ 19 w 103"/>
                <a:gd name="T39" fmla="*/ 0 h 88"/>
                <a:gd name="T40" fmla="*/ 12 w 103"/>
                <a:gd name="T41" fmla="*/ 19 h 88"/>
                <a:gd name="T42" fmla="*/ 0 w 103"/>
                <a:gd name="T43" fmla="*/ 36 h 88"/>
                <a:gd name="T44" fmla="*/ 11 w 103"/>
                <a:gd name="T45" fmla="*/ 41 h 88"/>
                <a:gd name="T46" fmla="*/ 19 w 103"/>
                <a:gd name="T47" fmla="*/ 49 h 88"/>
                <a:gd name="T48" fmla="*/ 23 w 103"/>
                <a:gd name="T49" fmla="*/ 47 h 88"/>
                <a:gd name="T50" fmla="*/ 34 w 103"/>
                <a:gd name="T51" fmla="*/ 63 h 88"/>
                <a:gd name="T52" fmla="*/ 34 w 103"/>
                <a:gd name="T53" fmla="*/ 63 h 88"/>
                <a:gd name="T54" fmla="*/ 34 w 103"/>
                <a:gd name="T55" fmla="*/ 73 h 88"/>
                <a:gd name="T56" fmla="*/ 34 w 103"/>
                <a:gd name="T57" fmla="*/ 73 h 88"/>
                <a:gd name="T58" fmla="*/ 49 w 103"/>
                <a:gd name="T59" fmla="*/ 87 h 88"/>
                <a:gd name="T60" fmla="*/ 49 w 103"/>
                <a:gd name="T61" fmla="*/ 87 h 88"/>
                <a:gd name="T62" fmla="*/ 49 w 103"/>
                <a:gd name="T63" fmla="*/ 88 h 88"/>
                <a:gd name="T64" fmla="*/ 49 w 103"/>
                <a:gd name="T6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3" h="88">
                  <a:moveTo>
                    <a:pt x="49" y="88"/>
                  </a:moveTo>
                  <a:cubicBezTo>
                    <a:pt x="49" y="85"/>
                    <a:pt x="57" y="80"/>
                    <a:pt x="62" y="80"/>
                  </a:cubicBezTo>
                  <a:cubicBezTo>
                    <a:pt x="66" y="80"/>
                    <a:pt x="68" y="82"/>
                    <a:pt x="72" y="82"/>
                  </a:cubicBezTo>
                  <a:cubicBezTo>
                    <a:pt x="76" y="82"/>
                    <a:pt x="77" y="81"/>
                    <a:pt x="80" y="80"/>
                  </a:cubicBezTo>
                  <a:cubicBezTo>
                    <a:pt x="81" y="78"/>
                    <a:pt x="82" y="77"/>
                    <a:pt x="85" y="77"/>
                  </a:cubicBezTo>
                  <a:cubicBezTo>
                    <a:pt x="89" y="77"/>
                    <a:pt x="90" y="82"/>
                    <a:pt x="93" y="82"/>
                  </a:cubicBezTo>
                  <a:cubicBezTo>
                    <a:pt x="98" y="82"/>
                    <a:pt x="95" y="78"/>
                    <a:pt x="95" y="77"/>
                  </a:cubicBezTo>
                  <a:cubicBezTo>
                    <a:pt x="95" y="77"/>
                    <a:pt x="95" y="73"/>
                    <a:pt x="95" y="71"/>
                  </a:cubicBezTo>
                  <a:cubicBezTo>
                    <a:pt x="95" y="67"/>
                    <a:pt x="103" y="68"/>
                    <a:pt x="103" y="63"/>
                  </a:cubicBezTo>
                  <a:cubicBezTo>
                    <a:pt x="103" y="58"/>
                    <a:pt x="98" y="57"/>
                    <a:pt x="98" y="53"/>
                  </a:cubicBezTo>
                  <a:cubicBezTo>
                    <a:pt x="98" y="52"/>
                    <a:pt x="101" y="49"/>
                    <a:pt x="102" y="49"/>
                  </a:cubicBezTo>
                  <a:cubicBezTo>
                    <a:pt x="99" y="47"/>
                    <a:pt x="99" y="43"/>
                    <a:pt x="93" y="43"/>
                  </a:cubicBezTo>
                  <a:cubicBezTo>
                    <a:pt x="89" y="43"/>
                    <a:pt x="86" y="45"/>
                    <a:pt x="81" y="45"/>
                  </a:cubicBezTo>
                  <a:cubicBezTo>
                    <a:pt x="78" y="45"/>
                    <a:pt x="70" y="45"/>
                    <a:pt x="68" y="42"/>
                  </a:cubicBezTo>
                  <a:cubicBezTo>
                    <a:pt x="66" y="40"/>
                    <a:pt x="67" y="37"/>
                    <a:pt x="65" y="35"/>
                  </a:cubicBezTo>
                  <a:cubicBezTo>
                    <a:pt x="63" y="34"/>
                    <a:pt x="58" y="31"/>
                    <a:pt x="58" y="27"/>
                  </a:cubicBezTo>
                  <a:cubicBezTo>
                    <a:pt x="58" y="25"/>
                    <a:pt x="58" y="23"/>
                    <a:pt x="58" y="21"/>
                  </a:cubicBezTo>
                  <a:cubicBezTo>
                    <a:pt x="58" y="17"/>
                    <a:pt x="55" y="16"/>
                    <a:pt x="55" y="13"/>
                  </a:cubicBezTo>
                  <a:cubicBezTo>
                    <a:pt x="52" y="14"/>
                    <a:pt x="50" y="15"/>
                    <a:pt x="47" y="15"/>
                  </a:cubicBezTo>
                  <a:cubicBezTo>
                    <a:pt x="31" y="15"/>
                    <a:pt x="32" y="0"/>
                    <a:pt x="19" y="0"/>
                  </a:cubicBezTo>
                  <a:cubicBezTo>
                    <a:pt x="14" y="0"/>
                    <a:pt x="13" y="14"/>
                    <a:pt x="12" y="19"/>
                  </a:cubicBezTo>
                  <a:cubicBezTo>
                    <a:pt x="11" y="26"/>
                    <a:pt x="0" y="29"/>
                    <a:pt x="0" y="36"/>
                  </a:cubicBezTo>
                  <a:cubicBezTo>
                    <a:pt x="0" y="41"/>
                    <a:pt x="9" y="40"/>
                    <a:pt x="11" y="41"/>
                  </a:cubicBezTo>
                  <a:cubicBezTo>
                    <a:pt x="14" y="43"/>
                    <a:pt x="14" y="49"/>
                    <a:pt x="19" y="49"/>
                  </a:cubicBezTo>
                  <a:cubicBezTo>
                    <a:pt x="20" y="49"/>
                    <a:pt x="21" y="47"/>
                    <a:pt x="23" y="47"/>
                  </a:cubicBezTo>
                  <a:cubicBezTo>
                    <a:pt x="26" y="47"/>
                    <a:pt x="32" y="60"/>
                    <a:pt x="34" y="63"/>
                  </a:cubicBezTo>
                  <a:lnTo>
                    <a:pt x="34" y="63"/>
                  </a:lnTo>
                  <a:lnTo>
                    <a:pt x="34" y="73"/>
                  </a:lnTo>
                  <a:lnTo>
                    <a:pt x="34" y="73"/>
                  </a:lnTo>
                  <a:cubicBezTo>
                    <a:pt x="36" y="80"/>
                    <a:pt x="39" y="83"/>
                    <a:pt x="49" y="87"/>
                  </a:cubicBezTo>
                  <a:lnTo>
                    <a:pt x="49" y="87"/>
                  </a:lnTo>
                  <a:lnTo>
                    <a:pt x="49" y="88"/>
                  </a:lnTo>
                  <a:lnTo>
                    <a:pt x="49" y="88"/>
                  </a:lnTo>
                </a:path>
              </a:pathLst>
            </a:custGeom>
            <a:solidFill>
              <a:srgbClr val="6786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8" name="Freeform 44">
              <a:extLst>
                <a:ext uri="{FF2B5EF4-FFF2-40B4-BE49-F238E27FC236}">
                  <a16:creationId xmlns:a16="http://schemas.microsoft.com/office/drawing/2014/main" id="{7186913C-8BD8-4DD7-958A-4E92B7A1F775}"/>
                </a:ext>
              </a:extLst>
            </p:cNvPr>
            <p:cNvSpPr>
              <a:spLocks/>
            </p:cNvSpPr>
            <p:nvPr/>
          </p:nvSpPr>
          <p:spPr bwMode="gray">
            <a:xfrm>
              <a:off x="2993084" y="3719936"/>
              <a:ext cx="509508" cy="521785"/>
            </a:xfrm>
            <a:custGeom>
              <a:avLst/>
              <a:gdLst>
                <a:gd name="T0" fmla="*/ 36 w 83"/>
                <a:gd name="T1" fmla="*/ 85 h 85"/>
                <a:gd name="T2" fmla="*/ 22 w 83"/>
                <a:gd name="T3" fmla="*/ 83 h 85"/>
                <a:gd name="T4" fmla="*/ 12 w 83"/>
                <a:gd name="T5" fmla="*/ 67 h 85"/>
                <a:gd name="T6" fmla="*/ 0 w 83"/>
                <a:gd name="T7" fmla="*/ 51 h 85"/>
                <a:gd name="T8" fmla="*/ 6 w 83"/>
                <a:gd name="T9" fmla="*/ 43 h 85"/>
                <a:gd name="T10" fmla="*/ 5 w 83"/>
                <a:gd name="T11" fmla="*/ 38 h 85"/>
                <a:gd name="T12" fmla="*/ 13 w 83"/>
                <a:gd name="T13" fmla="*/ 21 h 85"/>
                <a:gd name="T14" fmla="*/ 20 w 83"/>
                <a:gd name="T15" fmla="*/ 24 h 85"/>
                <a:gd name="T16" fmla="*/ 30 w 83"/>
                <a:gd name="T17" fmla="*/ 14 h 85"/>
                <a:gd name="T18" fmla="*/ 31 w 83"/>
                <a:gd name="T19" fmla="*/ 11 h 85"/>
                <a:gd name="T20" fmla="*/ 31 w 83"/>
                <a:gd name="T21" fmla="*/ 8 h 85"/>
                <a:gd name="T22" fmla="*/ 44 w 83"/>
                <a:gd name="T23" fmla="*/ 0 h 85"/>
                <a:gd name="T24" fmla="*/ 54 w 83"/>
                <a:gd name="T25" fmla="*/ 2 h 85"/>
                <a:gd name="T26" fmla="*/ 62 w 83"/>
                <a:gd name="T27" fmla="*/ 0 h 85"/>
                <a:gd name="T28" fmla="*/ 61 w 83"/>
                <a:gd name="T29" fmla="*/ 6 h 85"/>
                <a:gd name="T30" fmla="*/ 57 w 83"/>
                <a:gd name="T31" fmla="*/ 12 h 85"/>
                <a:gd name="T32" fmla="*/ 62 w 83"/>
                <a:gd name="T33" fmla="*/ 13 h 85"/>
                <a:gd name="T34" fmla="*/ 74 w 83"/>
                <a:gd name="T35" fmla="*/ 18 h 85"/>
                <a:gd name="T36" fmla="*/ 76 w 83"/>
                <a:gd name="T37" fmla="*/ 29 h 85"/>
                <a:gd name="T38" fmla="*/ 81 w 83"/>
                <a:gd name="T39" fmla="*/ 34 h 85"/>
                <a:gd name="T40" fmla="*/ 78 w 83"/>
                <a:gd name="T41" fmla="*/ 42 h 85"/>
                <a:gd name="T42" fmla="*/ 83 w 83"/>
                <a:gd name="T43" fmla="*/ 70 h 85"/>
                <a:gd name="T44" fmla="*/ 82 w 83"/>
                <a:gd name="T45" fmla="*/ 79 h 85"/>
                <a:gd name="T46" fmla="*/ 80 w 83"/>
                <a:gd name="T47" fmla="*/ 79 h 85"/>
                <a:gd name="T48" fmla="*/ 63 w 83"/>
                <a:gd name="T49" fmla="*/ 81 h 85"/>
                <a:gd name="T50" fmla="*/ 37 w 83"/>
                <a:gd name="T51" fmla="*/ 85 h 85"/>
                <a:gd name="T52" fmla="*/ 37 w 83"/>
                <a:gd name="T53" fmla="*/ 85 h 85"/>
                <a:gd name="T54" fmla="*/ 36 w 83"/>
                <a:gd name="T55" fmla="*/ 85 h 85"/>
                <a:gd name="T56" fmla="*/ 36 w 83"/>
                <a:gd name="T5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85">
                  <a:moveTo>
                    <a:pt x="36" y="85"/>
                  </a:moveTo>
                  <a:cubicBezTo>
                    <a:pt x="30" y="85"/>
                    <a:pt x="27" y="83"/>
                    <a:pt x="22" y="83"/>
                  </a:cubicBezTo>
                  <a:cubicBezTo>
                    <a:pt x="16" y="80"/>
                    <a:pt x="19" y="68"/>
                    <a:pt x="12" y="67"/>
                  </a:cubicBezTo>
                  <a:cubicBezTo>
                    <a:pt x="4" y="64"/>
                    <a:pt x="0" y="61"/>
                    <a:pt x="0" y="51"/>
                  </a:cubicBezTo>
                  <a:cubicBezTo>
                    <a:pt x="0" y="47"/>
                    <a:pt x="6" y="47"/>
                    <a:pt x="6" y="43"/>
                  </a:cubicBezTo>
                  <a:cubicBezTo>
                    <a:pt x="6" y="42"/>
                    <a:pt x="5" y="41"/>
                    <a:pt x="5" y="38"/>
                  </a:cubicBezTo>
                  <a:cubicBezTo>
                    <a:pt x="5" y="33"/>
                    <a:pt x="10" y="21"/>
                    <a:pt x="13" y="21"/>
                  </a:cubicBezTo>
                  <a:cubicBezTo>
                    <a:pt x="16" y="21"/>
                    <a:pt x="17" y="24"/>
                    <a:pt x="20" y="24"/>
                  </a:cubicBezTo>
                  <a:cubicBezTo>
                    <a:pt x="21" y="24"/>
                    <a:pt x="29" y="15"/>
                    <a:pt x="30" y="14"/>
                  </a:cubicBezTo>
                  <a:cubicBezTo>
                    <a:pt x="32" y="13"/>
                    <a:pt x="31" y="12"/>
                    <a:pt x="31" y="11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1" y="5"/>
                    <a:pt x="39" y="0"/>
                    <a:pt x="44" y="0"/>
                  </a:cubicBezTo>
                  <a:cubicBezTo>
                    <a:pt x="48" y="0"/>
                    <a:pt x="50" y="2"/>
                    <a:pt x="54" y="2"/>
                  </a:cubicBezTo>
                  <a:cubicBezTo>
                    <a:pt x="58" y="2"/>
                    <a:pt x="59" y="1"/>
                    <a:pt x="62" y="0"/>
                  </a:cubicBezTo>
                  <a:cubicBezTo>
                    <a:pt x="62" y="1"/>
                    <a:pt x="62" y="4"/>
                    <a:pt x="61" y="6"/>
                  </a:cubicBezTo>
                  <a:cubicBezTo>
                    <a:pt x="60" y="8"/>
                    <a:pt x="57" y="9"/>
                    <a:pt x="57" y="12"/>
                  </a:cubicBezTo>
                  <a:cubicBezTo>
                    <a:pt x="57" y="14"/>
                    <a:pt x="61" y="13"/>
                    <a:pt x="62" y="13"/>
                  </a:cubicBezTo>
                  <a:cubicBezTo>
                    <a:pt x="67" y="14"/>
                    <a:pt x="72" y="15"/>
                    <a:pt x="74" y="18"/>
                  </a:cubicBezTo>
                  <a:cubicBezTo>
                    <a:pt x="77" y="22"/>
                    <a:pt x="75" y="25"/>
                    <a:pt x="76" y="29"/>
                  </a:cubicBezTo>
                  <a:cubicBezTo>
                    <a:pt x="77" y="31"/>
                    <a:pt x="81" y="31"/>
                    <a:pt x="81" y="34"/>
                  </a:cubicBezTo>
                  <a:cubicBezTo>
                    <a:pt x="81" y="37"/>
                    <a:pt x="78" y="37"/>
                    <a:pt x="78" y="42"/>
                  </a:cubicBezTo>
                  <a:cubicBezTo>
                    <a:pt x="78" y="55"/>
                    <a:pt x="83" y="59"/>
                    <a:pt x="83" y="70"/>
                  </a:cubicBezTo>
                  <a:cubicBezTo>
                    <a:pt x="83" y="73"/>
                    <a:pt x="83" y="77"/>
                    <a:pt x="82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75" y="79"/>
                    <a:pt x="69" y="81"/>
                    <a:pt x="63" y="81"/>
                  </a:cubicBezTo>
                  <a:cubicBezTo>
                    <a:pt x="49" y="82"/>
                    <a:pt x="41" y="81"/>
                    <a:pt x="37" y="85"/>
                  </a:cubicBezTo>
                  <a:lnTo>
                    <a:pt x="37" y="85"/>
                  </a:lnTo>
                  <a:lnTo>
                    <a:pt x="36" y="85"/>
                  </a:lnTo>
                  <a:lnTo>
                    <a:pt x="36" y="85"/>
                  </a:lnTo>
                </a:path>
              </a:pathLst>
            </a:custGeom>
            <a:solidFill>
              <a:srgbClr val="3E5EB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29" name="Freeform 45">
              <a:extLst>
                <a:ext uri="{FF2B5EF4-FFF2-40B4-BE49-F238E27FC236}">
                  <a16:creationId xmlns:a16="http://schemas.microsoft.com/office/drawing/2014/main" id="{7C3A4122-CC2F-430A-8CFE-926C4AD0353C}"/>
                </a:ext>
              </a:extLst>
            </p:cNvPr>
            <p:cNvSpPr>
              <a:spLocks/>
            </p:cNvSpPr>
            <p:nvPr/>
          </p:nvSpPr>
          <p:spPr bwMode="gray">
            <a:xfrm>
              <a:off x="3748137" y="3069240"/>
              <a:ext cx="613865" cy="626142"/>
            </a:xfrm>
            <a:custGeom>
              <a:avLst/>
              <a:gdLst>
                <a:gd name="T0" fmla="*/ 89 w 100"/>
                <a:gd name="T1" fmla="*/ 102 h 102"/>
                <a:gd name="T2" fmla="*/ 73 w 100"/>
                <a:gd name="T3" fmla="*/ 96 h 102"/>
                <a:gd name="T4" fmla="*/ 69 w 100"/>
                <a:gd name="T5" fmla="*/ 91 h 102"/>
                <a:gd name="T6" fmla="*/ 64 w 100"/>
                <a:gd name="T7" fmla="*/ 95 h 102"/>
                <a:gd name="T8" fmla="*/ 58 w 100"/>
                <a:gd name="T9" fmla="*/ 89 h 102"/>
                <a:gd name="T10" fmla="*/ 51 w 100"/>
                <a:gd name="T11" fmla="*/ 87 h 102"/>
                <a:gd name="T12" fmla="*/ 48 w 100"/>
                <a:gd name="T13" fmla="*/ 82 h 102"/>
                <a:gd name="T14" fmla="*/ 35 w 100"/>
                <a:gd name="T15" fmla="*/ 86 h 102"/>
                <a:gd name="T16" fmla="*/ 21 w 100"/>
                <a:gd name="T17" fmla="*/ 80 h 102"/>
                <a:gd name="T18" fmla="*/ 18 w 100"/>
                <a:gd name="T19" fmla="*/ 75 h 102"/>
                <a:gd name="T20" fmla="*/ 12 w 100"/>
                <a:gd name="T21" fmla="*/ 78 h 102"/>
                <a:gd name="T22" fmla="*/ 10 w 100"/>
                <a:gd name="T23" fmla="*/ 72 h 102"/>
                <a:gd name="T24" fmla="*/ 2 w 100"/>
                <a:gd name="T25" fmla="*/ 63 h 102"/>
                <a:gd name="T26" fmla="*/ 11 w 100"/>
                <a:gd name="T27" fmla="*/ 57 h 102"/>
                <a:gd name="T28" fmla="*/ 14 w 100"/>
                <a:gd name="T29" fmla="*/ 45 h 102"/>
                <a:gd name="T30" fmla="*/ 18 w 100"/>
                <a:gd name="T31" fmla="*/ 40 h 102"/>
                <a:gd name="T32" fmla="*/ 19 w 100"/>
                <a:gd name="T33" fmla="*/ 35 h 102"/>
                <a:gd name="T34" fmla="*/ 13 w 100"/>
                <a:gd name="T35" fmla="*/ 26 h 102"/>
                <a:gd name="T36" fmla="*/ 7 w 100"/>
                <a:gd name="T37" fmla="*/ 24 h 102"/>
                <a:gd name="T38" fmla="*/ 13 w 100"/>
                <a:gd name="T39" fmla="*/ 15 h 102"/>
                <a:gd name="T40" fmla="*/ 21 w 100"/>
                <a:gd name="T41" fmla="*/ 3 h 102"/>
                <a:gd name="T42" fmla="*/ 33 w 100"/>
                <a:gd name="T43" fmla="*/ 0 h 102"/>
                <a:gd name="T44" fmla="*/ 45 w 100"/>
                <a:gd name="T45" fmla="*/ 3 h 102"/>
                <a:gd name="T46" fmla="*/ 50 w 100"/>
                <a:gd name="T47" fmla="*/ 7 h 102"/>
                <a:gd name="T48" fmla="*/ 56 w 100"/>
                <a:gd name="T49" fmla="*/ 22 h 102"/>
                <a:gd name="T50" fmla="*/ 60 w 100"/>
                <a:gd name="T51" fmla="*/ 22 h 102"/>
                <a:gd name="T52" fmla="*/ 64 w 100"/>
                <a:gd name="T53" fmla="*/ 28 h 102"/>
                <a:gd name="T54" fmla="*/ 80 w 100"/>
                <a:gd name="T55" fmla="*/ 43 h 102"/>
                <a:gd name="T56" fmla="*/ 91 w 100"/>
                <a:gd name="T57" fmla="*/ 44 h 102"/>
                <a:gd name="T58" fmla="*/ 100 w 100"/>
                <a:gd name="T59" fmla="*/ 57 h 102"/>
                <a:gd name="T60" fmla="*/ 96 w 100"/>
                <a:gd name="T61" fmla="*/ 59 h 102"/>
                <a:gd name="T62" fmla="*/ 94 w 100"/>
                <a:gd name="T63" fmla="*/ 66 h 102"/>
                <a:gd name="T64" fmla="*/ 94 w 100"/>
                <a:gd name="T65" fmla="*/ 66 h 102"/>
                <a:gd name="T66" fmla="*/ 94 w 100"/>
                <a:gd name="T67" fmla="*/ 75 h 102"/>
                <a:gd name="T68" fmla="*/ 94 w 100"/>
                <a:gd name="T69" fmla="*/ 75 h 102"/>
                <a:gd name="T70" fmla="*/ 87 w 100"/>
                <a:gd name="T71" fmla="*/ 92 h 102"/>
                <a:gd name="T72" fmla="*/ 88 w 100"/>
                <a:gd name="T73" fmla="*/ 102 h 102"/>
                <a:gd name="T74" fmla="*/ 88 w 100"/>
                <a:gd name="T75" fmla="*/ 102 h 102"/>
                <a:gd name="T76" fmla="*/ 89 w 100"/>
                <a:gd name="T77" fmla="*/ 102 h 102"/>
                <a:gd name="T78" fmla="*/ 89 w 100"/>
                <a:gd name="T7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" h="102">
                  <a:moveTo>
                    <a:pt x="89" y="102"/>
                  </a:moveTo>
                  <a:cubicBezTo>
                    <a:pt x="83" y="102"/>
                    <a:pt x="76" y="99"/>
                    <a:pt x="73" y="96"/>
                  </a:cubicBezTo>
                  <a:cubicBezTo>
                    <a:pt x="71" y="95"/>
                    <a:pt x="73" y="91"/>
                    <a:pt x="69" y="91"/>
                  </a:cubicBezTo>
                  <a:cubicBezTo>
                    <a:pt x="66" y="91"/>
                    <a:pt x="66" y="95"/>
                    <a:pt x="64" y="95"/>
                  </a:cubicBezTo>
                  <a:cubicBezTo>
                    <a:pt x="60" y="95"/>
                    <a:pt x="61" y="90"/>
                    <a:pt x="58" y="89"/>
                  </a:cubicBezTo>
                  <a:cubicBezTo>
                    <a:pt x="55" y="88"/>
                    <a:pt x="54" y="88"/>
                    <a:pt x="51" y="87"/>
                  </a:cubicBezTo>
                  <a:cubicBezTo>
                    <a:pt x="50" y="86"/>
                    <a:pt x="51" y="82"/>
                    <a:pt x="48" y="82"/>
                  </a:cubicBezTo>
                  <a:cubicBezTo>
                    <a:pt x="43" y="82"/>
                    <a:pt x="41" y="86"/>
                    <a:pt x="35" y="86"/>
                  </a:cubicBezTo>
                  <a:cubicBezTo>
                    <a:pt x="30" y="86"/>
                    <a:pt x="28" y="84"/>
                    <a:pt x="21" y="80"/>
                  </a:cubicBezTo>
                  <a:cubicBezTo>
                    <a:pt x="19" y="79"/>
                    <a:pt x="21" y="75"/>
                    <a:pt x="18" y="75"/>
                  </a:cubicBezTo>
                  <a:cubicBezTo>
                    <a:pt x="15" y="75"/>
                    <a:pt x="15" y="78"/>
                    <a:pt x="12" y="78"/>
                  </a:cubicBezTo>
                  <a:cubicBezTo>
                    <a:pt x="10" y="78"/>
                    <a:pt x="11" y="75"/>
                    <a:pt x="10" y="72"/>
                  </a:cubicBezTo>
                  <a:cubicBezTo>
                    <a:pt x="9" y="68"/>
                    <a:pt x="4" y="67"/>
                    <a:pt x="2" y="63"/>
                  </a:cubicBezTo>
                  <a:cubicBezTo>
                    <a:pt x="0" y="60"/>
                    <a:pt x="10" y="58"/>
                    <a:pt x="11" y="57"/>
                  </a:cubicBezTo>
                  <a:cubicBezTo>
                    <a:pt x="15" y="54"/>
                    <a:pt x="12" y="49"/>
                    <a:pt x="14" y="45"/>
                  </a:cubicBezTo>
                  <a:cubicBezTo>
                    <a:pt x="15" y="42"/>
                    <a:pt x="17" y="43"/>
                    <a:pt x="18" y="40"/>
                  </a:cubicBezTo>
                  <a:cubicBezTo>
                    <a:pt x="19" y="38"/>
                    <a:pt x="19" y="37"/>
                    <a:pt x="19" y="35"/>
                  </a:cubicBezTo>
                  <a:cubicBezTo>
                    <a:pt x="19" y="30"/>
                    <a:pt x="16" y="27"/>
                    <a:pt x="13" y="26"/>
                  </a:cubicBezTo>
                  <a:cubicBezTo>
                    <a:pt x="11" y="25"/>
                    <a:pt x="7" y="26"/>
                    <a:pt x="7" y="24"/>
                  </a:cubicBezTo>
                  <a:cubicBezTo>
                    <a:pt x="7" y="22"/>
                    <a:pt x="11" y="17"/>
                    <a:pt x="13" y="15"/>
                  </a:cubicBezTo>
                  <a:cubicBezTo>
                    <a:pt x="15" y="12"/>
                    <a:pt x="16" y="5"/>
                    <a:pt x="21" y="3"/>
                  </a:cubicBezTo>
                  <a:cubicBezTo>
                    <a:pt x="26" y="2"/>
                    <a:pt x="29" y="2"/>
                    <a:pt x="33" y="0"/>
                  </a:cubicBezTo>
                  <a:cubicBezTo>
                    <a:pt x="36" y="2"/>
                    <a:pt x="43" y="1"/>
                    <a:pt x="45" y="3"/>
                  </a:cubicBezTo>
                  <a:cubicBezTo>
                    <a:pt x="46" y="4"/>
                    <a:pt x="48" y="6"/>
                    <a:pt x="50" y="7"/>
                  </a:cubicBezTo>
                  <a:cubicBezTo>
                    <a:pt x="53" y="11"/>
                    <a:pt x="51" y="22"/>
                    <a:pt x="56" y="22"/>
                  </a:cubicBezTo>
                  <a:cubicBezTo>
                    <a:pt x="59" y="22"/>
                    <a:pt x="58" y="21"/>
                    <a:pt x="60" y="22"/>
                  </a:cubicBezTo>
                  <a:cubicBezTo>
                    <a:pt x="62" y="24"/>
                    <a:pt x="61" y="25"/>
                    <a:pt x="64" y="28"/>
                  </a:cubicBezTo>
                  <a:cubicBezTo>
                    <a:pt x="68" y="30"/>
                    <a:pt x="68" y="45"/>
                    <a:pt x="80" y="43"/>
                  </a:cubicBezTo>
                  <a:cubicBezTo>
                    <a:pt x="84" y="42"/>
                    <a:pt x="86" y="44"/>
                    <a:pt x="91" y="44"/>
                  </a:cubicBezTo>
                  <a:cubicBezTo>
                    <a:pt x="93" y="46"/>
                    <a:pt x="100" y="52"/>
                    <a:pt x="100" y="57"/>
                  </a:cubicBezTo>
                  <a:cubicBezTo>
                    <a:pt x="100" y="58"/>
                    <a:pt x="97" y="59"/>
                    <a:pt x="96" y="59"/>
                  </a:cubicBezTo>
                  <a:cubicBezTo>
                    <a:pt x="95" y="60"/>
                    <a:pt x="95" y="64"/>
                    <a:pt x="94" y="66"/>
                  </a:cubicBezTo>
                  <a:lnTo>
                    <a:pt x="94" y="66"/>
                  </a:lnTo>
                  <a:lnTo>
                    <a:pt x="94" y="75"/>
                  </a:lnTo>
                  <a:lnTo>
                    <a:pt x="94" y="75"/>
                  </a:lnTo>
                  <a:cubicBezTo>
                    <a:pt x="91" y="81"/>
                    <a:pt x="87" y="84"/>
                    <a:pt x="87" y="92"/>
                  </a:cubicBezTo>
                  <a:cubicBezTo>
                    <a:pt x="87" y="96"/>
                    <a:pt x="88" y="99"/>
                    <a:pt x="88" y="102"/>
                  </a:cubicBezTo>
                  <a:lnTo>
                    <a:pt x="88" y="102"/>
                  </a:lnTo>
                  <a:lnTo>
                    <a:pt x="89" y="102"/>
                  </a:lnTo>
                  <a:lnTo>
                    <a:pt x="89" y="102"/>
                  </a:lnTo>
                </a:path>
              </a:pathLst>
            </a:custGeom>
            <a:solidFill>
              <a:srgbClr val="4163B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Freeform 46">
              <a:extLst>
                <a:ext uri="{FF2B5EF4-FFF2-40B4-BE49-F238E27FC236}">
                  <a16:creationId xmlns:a16="http://schemas.microsoft.com/office/drawing/2014/main" id="{10CE792D-BDE6-4643-A712-0CE264DAADF5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2980" y="4217167"/>
              <a:ext cx="534062" cy="761192"/>
            </a:xfrm>
            <a:custGeom>
              <a:avLst/>
              <a:gdLst>
                <a:gd name="T0" fmla="*/ 81 w 87"/>
                <a:gd name="T1" fmla="*/ 121 h 124"/>
                <a:gd name="T2" fmla="*/ 75 w 87"/>
                <a:gd name="T3" fmla="*/ 124 h 124"/>
                <a:gd name="T4" fmla="*/ 36 w 87"/>
                <a:gd name="T5" fmla="*/ 100 h 124"/>
                <a:gd name="T6" fmla="*/ 28 w 87"/>
                <a:gd name="T7" fmla="*/ 85 h 124"/>
                <a:gd name="T8" fmla="*/ 15 w 87"/>
                <a:gd name="T9" fmla="*/ 74 h 124"/>
                <a:gd name="T10" fmla="*/ 6 w 87"/>
                <a:gd name="T11" fmla="*/ 68 h 124"/>
                <a:gd name="T12" fmla="*/ 0 w 87"/>
                <a:gd name="T13" fmla="*/ 65 h 124"/>
                <a:gd name="T14" fmla="*/ 3 w 87"/>
                <a:gd name="T15" fmla="*/ 56 h 124"/>
                <a:gd name="T16" fmla="*/ 6 w 87"/>
                <a:gd name="T17" fmla="*/ 56 h 124"/>
                <a:gd name="T18" fmla="*/ 8 w 87"/>
                <a:gd name="T19" fmla="*/ 52 h 124"/>
                <a:gd name="T20" fmla="*/ 8 w 87"/>
                <a:gd name="T21" fmla="*/ 50 h 124"/>
                <a:gd name="T22" fmla="*/ 13 w 87"/>
                <a:gd name="T23" fmla="*/ 48 h 124"/>
                <a:gd name="T24" fmla="*/ 13 w 87"/>
                <a:gd name="T25" fmla="*/ 42 h 124"/>
                <a:gd name="T26" fmla="*/ 11 w 87"/>
                <a:gd name="T27" fmla="*/ 37 h 124"/>
                <a:gd name="T28" fmla="*/ 14 w 87"/>
                <a:gd name="T29" fmla="*/ 31 h 124"/>
                <a:gd name="T30" fmla="*/ 4 w 87"/>
                <a:gd name="T31" fmla="*/ 20 h 124"/>
                <a:gd name="T32" fmla="*/ 11 w 87"/>
                <a:gd name="T33" fmla="*/ 9 h 124"/>
                <a:gd name="T34" fmla="*/ 8 w 87"/>
                <a:gd name="T35" fmla="*/ 6 h 124"/>
                <a:gd name="T36" fmla="*/ 16 w 87"/>
                <a:gd name="T37" fmla="*/ 0 h 124"/>
                <a:gd name="T38" fmla="*/ 41 w 87"/>
                <a:gd name="T39" fmla="*/ 18 h 124"/>
                <a:gd name="T40" fmla="*/ 58 w 87"/>
                <a:gd name="T41" fmla="*/ 28 h 124"/>
                <a:gd name="T42" fmla="*/ 79 w 87"/>
                <a:gd name="T43" fmla="*/ 38 h 124"/>
                <a:gd name="T44" fmla="*/ 75 w 87"/>
                <a:gd name="T45" fmla="*/ 53 h 124"/>
                <a:gd name="T46" fmla="*/ 68 w 87"/>
                <a:gd name="T47" fmla="*/ 58 h 124"/>
                <a:gd name="T48" fmla="*/ 61 w 87"/>
                <a:gd name="T49" fmla="*/ 58 h 124"/>
                <a:gd name="T50" fmla="*/ 55 w 87"/>
                <a:gd name="T51" fmla="*/ 61 h 124"/>
                <a:gd name="T52" fmla="*/ 58 w 87"/>
                <a:gd name="T53" fmla="*/ 64 h 124"/>
                <a:gd name="T54" fmla="*/ 59 w 87"/>
                <a:gd name="T55" fmla="*/ 70 h 124"/>
                <a:gd name="T56" fmla="*/ 69 w 87"/>
                <a:gd name="T57" fmla="*/ 91 h 124"/>
                <a:gd name="T58" fmla="*/ 87 w 87"/>
                <a:gd name="T59" fmla="*/ 112 h 124"/>
                <a:gd name="T60" fmla="*/ 87 w 87"/>
                <a:gd name="T61" fmla="*/ 112 h 124"/>
                <a:gd name="T62" fmla="*/ 81 w 87"/>
                <a:gd name="T63" fmla="*/ 121 h 124"/>
                <a:gd name="T64" fmla="*/ 81 w 87"/>
                <a:gd name="T65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" h="124">
                  <a:moveTo>
                    <a:pt x="81" y="121"/>
                  </a:moveTo>
                  <a:cubicBezTo>
                    <a:pt x="80" y="123"/>
                    <a:pt x="78" y="124"/>
                    <a:pt x="75" y="124"/>
                  </a:cubicBezTo>
                  <a:cubicBezTo>
                    <a:pt x="56" y="124"/>
                    <a:pt x="58" y="100"/>
                    <a:pt x="36" y="100"/>
                  </a:cubicBezTo>
                  <a:cubicBezTo>
                    <a:pt x="35" y="94"/>
                    <a:pt x="32" y="89"/>
                    <a:pt x="28" y="85"/>
                  </a:cubicBezTo>
                  <a:cubicBezTo>
                    <a:pt x="23" y="80"/>
                    <a:pt x="19" y="78"/>
                    <a:pt x="15" y="74"/>
                  </a:cubicBezTo>
                  <a:cubicBezTo>
                    <a:pt x="12" y="72"/>
                    <a:pt x="10" y="69"/>
                    <a:pt x="6" y="68"/>
                  </a:cubicBezTo>
                  <a:cubicBezTo>
                    <a:pt x="3" y="67"/>
                    <a:pt x="0" y="69"/>
                    <a:pt x="0" y="65"/>
                  </a:cubicBezTo>
                  <a:cubicBezTo>
                    <a:pt x="0" y="61"/>
                    <a:pt x="0" y="56"/>
                    <a:pt x="3" y="56"/>
                  </a:cubicBezTo>
                  <a:cubicBezTo>
                    <a:pt x="4" y="56"/>
                    <a:pt x="4" y="56"/>
                    <a:pt x="6" y="56"/>
                  </a:cubicBezTo>
                  <a:cubicBezTo>
                    <a:pt x="8" y="56"/>
                    <a:pt x="8" y="53"/>
                    <a:pt x="8" y="52"/>
                  </a:cubicBezTo>
                  <a:cubicBezTo>
                    <a:pt x="8" y="52"/>
                    <a:pt x="8" y="51"/>
                    <a:pt x="8" y="50"/>
                  </a:cubicBezTo>
                  <a:cubicBezTo>
                    <a:pt x="8" y="48"/>
                    <a:pt x="11" y="48"/>
                    <a:pt x="13" y="48"/>
                  </a:cubicBezTo>
                  <a:cubicBezTo>
                    <a:pt x="11" y="46"/>
                    <a:pt x="13" y="43"/>
                    <a:pt x="13" y="42"/>
                  </a:cubicBezTo>
                  <a:cubicBezTo>
                    <a:pt x="13" y="40"/>
                    <a:pt x="11" y="39"/>
                    <a:pt x="11" y="37"/>
                  </a:cubicBezTo>
                  <a:cubicBezTo>
                    <a:pt x="11" y="34"/>
                    <a:pt x="14" y="35"/>
                    <a:pt x="14" y="31"/>
                  </a:cubicBezTo>
                  <a:cubicBezTo>
                    <a:pt x="12" y="30"/>
                    <a:pt x="4" y="21"/>
                    <a:pt x="4" y="20"/>
                  </a:cubicBezTo>
                  <a:cubicBezTo>
                    <a:pt x="4" y="15"/>
                    <a:pt x="11" y="14"/>
                    <a:pt x="11" y="9"/>
                  </a:cubicBezTo>
                  <a:cubicBezTo>
                    <a:pt x="11" y="8"/>
                    <a:pt x="9" y="6"/>
                    <a:pt x="8" y="6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6" y="0"/>
                    <a:pt x="41" y="10"/>
                    <a:pt x="41" y="18"/>
                  </a:cubicBezTo>
                  <a:cubicBezTo>
                    <a:pt x="46" y="21"/>
                    <a:pt x="50" y="26"/>
                    <a:pt x="58" y="28"/>
                  </a:cubicBezTo>
                  <a:cubicBezTo>
                    <a:pt x="65" y="31"/>
                    <a:pt x="73" y="34"/>
                    <a:pt x="79" y="38"/>
                  </a:cubicBezTo>
                  <a:cubicBezTo>
                    <a:pt x="76" y="42"/>
                    <a:pt x="75" y="48"/>
                    <a:pt x="75" y="53"/>
                  </a:cubicBezTo>
                  <a:cubicBezTo>
                    <a:pt x="75" y="58"/>
                    <a:pt x="71" y="58"/>
                    <a:pt x="68" y="58"/>
                  </a:cubicBezTo>
                  <a:cubicBezTo>
                    <a:pt x="65" y="58"/>
                    <a:pt x="61" y="58"/>
                    <a:pt x="61" y="58"/>
                  </a:cubicBezTo>
                  <a:cubicBezTo>
                    <a:pt x="59" y="58"/>
                    <a:pt x="55" y="58"/>
                    <a:pt x="55" y="61"/>
                  </a:cubicBezTo>
                  <a:cubicBezTo>
                    <a:pt x="55" y="63"/>
                    <a:pt x="58" y="63"/>
                    <a:pt x="58" y="64"/>
                  </a:cubicBezTo>
                  <a:cubicBezTo>
                    <a:pt x="60" y="67"/>
                    <a:pt x="58" y="68"/>
                    <a:pt x="59" y="70"/>
                  </a:cubicBezTo>
                  <a:cubicBezTo>
                    <a:pt x="61" y="79"/>
                    <a:pt x="67" y="82"/>
                    <a:pt x="69" y="91"/>
                  </a:cubicBezTo>
                  <a:cubicBezTo>
                    <a:pt x="70" y="102"/>
                    <a:pt x="77" y="110"/>
                    <a:pt x="87" y="112"/>
                  </a:cubicBezTo>
                  <a:lnTo>
                    <a:pt x="87" y="112"/>
                  </a:lnTo>
                  <a:lnTo>
                    <a:pt x="81" y="121"/>
                  </a:lnTo>
                  <a:lnTo>
                    <a:pt x="81" y="121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1" name="Freeform 47">
              <a:extLst>
                <a:ext uri="{FF2B5EF4-FFF2-40B4-BE49-F238E27FC236}">
                  <a16:creationId xmlns:a16="http://schemas.microsoft.com/office/drawing/2014/main" id="{30EDB64F-1085-4E33-ADFF-BA59533F19FB}"/>
                </a:ext>
              </a:extLst>
            </p:cNvPr>
            <p:cNvSpPr>
              <a:spLocks/>
            </p:cNvSpPr>
            <p:nvPr/>
          </p:nvSpPr>
          <p:spPr bwMode="gray">
            <a:xfrm>
              <a:off x="2440605" y="4370633"/>
              <a:ext cx="552478" cy="534062"/>
            </a:xfrm>
            <a:custGeom>
              <a:avLst/>
              <a:gdLst>
                <a:gd name="T0" fmla="*/ 32 w 90"/>
                <a:gd name="T1" fmla="*/ 87 h 87"/>
                <a:gd name="T2" fmla="*/ 14 w 90"/>
                <a:gd name="T3" fmla="*/ 66 h 87"/>
                <a:gd name="T4" fmla="*/ 4 w 90"/>
                <a:gd name="T5" fmla="*/ 45 h 87"/>
                <a:gd name="T6" fmla="*/ 3 w 90"/>
                <a:gd name="T7" fmla="*/ 39 h 87"/>
                <a:gd name="T8" fmla="*/ 0 w 90"/>
                <a:gd name="T9" fmla="*/ 36 h 87"/>
                <a:gd name="T10" fmla="*/ 6 w 90"/>
                <a:gd name="T11" fmla="*/ 33 h 87"/>
                <a:gd name="T12" fmla="*/ 13 w 90"/>
                <a:gd name="T13" fmla="*/ 33 h 87"/>
                <a:gd name="T14" fmla="*/ 20 w 90"/>
                <a:gd name="T15" fmla="*/ 28 h 87"/>
                <a:gd name="T16" fmla="*/ 43 w 90"/>
                <a:gd name="T17" fmla="*/ 3 h 87"/>
                <a:gd name="T18" fmla="*/ 54 w 90"/>
                <a:gd name="T19" fmla="*/ 8 h 87"/>
                <a:gd name="T20" fmla="*/ 61 w 90"/>
                <a:gd name="T21" fmla="*/ 0 h 87"/>
                <a:gd name="T22" fmla="*/ 70 w 90"/>
                <a:gd name="T23" fmla="*/ 5 h 87"/>
                <a:gd name="T24" fmla="*/ 84 w 90"/>
                <a:gd name="T25" fmla="*/ 2 h 87"/>
                <a:gd name="T26" fmla="*/ 90 w 90"/>
                <a:gd name="T27" fmla="*/ 16 h 87"/>
                <a:gd name="T28" fmla="*/ 85 w 90"/>
                <a:gd name="T29" fmla="*/ 22 h 87"/>
                <a:gd name="T30" fmla="*/ 83 w 90"/>
                <a:gd name="T31" fmla="*/ 28 h 87"/>
                <a:gd name="T32" fmla="*/ 72 w 90"/>
                <a:gd name="T33" fmla="*/ 39 h 87"/>
                <a:gd name="T34" fmla="*/ 74 w 90"/>
                <a:gd name="T35" fmla="*/ 42 h 87"/>
                <a:gd name="T36" fmla="*/ 60 w 90"/>
                <a:gd name="T37" fmla="*/ 58 h 87"/>
                <a:gd name="T38" fmla="*/ 47 w 90"/>
                <a:gd name="T39" fmla="*/ 71 h 87"/>
                <a:gd name="T40" fmla="*/ 41 w 90"/>
                <a:gd name="T41" fmla="*/ 83 h 87"/>
                <a:gd name="T42" fmla="*/ 32 w 90"/>
                <a:gd name="T43" fmla="*/ 87 h 87"/>
                <a:gd name="T44" fmla="*/ 32 w 90"/>
                <a:gd name="T45" fmla="*/ 87 h 87"/>
                <a:gd name="T46" fmla="*/ 32 w 90"/>
                <a:gd name="T47" fmla="*/ 87 h 87"/>
                <a:gd name="T48" fmla="*/ 32 w 90"/>
                <a:gd name="T4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87">
                  <a:moveTo>
                    <a:pt x="32" y="87"/>
                  </a:moveTo>
                  <a:cubicBezTo>
                    <a:pt x="22" y="85"/>
                    <a:pt x="15" y="77"/>
                    <a:pt x="14" y="66"/>
                  </a:cubicBezTo>
                  <a:cubicBezTo>
                    <a:pt x="12" y="57"/>
                    <a:pt x="6" y="54"/>
                    <a:pt x="4" y="45"/>
                  </a:cubicBezTo>
                  <a:cubicBezTo>
                    <a:pt x="3" y="43"/>
                    <a:pt x="5" y="42"/>
                    <a:pt x="3" y="39"/>
                  </a:cubicBezTo>
                  <a:cubicBezTo>
                    <a:pt x="3" y="38"/>
                    <a:pt x="0" y="38"/>
                    <a:pt x="0" y="36"/>
                  </a:cubicBezTo>
                  <a:cubicBezTo>
                    <a:pt x="0" y="33"/>
                    <a:pt x="4" y="33"/>
                    <a:pt x="6" y="33"/>
                  </a:cubicBezTo>
                  <a:cubicBezTo>
                    <a:pt x="6" y="33"/>
                    <a:pt x="10" y="33"/>
                    <a:pt x="13" y="33"/>
                  </a:cubicBezTo>
                  <a:cubicBezTo>
                    <a:pt x="16" y="33"/>
                    <a:pt x="20" y="33"/>
                    <a:pt x="20" y="28"/>
                  </a:cubicBezTo>
                  <a:cubicBezTo>
                    <a:pt x="20" y="15"/>
                    <a:pt x="29" y="3"/>
                    <a:pt x="43" y="3"/>
                  </a:cubicBezTo>
                  <a:cubicBezTo>
                    <a:pt x="48" y="3"/>
                    <a:pt x="48" y="8"/>
                    <a:pt x="54" y="8"/>
                  </a:cubicBezTo>
                  <a:cubicBezTo>
                    <a:pt x="58" y="8"/>
                    <a:pt x="58" y="0"/>
                    <a:pt x="61" y="0"/>
                  </a:cubicBezTo>
                  <a:cubicBezTo>
                    <a:pt x="65" y="0"/>
                    <a:pt x="65" y="5"/>
                    <a:pt x="70" y="5"/>
                  </a:cubicBezTo>
                  <a:cubicBezTo>
                    <a:pt x="75" y="5"/>
                    <a:pt x="76" y="2"/>
                    <a:pt x="84" y="2"/>
                  </a:cubicBezTo>
                  <a:cubicBezTo>
                    <a:pt x="85" y="8"/>
                    <a:pt x="90" y="11"/>
                    <a:pt x="90" y="16"/>
                  </a:cubicBezTo>
                  <a:cubicBezTo>
                    <a:pt x="90" y="19"/>
                    <a:pt x="86" y="21"/>
                    <a:pt x="85" y="22"/>
                  </a:cubicBezTo>
                  <a:cubicBezTo>
                    <a:pt x="83" y="23"/>
                    <a:pt x="85" y="26"/>
                    <a:pt x="83" y="28"/>
                  </a:cubicBezTo>
                  <a:cubicBezTo>
                    <a:pt x="81" y="33"/>
                    <a:pt x="72" y="32"/>
                    <a:pt x="72" y="39"/>
                  </a:cubicBezTo>
                  <a:cubicBezTo>
                    <a:pt x="72" y="41"/>
                    <a:pt x="73" y="41"/>
                    <a:pt x="74" y="42"/>
                  </a:cubicBezTo>
                  <a:cubicBezTo>
                    <a:pt x="63" y="45"/>
                    <a:pt x="64" y="51"/>
                    <a:pt x="60" y="58"/>
                  </a:cubicBezTo>
                  <a:cubicBezTo>
                    <a:pt x="57" y="63"/>
                    <a:pt x="50" y="61"/>
                    <a:pt x="47" y="71"/>
                  </a:cubicBezTo>
                  <a:cubicBezTo>
                    <a:pt x="46" y="77"/>
                    <a:pt x="45" y="80"/>
                    <a:pt x="41" y="83"/>
                  </a:cubicBezTo>
                  <a:cubicBezTo>
                    <a:pt x="38" y="86"/>
                    <a:pt x="35" y="86"/>
                    <a:pt x="32" y="87"/>
                  </a:cubicBezTo>
                  <a:lnTo>
                    <a:pt x="32" y="87"/>
                  </a:lnTo>
                  <a:lnTo>
                    <a:pt x="32" y="87"/>
                  </a:lnTo>
                  <a:lnTo>
                    <a:pt x="32" y="87"/>
                  </a:lnTo>
                </a:path>
              </a:pathLst>
            </a:custGeom>
            <a:solidFill>
              <a:srgbClr val="6281C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2" name="Freeform 48">
              <a:extLst>
                <a:ext uri="{FF2B5EF4-FFF2-40B4-BE49-F238E27FC236}">
                  <a16:creationId xmlns:a16="http://schemas.microsoft.com/office/drawing/2014/main" id="{3C537B7D-CB2D-4332-BA26-9735955D4E45}"/>
                </a:ext>
              </a:extLst>
            </p:cNvPr>
            <p:cNvSpPr>
              <a:spLocks/>
            </p:cNvSpPr>
            <p:nvPr/>
          </p:nvSpPr>
          <p:spPr bwMode="gray">
            <a:xfrm>
              <a:off x="2078425" y="4695981"/>
              <a:ext cx="662974" cy="791886"/>
            </a:xfrm>
            <a:custGeom>
              <a:avLst/>
              <a:gdLst>
                <a:gd name="T0" fmla="*/ 40 w 108"/>
                <a:gd name="T1" fmla="*/ 22 h 129"/>
                <a:gd name="T2" fmla="*/ 79 w 108"/>
                <a:gd name="T3" fmla="*/ 46 h 129"/>
                <a:gd name="T4" fmla="*/ 85 w 108"/>
                <a:gd name="T5" fmla="*/ 43 h 129"/>
                <a:gd name="T6" fmla="*/ 92 w 108"/>
                <a:gd name="T7" fmla="*/ 49 h 129"/>
                <a:gd name="T8" fmla="*/ 85 w 108"/>
                <a:gd name="T9" fmla="*/ 64 h 129"/>
                <a:gd name="T10" fmla="*/ 92 w 108"/>
                <a:gd name="T11" fmla="*/ 70 h 129"/>
                <a:gd name="T12" fmla="*/ 103 w 108"/>
                <a:gd name="T13" fmla="*/ 67 h 129"/>
                <a:gd name="T14" fmla="*/ 107 w 108"/>
                <a:gd name="T15" fmla="*/ 70 h 129"/>
                <a:gd name="T16" fmla="*/ 107 w 108"/>
                <a:gd name="T17" fmla="*/ 77 h 129"/>
                <a:gd name="T18" fmla="*/ 89 w 108"/>
                <a:gd name="T19" fmla="*/ 100 h 129"/>
                <a:gd name="T20" fmla="*/ 81 w 108"/>
                <a:gd name="T21" fmla="*/ 118 h 129"/>
                <a:gd name="T22" fmla="*/ 76 w 108"/>
                <a:gd name="T23" fmla="*/ 126 h 129"/>
                <a:gd name="T24" fmla="*/ 72 w 108"/>
                <a:gd name="T25" fmla="*/ 124 h 129"/>
                <a:gd name="T26" fmla="*/ 67 w 108"/>
                <a:gd name="T27" fmla="*/ 129 h 129"/>
                <a:gd name="T28" fmla="*/ 54 w 108"/>
                <a:gd name="T29" fmla="*/ 116 h 129"/>
                <a:gd name="T30" fmla="*/ 35 w 108"/>
                <a:gd name="T31" fmla="*/ 105 h 129"/>
                <a:gd name="T32" fmla="*/ 21 w 108"/>
                <a:gd name="T33" fmla="*/ 105 h 129"/>
                <a:gd name="T34" fmla="*/ 10 w 108"/>
                <a:gd name="T35" fmla="*/ 100 h 129"/>
                <a:gd name="T36" fmla="*/ 0 w 108"/>
                <a:gd name="T37" fmla="*/ 103 h 129"/>
                <a:gd name="T38" fmla="*/ 8 w 108"/>
                <a:gd name="T39" fmla="*/ 82 h 129"/>
                <a:gd name="T40" fmla="*/ 8 w 108"/>
                <a:gd name="T41" fmla="*/ 82 h 129"/>
                <a:gd name="T42" fmla="*/ 15 w 108"/>
                <a:gd name="T43" fmla="*/ 84 h 129"/>
                <a:gd name="T44" fmla="*/ 15 w 108"/>
                <a:gd name="T45" fmla="*/ 84 h 129"/>
                <a:gd name="T46" fmla="*/ 8 w 108"/>
                <a:gd name="T47" fmla="*/ 75 h 129"/>
                <a:gd name="T48" fmla="*/ 2 w 108"/>
                <a:gd name="T49" fmla="*/ 86 h 129"/>
                <a:gd name="T50" fmla="*/ 0 w 108"/>
                <a:gd name="T51" fmla="*/ 83 h 129"/>
                <a:gd name="T52" fmla="*/ 0 w 108"/>
                <a:gd name="T53" fmla="*/ 83 h 129"/>
                <a:gd name="T54" fmla="*/ 5 w 108"/>
                <a:gd name="T55" fmla="*/ 52 h 129"/>
                <a:gd name="T56" fmla="*/ 5 w 108"/>
                <a:gd name="T57" fmla="*/ 52 h 129"/>
                <a:gd name="T58" fmla="*/ 9 w 108"/>
                <a:gd name="T59" fmla="*/ 25 h 129"/>
                <a:gd name="T60" fmla="*/ 16 w 108"/>
                <a:gd name="T61" fmla="*/ 0 h 129"/>
                <a:gd name="T62" fmla="*/ 26 w 108"/>
                <a:gd name="T63" fmla="*/ 12 h 129"/>
                <a:gd name="T64" fmla="*/ 34 w 108"/>
                <a:gd name="T65" fmla="*/ 27 h 129"/>
                <a:gd name="T66" fmla="*/ 43 w 108"/>
                <a:gd name="T67" fmla="*/ 48 h 129"/>
                <a:gd name="T68" fmla="*/ 50 w 108"/>
                <a:gd name="T69" fmla="*/ 56 h 129"/>
                <a:gd name="T70" fmla="*/ 43 w 108"/>
                <a:gd name="T71" fmla="*/ 40 h 129"/>
                <a:gd name="T72" fmla="*/ 40 w 108"/>
                <a:gd name="T73" fmla="*/ 23 h 129"/>
                <a:gd name="T74" fmla="*/ 40 w 108"/>
                <a:gd name="T75" fmla="*/ 23 h 129"/>
                <a:gd name="T76" fmla="*/ 40 w 108"/>
                <a:gd name="T77" fmla="*/ 22 h 129"/>
                <a:gd name="T78" fmla="*/ 40 w 108"/>
                <a:gd name="T7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8" h="129">
                  <a:moveTo>
                    <a:pt x="40" y="22"/>
                  </a:moveTo>
                  <a:cubicBezTo>
                    <a:pt x="62" y="22"/>
                    <a:pt x="60" y="46"/>
                    <a:pt x="79" y="46"/>
                  </a:cubicBezTo>
                  <a:cubicBezTo>
                    <a:pt x="82" y="46"/>
                    <a:pt x="84" y="45"/>
                    <a:pt x="85" y="43"/>
                  </a:cubicBezTo>
                  <a:cubicBezTo>
                    <a:pt x="85" y="47"/>
                    <a:pt x="92" y="44"/>
                    <a:pt x="92" y="49"/>
                  </a:cubicBezTo>
                  <a:cubicBezTo>
                    <a:pt x="92" y="55"/>
                    <a:pt x="85" y="57"/>
                    <a:pt x="85" y="64"/>
                  </a:cubicBezTo>
                  <a:cubicBezTo>
                    <a:pt x="85" y="68"/>
                    <a:pt x="88" y="70"/>
                    <a:pt x="92" y="70"/>
                  </a:cubicBezTo>
                  <a:cubicBezTo>
                    <a:pt x="97" y="70"/>
                    <a:pt x="100" y="69"/>
                    <a:pt x="103" y="67"/>
                  </a:cubicBezTo>
                  <a:cubicBezTo>
                    <a:pt x="105" y="67"/>
                    <a:pt x="108" y="65"/>
                    <a:pt x="107" y="70"/>
                  </a:cubicBezTo>
                  <a:cubicBezTo>
                    <a:pt x="106" y="72"/>
                    <a:pt x="107" y="75"/>
                    <a:pt x="107" y="77"/>
                  </a:cubicBezTo>
                  <a:cubicBezTo>
                    <a:pt x="99" y="78"/>
                    <a:pt x="94" y="90"/>
                    <a:pt x="89" y="100"/>
                  </a:cubicBezTo>
                  <a:cubicBezTo>
                    <a:pt x="85" y="107"/>
                    <a:pt x="84" y="110"/>
                    <a:pt x="81" y="118"/>
                  </a:cubicBezTo>
                  <a:cubicBezTo>
                    <a:pt x="80" y="121"/>
                    <a:pt x="76" y="123"/>
                    <a:pt x="76" y="126"/>
                  </a:cubicBezTo>
                  <a:cubicBezTo>
                    <a:pt x="75" y="125"/>
                    <a:pt x="74" y="124"/>
                    <a:pt x="72" y="124"/>
                  </a:cubicBezTo>
                  <a:cubicBezTo>
                    <a:pt x="70" y="124"/>
                    <a:pt x="70" y="129"/>
                    <a:pt x="67" y="129"/>
                  </a:cubicBezTo>
                  <a:cubicBezTo>
                    <a:pt x="60" y="129"/>
                    <a:pt x="58" y="120"/>
                    <a:pt x="54" y="116"/>
                  </a:cubicBezTo>
                  <a:cubicBezTo>
                    <a:pt x="50" y="111"/>
                    <a:pt x="42" y="108"/>
                    <a:pt x="35" y="105"/>
                  </a:cubicBezTo>
                  <a:cubicBezTo>
                    <a:pt x="22" y="105"/>
                    <a:pt x="25" y="105"/>
                    <a:pt x="21" y="105"/>
                  </a:cubicBezTo>
                  <a:cubicBezTo>
                    <a:pt x="16" y="105"/>
                    <a:pt x="14" y="100"/>
                    <a:pt x="10" y="100"/>
                  </a:cubicBezTo>
                  <a:cubicBezTo>
                    <a:pt x="6" y="100"/>
                    <a:pt x="3" y="102"/>
                    <a:pt x="0" y="103"/>
                  </a:cubicBezTo>
                  <a:cubicBezTo>
                    <a:pt x="1" y="94"/>
                    <a:pt x="2" y="82"/>
                    <a:pt x="8" y="82"/>
                  </a:cubicBezTo>
                  <a:lnTo>
                    <a:pt x="8" y="82"/>
                  </a:lnTo>
                  <a:lnTo>
                    <a:pt x="15" y="84"/>
                  </a:lnTo>
                  <a:lnTo>
                    <a:pt x="15" y="84"/>
                  </a:lnTo>
                  <a:cubicBezTo>
                    <a:pt x="15" y="81"/>
                    <a:pt x="11" y="75"/>
                    <a:pt x="8" y="75"/>
                  </a:cubicBezTo>
                  <a:cubicBezTo>
                    <a:pt x="5" y="75"/>
                    <a:pt x="3" y="83"/>
                    <a:pt x="2" y="86"/>
                  </a:cubicBezTo>
                  <a:cubicBezTo>
                    <a:pt x="1" y="86"/>
                    <a:pt x="0" y="85"/>
                    <a:pt x="0" y="83"/>
                  </a:cubicBezTo>
                  <a:lnTo>
                    <a:pt x="0" y="83"/>
                  </a:lnTo>
                  <a:lnTo>
                    <a:pt x="5" y="52"/>
                  </a:lnTo>
                  <a:lnTo>
                    <a:pt x="5" y="52"/>
                  </a:lnTo>
                  <a:cubicBezTo>
                    <a:pt x="5" y="42"/>
                    <a:pt x="10" y="35"/>
                    <a:pt x="9" y="25"/>
                  </a:cubicBezTo>
                  <a:cubicBezTo>
                    <a:pt x="7" y="11"/>
                    <a:pt x="9" y="2"/>
                    <a:pt x="16" y="0"/>
                  </a:cubicBezTo>
                  <a:cubicBezTo>
                    <a:pt x="18" y="7"/>
                    <a:pt x="22" y="8"/>
                    <a:pt x="26" y="12"/>
                  </a:cubicBezTo>
                  <a:cubicBezTo>
                    <a:pt x="30" y="16"/>
                    <a:pt x="32" y="22"/>
                    <a:pt x="34" y="27"/>
                  </a:cubicBezTo>
                  <a:cubicBezTo>
                    <a:pt x="38" y="34"/>
                    <a:pt x="39" y="41"/>
                    <a:pt x="43" y="48"/>
                  </a:cubicBezTo>
                  <a:cubicBezTo>
                    <a:pt x="44" y="50"/>
                    <a:pt x="48" y="56"/>
                    <a:pt x="50" y="56"/>
                  </a:cubicBezTo>
                  <a:cubicBezTo>
                    <a:pt x="49" y="49"/>
                    <a:pt x="43" y="48"/>
                    <a:pt x="43" y="40"/>
                  </a:cubicBezTo>
                  <a:cubicBezTo>
                    <a:pt x="43" y="34"/>
                    <a:pt x="42" y="28"/>
                    <a:pt x="40" y="23"/>
                  </a:cubicBezTo>
                  <a:lnTo>
                    <a:pt x="40" y="23"/>
                  </a:lnTo>
                  <a:lnTo>
                    <a:pt x="40" y="22"/>
                  </a:lnTo>
                  <a:lnTo>
                    <a:pt x="40" y="22"/>
                  </a:lnTo>
                </a:path>
              </a:pathLst>
            </a:custGeom>
            <a:solidFill>
              <a:srgbClr val="4162B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3" name="Freeform 49">
              <a:extLst>
                <a:ext uri="{FF2B5EF4-FFF2-40B4-BE49-F238E27FC236}">
                  <a16:creationId xmlns:a16="http://schemas.microsoft.com/office/drawing/2014/main" id="{864E7F5C-1345-4AC9-B5E6-C0F852B154D5}"/>
                </a:ext>
              </a:extLst>
            </p:cNvPr>
            <p:cNvSpPr>
              <a:spLocks/>
            </p:cNvSpPr>
            <p:nvPr/>
          </p:nvSpPr>
          <p:spPr bwMode="gray">
            <a:xfrm>
              <a:off x="1943375" y="5309846"/>
              <a:ext cx="699806" cy="583171"/>
            </a:xfrm>
            <a:custGeom>
              <a:avLst/>
              <a:gdLst>
                <a:gd name="T0" fmla="*/ 112 w 114"/>
                <a:gd name="T1" fmla="*/ 50 h 95"/>
                <a:gd name="T2" fmla="*/ 108 w 114"/>
                <a:gd name="T3" fmla="*/ 56 h 95"/>
                <a:gd name="T4" fmla="*/ 101 w 114"/>
                <a:gd name="T5" fmla="*/ 51 h 95"/>
                <a:gd name="T6" fmla="*/ 96 w 114"/>
                <a:gd name="T7" fmla="*/ 53 h 95"/>
                <a:gd name="T8" fmla="*/ 94 w 114"/>
                <a:gd name="T9" fmla="*/ 60 h 95"/>
                <a:gd name="T10" fmla="*/ 88 w 114"/>
                <a:gd name="T11" fmla="*/ 85 h 95"/>
                <a:gd name="T12" fmla="*/ 90 w 114"/>
                <a:gd name="T13" fmla="*/ 88 h 95"/>
                <a:gd name="T14" fmla="*/ 77 w 114"/>
                <a:gd name="T15" fmla="*/ 90 h 95"/>
                <a:gd name="T16" fmla="*/ 55 w 114"/>
                <a:gd name="T17" fmla="*/ 90 h 95"/>
                <a:gd name="T18" fmla="*/ 41 w 114"/>
                <a:gd name="T19" fmla="*/ 90 h 95"/>
                <a:gd name="T20" fmla="*/ 32 w 114"/>
                <a:gd name="T21" fmla="*/ 95 h 95"/>
                <a:gd name="T22" fmla="*/ 23 w 114"/>
                <a:gd name="T23" fmla="*/ 91 h 95"/>
                <a:gd name="T24" fmla="*/ 23 w 114"/>
                <a:gd name="T25" fmla="*/ 91 h 95"/>
                <a:gd name="T26" fmla="*/ 11 w 114"/>
                <a:gd name="T27" fmla="*/ 91 h 95"/>
                <a:gd name="T28" fmla="*/ 11 w 114"/>
                <a:gd name="T29" fmla="*/ 91 h 95"/>
                <a:gd name="T30" fmla="*/ 0 w 114"/>
                <a:gd name="T31" fmla="*/ 90 h 95"/>
                <a:gd name="T32" fmla="*/ 9 w 114"/>
                <a:gd name="T33" fmla="*/ 64 h 95"/>
                <a:gd name="T34" fmla="*/ 15 w 114"/>
                <a:gd name="T35" fmla="*/ 33 h 95"/>
                <a:gd name="T36" fmla="*/ 22 w 114"/>
                <a:gd name="T37" fmla="*/ 10 h 95"/>
                <a:gd name="T38" fmla="*/ 22 w 114"/>
                <a:gd name="T39" fmla="*/ 3 h 95"/>
                <a:gd name="T40" fmla="*/ 32 w 114"/>
                <a:gd name="T41" fmla="*/ 0 h 95"/>
                <a:gd name="T42" fmla="*/ 43 w 114"/>
                <a:gd name="T43" fmla="*/ 5 h 95"/>
                <a:gd name="T44" fmla="*/ 57 w 114"/>
                <a:gd name="T45" fmla="*/ 5 h 95"/>
                <a:gd name="T46" fmla="*/ 76 w 114"/>
                <a:gd name="T47" fmla="*/ 16 h 95"/>
                <a:gd name="T48" fmla="*/ 89 w 114"/>
                <a:gd name="T49" fmla="*/ 29 h 95"/>
                <a:gd name="T50" fmla="*/ 94 w 114"/>
                <a:gd name="T51" fmla="*/ 24 h 95"/>
                <a:gd name="T52" fmla="*/ 98 w 114"/>
                <a:gd name="T53" fmla="*/ 26 h 95"/>
                <a:gd name="T54" fmla="*/ 102 w 114"/>
                <a:gd name="T55" fmla="*/ 35 h 95"/>
                <a:gd name="T56" fmla="*/ 114 w 114"/>
                <a:gd name="T57" fmla="*/ 40 h 95"/>
                <a:gd name="T58" fmla="*/ 111 w 114"/>
                <a:gd name="T59" fmla="*/ 47 h 95"/>
                <a:gd name="T60" fmla="*/ 113 w 114"/>
                <a:gd name="T61" fmla="*/ 50 h 95"/>
                <a:gd name="T62" fmla="*/ 113 w 114"/>
                <a:gd name="T63" fmla="*/ 50 h 95"/>
                <a:gd name="T64" fmla="*/ 112 w 114"/>
                <a:gd name="T65" fmla="*/ 50 h 95"/>
                <a:gd name="T66" fmla="*/ 112 w 114"/>
                <a:gd name="T67" fmla="*/ 5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95">
                  <a:moveTo>
                    <a:pt x="112" y="50"/>
                  </a:moveTo>
                  <a:cubicBezTo>
                    <a:pt x="112" y="54"/>
                    <a:pt x="111" y="56"/>
                    <a:pt x="108" y="56"/>
                  </a:cubicBezTo>
                  <a:cubicBezTo>
                    <a:pt x="104" y="56"/>
                    <a:pt x="104" y="51"/>
                    <a:pt x="101" y="51"/>
                  </a:cubicBezTo>
                  <a:cubicBezTo>
                    <a:pt x="98" y="51"/>
                    <a:pt x="97" y="52"/>
                    <a:pt x="96" y="53"/>
                  </a:cubicBezTo>
                  <a:cubicBezTo>
                    <a:pt x="93" y="55"/>
                    <a:pt x="94" y="57"/>
                    <a:pt x="94" y="60"/>
                  </a:cubicBezTo>
                  <a:cubicBezTo>
                    <a:pt x="94" y="70"/>
                    <a:pt x="88" y="75"/>
                    <a:pt x="88" y="85"/>
                  </a:cubicBezTo>
                  <a:cubicBezTo>
                    <a:pt x="88" y="86"/>
                    <a:pt x="89" y="87"/>
                    <a:pt x="90" y="88"/>
                  </a:cubicBezTo>
                  <a:cubicBezTo>
                    <a:pt x="87" y="89"/>
                    <a:pt x="81" y="90"/>
                    <a:pt x="77" y="90"/>
                  </a:cubicBezTo>
                  <a:cubicBezTo>
                    <a:pt x="69" y="90"/>
                    <a:pt x="62" y="90"/>
                    <a:pt x="55" y="90"/>
                  </a:cubicBezTo>
                  <a:cubicBezTo>
                    <a:pt x="50" y="90"/>
                    <a:pt x="46" y="88"/>
                    <a:pt x="41" y="90"/>
                  </a:cubicBezTo>
                  <a:cubicBezTo>
                    <a:pt x="37" y="91"/>
                    <a:pt x="36" y="95"/>
                    <a:pt x="32" y="95"/>
                  </a:cubicBezTo>
                  <a:cubicBezTo>
                    <a:pt x="29" y="95"/>
                    <a:pt x="25" y="93"/>
                    <a:pt x="23" y="91"/>
                  </a:cubicBezTo>
                  <a:lnTo>
                    <a:pt x="23" y="91"/>
                  </a:lnTo>
                  <a:lnTo>
                    <a:pt x="11" y="91"/>
                  </a:lnTo>
                  <a:lnTo>
                    <a:pt x="11" y="91"/>
                  </a:lnTo>
                  <a:cubicBezTo>
                    <a:pt x="8" y="90"/>
                    <a:pt x="4" y="91"/>
                    <a:pt x="0" y="90"/>
                  </a:cubicBezTo>
                  <a:cubicBezTo>
                    <a:pt x="5" y="83"/>
                    <a:pt x="8" y="73"/>
                    <a:pt x="9" y="64"/>
                  </a:cubicBezTo>
                  <a:cubicBezTo>
                    <a:pt x="11" y="53"/>
                    <a:pt x="11" y="42"/>
                    <a:pt x="15" y="33"/>
                  </a:cubicBezTo>
                  <a:cubicBezTo>
                    <a:pt x="18" y="26"/>
                    <a:pt x="22" y="18"/>
                    <a:pt x="22" y="10"/>
                  </a:cubicBezTo>
                  <a:cubicBezTo>
                    <a:pt x="22" y="8"/>
                    <a:pt x="22" y="5"/>
                    <a:pt x="22" y="3"/>
                  </a:cubicBezTo>
                  <a:cubicBezTo>
                    <a:pt x="25" y="2"/>
                    <a:pt x="28" y="0"/>
                    <a:pt x="32" y="0"/>
                  </a:cubicBezTo>
                  <a:cubicBezTo>
                    <a:pt x="36" y="0"/>
                    <a:pt x="38" y="5"/>
                    <a:pt x="43" y="5"/>
                  </a:cubicBezTo>
                  <a:cubicBezTo>
                    <a:pt x="47" y="5"/>
                    <a:pt x="44" y="5"/>
                    <a:pt x="57" y="5"/>
                  </a:cubicBezTo>
                  <a:cubicBezTo>
                    <a:pt x="64" y="8"/>
                    <a:pt x="72" y="11"/>
                    <a:pt x="76" y="16"/>
                  </a:cubicBezTo>
                  <a:cubicBezTo>
                    <a:pt x="80" y="20"/>
                    <a:pt x="82" y="29"/>
                    <a:pt x="89" y="29"/>
                  </a:cubicBezTo>
                  <a:cubicBezTo>
                    <a:pt x="92" y="29"/>
                    <a:pt x="92" y="24"/>
                    <a:pt x="94" y="24"/>
                  </a:cubicBezTo>
                  <a:cubicBezTo>
                    <a:pt x="96" y="24"/>
                    <a:pt x="97" y="25"/>
                    <a:pt x="98" y="26"/>
                  </a:cubicBezTo>
                  <a:cubicBezTo>
                    <a:pt x="98" y="30"/>
                    <a:pt x="100" y="34"/>
                    <a:pt x="102" y="35"/>
                  </a:cubicBezTo>
                  <a:cubicBezTo>
                    <a:pt x="107" y="37"/>
                    <a:pt x="114" y="35"/>
                    <a:pt x="114" y="40"/>
                  </a:cubicBezTo>
                  <a:cubicBezTo>
                    <a:pt x="114" y="43"/>
                    <a:pt x="111" y="44"/>
                    <a:pt x="111" y="47"/>
                  </a:cubicBezTo>
                  <a:cubicBezTo>
                    <a:pt x="111" y="49"/>
                    <a:pt x="112" y="50"/>
                    <a:pt x="113" y="50"/>
                  </a:cubicBezTo>
                  <a:lnTo>
                    <a:pt x="113" y="50"/>
                  </a:lnTo>
                  <a:lnTo>
                    <a:pt x="112" y="50"/>
                  </a:lnTo>
                  <a:lnTo>
                    <a:pt x="112" y="50"/>
                  </a:lnTo>
                </a:path>
              </a:pathLst>
            </a:custGeom>
            <a:solidFill>
              <a:srgbClr val="15209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4" name="Freeform 50">
              <a:extLst>
                <a:ext uri="{FF2B5EF4-FFF2-40B4-BE49-F238E27FC236}">
                  <a16:creationId xmlns:a16="http://schemas.microsoft.com/office/drawing/2014/main" id="{2A83B09D-326A-4A9F-B4E9-E0E83FA3D102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5157" y="5843908"/>
              <a:ext cx="755054" cy="472676"/>
            </a:xfrm>
            <a:custGeom>
              <a:avLst/>
              <a:gdLst>
                <a:gd name="T0" fmla="*/ 116 w 123"/>
                <a:gd name="T1" fmla="*/ 0 h 77"/>
                <a:gd name="T2" fmla="*/ 116 w 123"/>
                <a:gd name="T3" fmla="*/ 3 h 77"/>
                <a:gd name="T4" fmla="*/ 123 w 123"/>
                <a:gd name="T5" fmla="*/ 20 h 77"/>
                <a:gd name="T6" fmla="*/ 118 w 123"/>
                <a:gd name="T7" fmla="*/ 28 h 77"/>
                <a:gd name="T8" fmla="*/ 112 w 123"/>
                <a:gd name="T9" fmla="*/ 44 h 77"/>
                <a:gd name="T10" fmla="*/ 99 w 123"/>
                <a:gd name="T11" fmla="*/ 69 h 77"/>
                <a:gd name="T12" fmla="*/ 99 w 123"/>
                <a:gd name="T13" fmla="*/ 72 h 77"/>
                <a:gd name="T14" fmla="*/ 87 w 123"/>
                <a:gd name="T15" fmla="*/ 77 h 77"/>
                <a:gd name="T16" fmla="*/ 84 w 123"/>
                <a:gd name="T17" fmla="*/ 73 h 77"/>
                <a:gd name="T18" fmla="*/ 77 w 123"/>
                <a:gd name="T19" fmla="*/ 69 h 77"/>
                <a:gd name="T20" fmla="*/ 75 w 123"/>
                <a:gd name="T21" fmla="*/ 62 h 77"/>
                <a:gd name="T22" fmla="*/ 60 w 123"/>
                <a:gd name="T23" fmla="*/ 59 h 77"/>
                <a:gd name="T24" fmla="*/ 49 w 123"/>
                <a:gd name="T25" fmla="*/ 52 h 77"/>
                <a:gd name="T26" fmla="*/ 39 w 123"/>
                <a:gd name="T27" fmla="*/ 49 h 77"/>
                <a:gd name="T28" fmla="*/ 35 w 123"/>
                <a:gd name="T29" fmla="*/ 41 h 77"/>
                <a:gd name="T30" fmla="*/ 35 w 123"/>
                <a:gd name="T31" fmla="*/ 41 h 77"/>
                <a:gd name="T32" fmla="*/ 32 w 123"/>
                <a:gd name="T33" fmla="*/ 41 h 77"/>
                <a:gd name="T34" fmla="*/ 32 w 123"/>
                <a:gd name="T35" fmla="*/ 41 h 77"/>
                <a:gd name="T36" fmla="*/ 26 w 123"/>
                <a:gd name="T37" fmla="*/ 50 h 77"/>
                <a:gd name="T38" fmla="*/ 22 w 123"/>
                <a:gd name="T39" fmla="*/ 45 h 77"/>
                <a:gd name="T40" fmla="*/ 28 w 123"/>
                <a:gd name="T41" fmla="*/ 34 h 77"/>
                <a:gd name="T42" fmla="*/ 22 w 123"/>
                <a:gd name="T43" fmla="*/ 27 h 77"/>
                <a:gd name="T44" fmla="*/ 20 w 123"/>
                <a:gd name="T45" fmla="*/ 26 h 77"/>
                <a:gd name="T46" fmla="*/ 13 w 123"/>
                <a:gd name="T47" fmla="*/ 30 h 77"/>
                <a:gd name="T48" fmla="*/ 10 w 123"/>
                <a:gd name="T49" fmla="*/ 24 h 77"/>
                <a:gd name="T50" fmla="*/ 6 w 123"/>
                <a:gd name="T51" fmla="*/ 26 h 77"/>
                <a:gd name="T52" fmla="*/ 0 w 123"/>
                <a:gd name="T53" fmla="*/ 17 h 77"/>
                <a:gd name="T54" fmla="*/ 0 w 123"/>
                <a:gd name="T55" fmla="*/ 17 h 77"/>
                <a:gd name="T56" fmla="*/ 0 w 123"/>
                <a:gd name="T57" fmla="*/ 17 h 77"/>
                <a:gd name="T58" fmla="*/ 0 w 123"/>
                <a:gd name="T59" fmla="*/ 17 h 77"/>
                <a:gd name="T60" fmla="*/ 12 w 123"/>
                <a:gd name="T61" fmla="*/ 9 h 77"/>
                <a:gd name="T62" fmla="*/ 16 w 123"/>
                <a:gd name="T63" fmla="*/ 3 h 77"/>
                <a:gd name="T64" fmla="*/ 27 w 123"/>
                <a:gd name="T65" fmla="*/ 4 h 77"/>
                <a:gd name="T66" fmla="*/ 27 w 123"/>
                <a:gd name="T67" fmla="*/ 4 h 77"/>
                <a:gd name="T68" fmla="*/ 39 w 123"/>
                <a:gd name="T69" fmla="*/ 4 h 77"/>
                <a:gd name="T70" fmla="*/ 39 w 123"/>
                <a:gd name="T71" fmla="*/ 4 h 77"/>
                <a:gd name="T72" fmla="*/ 48 w 123"/>
                <a:gd name="T73" fmla="*/ 8 h 77"/>
                <a:gd name="T74" fmla="*/ 57 w 123"/>
                <a:gd name="T75" fmla="*/ 3 h 77"/>
                <a:gd name="T76" fmla="*/ 71 w 123"/>
                <a:gd name="T77" fmla="*/ 3 h 77"/>
                <a:gd name="T78" fmla="*/ 93 w 123"/>
                <a:gd name="T79" fmla="*/ 3 h 77"/>
                <a:gd name="T80" fmla="*/ 106 w 123"/>
                <a:gd name="T81" fmla="*/ 1 h 77"/>
                <a:gd name="T82" fmla="*/ 109 w 123"/>
                <a:gd name="T83" fmla="*/ 2 h 77"/>
                <a:gd name="T84" fmla="*/ 117 w 123"/>
                <a:gd name="T85" fmla="*/ 0 h 77"/>
                <a:gd name="T86" fmla="*/ 117 w 123"/>
                <a:gd name="T87" fmla="*/ 0 h 77"/>
                <a:gd name="T88" fmla="*/ 116 w 123"/>
                <a:gd name="T89" fmla="*/ 0 h 77"/>
                <a:gd name="T90" fmla="*/ 116 w 123"/>
                <a:gd name="T9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3" h="77">
                  <a:moveTo>
                    <a:pt x="116" y="0"/>
                  </a:moveTo>
                  <a:cubicBezTo>
                    <a:pt x="115" y="3"/>
                    <a:pt x="116" y="2"/>
                    <a:pt x="116" y="3"/>
                  </a:cubicBezTo>
                  <a:cubicBezTo>
                    <a:pt x="116" y="9"/>
                    <a:pt x="123" y="12"/>
                    <a:pt x="123" y="20"/>
                  </a:cubicBezTo>
                  <a:cubicBezTo>
                    <a:pt x="123" y="24"/>
                    <a:pt x="120" y="26"/>
                    <a:pt x="118" y="28"/>
                  </a:cubicBezTo>
                  <a:cubicBezTo>
                    <a:pt x="114" y="34"/>
                    <a:pt x="115" y="39"/>
                    <a:pt x="112" y="44"/>
                  </a:cubicBezTo>
                  <a:cubicBezTo>
                    <a:pt x="107" y="52"/>
                    <a:pt x="99" y="58"/>
                    <a:pt x="99" y="69"/>
                  </a:cubicBezTo>
                  <a:cubicBezTo>
                    <a:pt x="99" y="71"/>
                    <a:pt x="99" y="72"/>
                    <a:pt x="99" y="72"/>
                  </a:cubicBezTo>
                  <a:cubicBezTo>
                    <a:pt x="93" y="73"/>
                    <a:pt x="90" y="77"/>
                    <a:pt x="87" y="77"/>
                  </a:cubicBezTo>
                  <a:cubicBezTo>
                    <a:pt x="85" y="77"/>
                    <a:pt x="84" y="73"/>
                    <a:pt x="84" y="73"/>
                  </a:cubicBezTo>
                  <a:cubicBezTo>
                    <a:pt x="82" y="70"/>
                    <a:pt x="78" y="70"/>
                    <a:pt x="77" y="69"/>
                  </a:cubicBezTo>
                  <a:cubicBezTo>
                    <a:pt x="75" y="67"/>
                    <a:pt x="77" y="64"/>
                    <a:pt x="75" y="62"/>
                  </a:cubicBezTo>
                  <a:cubicBezTo>
                    <a:pt x="73" y="59"/>
                    <a:pt x="65" y="59"/>
                    <a:pt x="60" y="59"/>
                  </a:cubicBezTo>
                  <a:cubicBezTo>
                    <a:pt x="55" y="58"/>
                    <a:pt x="52" y="54"/>
                    <a:pt x="49" y="52"/>
                  </a:cubicBezTo>
                  <a:cubicBezTo>
                    <a:pt x="46" y="50"/>
                    <a:pt x="43" y="50"/>
                    <a:pt x="39" y="49"/>
                  </a:cubicBezTo>
                  <a:cubicBezTo>
                    <a:pt x="37" y="49"/>
                    <a:pt x="35" y="44"/>
                    <a:pt x="35" y="41"/>
                  </a:cubicBezTo>
                  <a:lnTo>
                    <a:pt x="35" y="41"/>
                  </a:lnTo>
                  <a:lnTo>
                    <a:pt x="32" y="41"/>
                  </a:lnTo>
                  <a:lnTo>
                    <a:pt x="32" y="41"/>
                  </a:lnTo>
                  <a:cubicBezTo>
                    <a:pt x="29" y="44"/>
                    <a:pt x="31" y="50"/>
                    <a:pt x="26" y="50"/>
                  </a:cubicBezTo>
                  <a:cubicBezTo>
                    <a:pt x="24" y="50"/>
                    <a:pt x="22" y="47"/>
                    <a:pt x="22" y="45"/>
                  </a:cubicBezTo>
                  <a:cubicBezTo>
                    <a:pt x="22" y="39"/>
                    <a:pt x="28" y="39"/>
                    <a:pt x="28" y="34"/>
                  </a:cubicBezTo>
                  <a:cubicBezTo>
                    <a:pt x="28" y="31"/>
                    <a:pt x="24" y="28"/>
                    <a:pt x="22" y="27"/>
                  </a:cubicBezTo>
                  <a:cubicBezTo>
                    <a:pt x="21" y="27"/>
                    <a:pt x="21" y="26"/>
                    <a:pt x="20" y="26"/>
                  </a:cubicBezTo>
                  <a:cubicBezTo>
                    <a:pt x="17" y="26"/>
                    <a:pt x="16" y="30"/>
                    <a:pt x="13" y="30"/>
                  </a:cubicBezTo>
                  <a:cubicBezTo>
                    <a:pt x="11" y="30"/>
                    <a:pt x="16" y="24"/>
                    <a:pt x="10" y="24"/>
                  </a:cubicBezTo>
                  <a:cubicBezTo>
                    <a:pt x="8" y="24"/>
                    <a:pt x="8" y="26"/>
                    <a:pt x="6" y="26"/>
                  </a:cubicBezTo>
                  <a:cubicBezTo>
                    <a:pt x="4" y="26"/>
                    <a:pt x="0" y="20"/>
                    <a:pt x="0" y="17"/>
                  </a:cubicBez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cubicBezTo>
                    <a:pt x="4" y="14"/>
                    <a:pt x="7" y="14"/>
                    <a:pt x="12" y="9"/>
                  </a:cubicBezTo>
                  <a:cubicBezTo>
                    <a:pt x="13" y="8"/>
                    <a:pt x="15" y="5"/>
                    <a:pt x="16" y="3"/>
                  </a:cubicBezTo>
                  <a:cubicBezTo>
                    <a:pt x="20" y="4"/>
                    <a:pt x="24" y="3"/>
                    <a:pt x="27" y="4"/>
                  </a:cubicBezTo>
                  <a:lnTo>
                    <a:pt x="27" y="4"/>
                  </a:lnTo>
                  <a:lnTo>
                    <a:pt x="39" y="4"/>
                  </a:lnTo>
                  <a:lnTo>
                    <a:pt x="39" y="4"/>
                  </a:lnTo>
                  <a:cubicBezTo>
                    <a:pt x="41" y="6"/>
                    <a:pt x="45" y="8"/>
                    <a:pt x="48" y="8"/>
                  </a:cubicBezTo>
                  <a:cubicBezTo>
                    <a:pt x="52" y="8"/>
                    <a:pt x="53" y="4"/>
                    <a:pt x="57" y="3"/>
                  </a:cubicBezTo>
                  <a:cubicBezTo>
                    <a:pt x="62" y="1"/>
                    <a:pt x="66" y="3"/>
                    <a:pt x="71" y="3"/>
                  </a:cubicBezTo>
                  <a:cubicBezTo>
                    <a:pt x="78" y="3"/>
                    <a:pt x="85" y="3"/>
                    <a:pt x="93" y="3"/>
                  </a:cubicBezTo>
                  <a:cubicBezTo>
                    <a:pt x="97" y="3"/>
                    <a:pt x="103" y="2"/>
                    <a:pt x="106" y="1"/>
                  </a:cubicBezTo>
                  <a:cubicBezTo>
                    <a:pt x="107" y="2"/>
                    <a:pt x="108" y="2"/>
                    <a:pt x="109" y="2"/>
                  </a:cubicBezTo>
                  <a:cubicBezTo>
                    <a:pt x="112" y="2"/>
                    <a:pt x="114" y="0"/>
                    <a:pt x="117" y="0"/>
                  </a:cubicBezTo>
                  <a:lnTo>
                    <a:pt x="117" y="0"/>
                  </a:lnTo>
                  <a:lnTo>
                    <a:pt x="116" y="0"/>
                  </a:lnTo>
                  <a:lnTo>
                    <a:pt x="116" y="0"/>
                  </a:lnTo>
                </a:path>
              </a:pathLst>
            </a:custGeom>
            <a:solidFill>
              <a:srgbClr val="314BA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5" name="Freeform 51">
              <a:extLst>
                <a:ext uri="{FF2B5EF4-FFF2-40B4-BE49-F238E27FC236}">
                  <a16:creationId xmlns:a16="http://schemas.microsoft.com/office/drawing/2014/main" id="{29611811-4DC2-4B99-859D-EFBA63EADE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2883" y="5843908"/>
              <a:ext cx="417428" cy="534062"/>
            </a:xfrm>
            <a:custGeom>
              <a:avLst/>
              <a:gdLst>
                <a:gd name="T0" fmla="*/ 54 w 68"/>
                <a:gd name="T1" fmla="*/ 85 h 87"/>
                <a:gd name="T2" fmla="*/ 54 w 68"/>
                <a:gd name="T3" fmla="*/ 83 h 87"/>
                <a:gd name="T4" fmla="*/ 60 w 68"/>
                <a:gd name="T5" fmla="*/ 67 h 87"/>
                <a:gd name="T6" fmla="*/ 68 w 68"/>
                <a:gd name="T7" fmla="*/ 63 h 87"/>
                <a:gd name="T8" fmla="*/ 63 w 68"/>
                <a:gd name="T9" fmla="*/ 48 h 87"/>
                <a:gd name="T10" fmla="*/ 56 w 68"/>
                <a:gd name="T11" fmla="*/ 42 h 87"/>
                <a:gd name="T12" fmla="*/ 60 w 68"/>
                <a:gd name="T13" fmla="*/ 30 h 87"/>
                <a:gd name="T14" fmla="*/ 35 w 68"/>
                <a:gd name="T15" fmla="*/ 19 h 87"/>
                <a:gd name="T16" fmla="*/ 33 w 68"/>
                <a:gd name="T17" fmla="*/ 10 h 87"/>
                <a:gd name="T18" fmla="*/ 17 w 68"/>
                <a:gd name="T19" fmla="*/ 0 h 87"/>
                <a:gd name="T20" fmla="*/ 17 w 68"/>
                <a:gd name="T21" fmla="*/ 3 h 87"/>
                <a:gd name="T22" fmla="*/ 24 w 68"/>
                <a:gd name="T23" fmla="*/ 20 h 87"/>
                <a:gd name="T24" fmla="*/ 19 w 68"/>
                <a:gd name="T25" fmla="*/ 28 h 87"/>
                <a:gd name="T26" fmla="*/ 13 w 68"/>
                <a:gd name="T27" fmla="*/ 44 h 87"/>
                <a:gd name="T28" fmla="*/ 0 w 68"/>
                <a:gd name="T29" fmla="*/ 69 h 87"/>
                <a:gd name="T30" fmla="*/ 0 w 68"/>
                <a:gd name="T31" fmla="*/ 72 h 87"/>
                <a:gd name="T32" fmla="*/ 2 w 68"/>
                <a:gd name="T33" fmla="*/ 72 h 87"/>
                <a:gd name="T34" fmla="*/ 28 w 68"/>
                <a:gd name="T35" fmla="*/ 85 h 87"/>
                <a:gd name="T36" fmla="*/ 37 w 68"/>
                <a:gd name="T37" fmla="*/ 84 h 87"/>
                <a:gd name="T38" fmla="*/ 49 w 68"/>
                <a:gd name="T39" fmla="*/ 87 h 87"/>
                <a:gd name="T40" fmla="*/ 54 w 68"/>
                <a:gd name="T41" fmla="*/ 85 h 87"/>
                <a:gd name="T42" fmla="*/ 54 w 68"/>
                <a:gd name="T43" fmla="*/ 85 h 87"/>
                <a:gd name="T44" fmla="*/ 54 w 68"/>
                <a:gd name="T45" fmla="*/ 85 h 87"/>
                <a:gd name="T46" fmla="*/ 54 w 68"/>
                <a:gd name="T47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87">
                  <a:moveTo>
                    <a:pt x="54" y="85"/>
                  </a:moveTo>
                  <a:cubicBezTo>
                    <a:pt x="54" y="85"/>
                    <a:pt x="54" y="84"/>
                    <a:pt x="54" y="83"/>
                  </a:cubicBezTo>
                  <a:cubicBezTo>
                    <a:pt x="54" y="75"/>
                    <a:pt x="55" y="70"/>
                    <a:pt x="60" y="67"/>
                  </a:cubicBezTo>
                  <a:cubicBezTo>
                    <a:pt x="61" y="67"/>
                    <a:pt x="68" y="64"/>
                    <a:pt x="68" y="63"/>
                  </a:cubicBezTo>
                  <a:cubicBezTo>
                    <a:pt x="68" y="61"/>
                    <a:pt x="64" y="49"/>
                    <a:pt x="63" y="48"/>
                  </a:cubicBezTo>
                  <a:cubicBezTo>
                    <a:pt x="59" y="46"/>
                    <a:pt x="55" y="49"/>
                    <a:pt x="56" y="42"/>
                  </a:cubicBezTo>
                  <a:cubicBezTo>
                    <a:pt x="56" y="39"/>
                    <a:pt x="58" y="34"/>
                    <a:pt x="60" y="30"/>
                  </a:cubicBezTo>
                  <a:cubicBezTo>
                    <a:pt x="53" y="28"/>
                    <a:pt x="40" y="25"/>
                    <a:pt x="35" y="19"/>
                  </a:cubicBezTo>
                  <a:cubicBezTo>
                    <a:pt x="34" y="17"/>
                    <a:pt x="34" y="12"/>
                    <a:pt x="33" y="10"/>
                  </a:cubicBezTo>
                  <a:cubicBezTo>
                    <a:pt x="31" y="6"/>
                    <a:pt x="24" y="0"/>
                    <a:pt x="17" y="0"/>
                  </a:cubicBezTo>
                  <a:cubicBezTo>
                    <a:pt x="16" y="3"/>
                    <a:pt x="17" y="2"/>
                    <a:pt x="17" y="3"/>
                  </a:cubicBezTo>
                  <a:cubicBezTo>
                    <a:pt x="17" y="9"/>
                    <a:pt x="24" y="12"/>
                    <a:pt x="24" y="20"/>
                  </a:cubicBezTo>
                  <a:cubicBezTo>
                    <a:pt x="24" y="24"/>
                    <a:pt x="21" y="26"/>
                    <a:pt x="19" y="28"/>
                  </a:cubicBezTo>
                  <a:cubicBezTo>
                    <a:pt x="15" y="34"/>
                    <a:pt x="16" y="39"/>
                    <a:pt x="13" y="44"/>
                  </a:cubicBezTo>
                  <a:cubicBezTo>
                    <a:pt x="8" y="52"/>
                    <a:pt x="0" y="58"/>
                    <a:pt x="0" y="69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1" y="72"/>
                    <a:pt x="1" y="72"/>
                    <a:pt x="2" y="72"/>
                  </a:cubicBezTo>
                  <a:cubicBezTo>
                    <a:pt x="15" y="72"/>
                    <a:pt x="17" y="85"/>
                    <a:pt x="28" y="85"/>
                  </a:cubicBezTo>
                  <a:cubicBezTo>
                    <a:pt x="32" y="85"/>
                    <a:pt x="33" y="84"/>
                    <a:pt x="37" y="84"/>
                  </a:cubicBezTo>
                  <a:cubicBezTo>
                    <a:pt x="43" y="84"/>
                    <a:pt x="44" y="87"/>
                    <a:pt x="49" y="87"/>
                  </a:cubicBezTo>
                  <a:cubicBezTo>
                    <a:pt x="51" y="87"/>
                    <a:pt x="53" y="86"/>
                    <a:pt x="54" y="85"/>
                  </a:cubicBezTo>
                  <a:lnTo>
                    <a:pt x="54" y="85"/>
                  </a:lnTo>
                  <a:lnTo>
                    <a:pt x="54" y="85"/>
                  </a:lnTo>
                  <a:lnTo>
                    <a:pt x="54" y="85"/>
                  </a:lnTo>
                </a:path>
              </a:pathLst>
            </a:custGeom>
            <a:solidFill>
              <a:srgbClr val="2B41A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6" name="Freeform 52">
              <a:extLst>
                <a:ext uri="{FF2B5EF4-FFF2-40B4-BE49-F238E27FC236}">
                  <a16:creationId xmlns:a16="http://schemas.microsoft.com/office/drawing/2014/main" id="{441DCE24-C4BA-41F0-AA11-19918C20B3E8}"/>
                </a:ext>
              </a:extLst>
            </p:cNvPr>
            <p:cNvSpPr>
              <a:spLocks/>
            </p:cNvSpPr>
            <p:nvPr/>
          </p:nvSpPr>
          <p:spPr bwMode="gray">
            <a:xfrm>
              <a:off x="2483576" y="5579946"/>
              <a:ext cx="613865" cy="448121"/>
            </a:xfrm>
            <a:custGeom>
              <a:avLst/>
              <a:gdLst>
                <a:gd name="T0" fmla="*/ 72 w 100"/>
                <a:gd name="T1" fmla="*/ 1 h 73"/>
                <a:gd name="T2" fmla="*/ 76 w 100"/>
                <a:gd name="T3" fmla="*/ 6 h 73"/>
                <a:gd name="T4" fmla="*/ 76 w 100"/>
                <a:gd name="T5" fmla="*/ 11 h 73"/>
                <a:gd name="T6" fmla="*/ 80 w 100"/>
                <a:gd name="T7" fmla="*/ 19 h 73"/>
                <a:gd name="T8" fmla="*/ 87 w 100"/>
                <a:gd name="T9" fmla="*/ 29 h 73"/>
                <a:gd name="T10" fmla="*/ 100 w 100"/>
                <a:gd name="T11" fmla="*/ 46 h 73"/>
                <a:gd name="T12" fmla="*/ 89 w 100"/>
                <a:gd name="T13" fmla="*/ 54 h 73"/>
                <a:gd name="T14" fmla="*/ 83 w 100"/>
                <a:gd name="T15" fmla="*/ 67 h 73"/>
                <a:gd name="T16" fmla="*/ 72 w 100"/>
                <a:gd name="T17" fmla="*/ 61 h 73"/>
                <a:gd name="T18" fmla="*/ 66 w 100"/>
                <a:gd name="T19" fmla="*/ 63 h 73"/>
                <a:gd name="T20" fmla="*/ 55 w 100"/>
                <a:gd name="T21" fmla="*/ 73 h 73"/>
                <a:gd name="T22" fmla="*/ 30 w 100"/>
                <a:gd name="T23" fmla="*/ 62 h 73"/>
                <a:gd name="T24" fmla="*/ 28 w 100"/>
                <a:gd name="T25" fmla="*/ 53 h 73"/>
                <a:gd name="T26" fmla="*/ 13 w 100"/>
                <a:gd name="T27" fmla="*/ 43 h 73"/>
                <a:gd name="T28" fmla="*/ 5 w 100"/>
                <a:gd name="T29" fmla="*/ 45 h 73"/>
                <a:gd name="T30" fmla="*/ 0 w 100"/>
                <a:gd name="T31" fmla="*/ 41 h 73"/>
                <a:gd name="T32" fmla="*/ 6 w 100"/>
                <a:gd name="T33" fmla="*/ 16 h 73"/>
                <a:gd name="T34" fmla="*/ 8 w 100"/>
                <a:gd name="T35" fmla="*/ 9 h 73"/>
                <a:gd name="T36" fmla="*/ 13 w 100"/>
                <a:gd name="T37" fmla="*/ 7 h 73"/>
                <a:gd name="T38" fmla="*/ 20 w 100"/>
                <a:gd name="T39" fmla="*/ 12 h 73"/>
                <a:gd name="T40" fmla="*/ 25 w 100"/>
                <a:gd name="T41" fmla="*/ 6 h 73"/>
                <a:gd name="T42" fmla="*/ 30 w 100"/>
                <a:gd name="T43" fmla="*/ 6 h 73"/>
                <a:gd name="T44" fmla="*/ 53 w 100"/>
                <a:gd name="T45" fmla="*/ 0 h 73"/>
                <a:gd name="T46" fmla="*/ 66 w 100"/>
                <a:gd name="T47" fmla="*/ 2 h 73"/>
                <a:gd name="T48" fmla="*/ 71 w 100"/>
                <a:gd name="T49" fmla="*/ 1 h 73"/>
                <a:gd name="T50" fmla="*/ 71 w 100"/>
                <a:gd name="T51" fmla="*/ 1 h 73"/>
                <a:gd name="T52" fmla="*/ 72 w 100"/>
                <a:gd name="T53" fmla="*/ 1 h 73"/>
                <a:gd name="T54" fmla="*/ 72 w 100"/>
                <a:gd name="T55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73">
                  <a:moveTo>
                    <a:pt x="72" y="1"/>
                  </a:moveTo>
                  <a:cubicBezTo>
                    <a:pt x="74" y="3"/>
                    <a:pt x="76" y="3"/>
                    <a:pt x="76" y="6"/>
                  </a:cubicBezTo>
                  <a:cubicBezTo>
                    <a:pt x="76" y="9"/>
                    <a:pt x="76" y="10"/>
                    <a:pt x="76" y="11"/>
                  </a:cubicBezTo>
                  <a:cubicBezTo>
                    <a:pt x="76" y="15"/>
                    <a:pt x="79" y="16"/>
                    <a:pt x="80" y="19"/>
                  </a:cubicBezTo>
                  <a:cubicBezTo>
                    <a:pt x="82" y="23"/>
                    <a:pt x="83" y="29"/>
                    <a:pt x="87" y="29"/>
                  </a:cubicBezTo>
                  <a:cubicBezTo>
                    <a:pt x="87" y="37"/>
                    <a:pt x="100" y="38"/>
                    <a:pt x="100" y="46"/>
                  </a:cubicBezTo>
                  <a:cubicBezTo>
                    <a:pt x="100" y="48"/>
                    <a:pt x="91" y="52"/>
                    <a:pt x="89" y="54"/>
                  </a:cubicBezTo>
                  <a:cubicBezTo>
                    <a:pt x="86" y="58"/>
                    <a:pt x="89" y="67"/>
                    <a:pt x="83" y="67"/>
                  </a:cubicBezTo>
                  <a:cubicBezTo>
                    <a:pt x="78" y="67"/>
                    <a:pt x="77" y="61"/>
                    <a:pt x="72" y="61"/>
                  </a:cubicBezTo>
                  <a:cubicBezTo>
                    <a:pt x="70" y="61"/>
                    <a:pt x="67" y="62"/>
                    <a:pt x="66" y="63"/>
                  </a:cubicBezTo>
                  <a:cubicBezTo>
                    <a:pt x="62" y="65"/>
                    <a:pt x="58" y="69"/>
                    <a:pt x="55" y="73"/>
                  </a:cubicBezTo>
                  <a:cubicBezTo>
                    <a:pt x="48" y="71"/>
                    <a:pt x="35" y="68"/>
                    <a:pt x="30" y="62"/>
                  </a:cubicBezTo>
                  <a:cubicBezTo>
                    <a:pt x="29" y="60"/>
                    <a:pt x="29" y="55"/>
                    <a:pt x="28" y="53"/>
                  </a:cubicBezTo>
                  <a:cubicBezTo>
                    <a:pt x="26" y="49"/>
                    <a:pt x="19" y="43"/>
                    <a:pt x="13" y="43"/>
                  </a:cubicBezTo>
                  <a:cubicBezTo>
                    <a:pt x="10" y="43"/>
                    <a:pt x="8" y="45"/>
                    <a:pt x="5" y="45"/>
                  </a:cubicBezTo>
                  <a:cubicBezTo>
                    <a:pt x="3" y="45"/>
                    <a:pt x="0" y="44"/>
                    <a:pt x="0" y="41"/>
                  </a:cubicBezTo>
                  <a:cubicBezTo>
                    <a:pt x="0" y="31"/>
                    <a:pt x="6" y="26"/>
                    <a:pt x="6" y="16"/>
                  </a:cubicBezTo>
                  <a:cubicBezTo>
                    <a:pt x="6" y="13"/>
                    <a:pt x="5" y="11"/>
                    <a:pt x="8" y="9"/>
                  </a:cubicBezTo>
                  <a:cubicBezTo>
                    <a:pt x="9" y="8"/>
                    <a:pt x="10" y="7"/>
                    <a:pt x="13" y="7"/>
                  </a:cubicBezTo>
                  <a:cubicBezTo>
                    <a:pt x="16" y="7"/>
                    <a:pt x="16" y="12"/>
                    <a:pt x="20" y="12"/>
                  </a:cubicBezTo>
                  <a:cubicBezTo>
                    <a:pt x="23" y="12"/>
                    <a:pt x="24" y="9"/>
                    <a:pt x="25" y="6"/>
                  </a:cubicBezTo>
                  <a:cubicBezTo>
                    <a:pt x="26" y="7"/>
                    <a:pt x="28" y="6"/>
                    <a:pt x="30" y="6"/>
                  </a:cubicBezTo>
                  <a:cubicBezTo>
                    <a:pt x="41" y="6"/>
                    <a:pt x="42" y="0"/>
                    <a:pt x="53" y="0"/>
                  </a:cubicBezTo>
                  <a:cubicBezTo>
                    <a:pt x="59" y="0"/>
                    <a:pt x="61" y="2"/>
                    <a:pt x="66" y="2"/>
                  </a:cubicBezTo>
                  <a:cubicBezTo>
                    <a:pt x="69" y="2"/>
                    <a:pt x="69" y="1"/>
                    <a:pt x="71" y="1"/>
                  </a:cubicBezTo>
                  <a:lnTo>
                    <a:pt x="71" y="1"/>
                  </a:lnTo>
                  <a:lnTo>
                    <a:pt x="72" y="1"/>
                  </a:lnTo>
                  <a:lnTo>
                    <a:pt x="72" y="1"/>
                  </a:lnTo>
                </a:path>
              </a:pathLst>
            </a:custGeom>
            <a:solidFill>
              <a:srgbClr val="3550A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Freeform 53">
              <a:extLst>
                <a:ext uri="{FF2B5EF4-FFF2-40B4-BE49-F238E27FC236}">
                  <a16:creationId xmlns:a16="http://schemas.microsoft.com/office/drawing/2014/main" id="{4343DB81-D10D-4C1C-9EE7-5F1B053A949C}"/>
                </a:ext>
              </a:extLst>
            </p:cNvPr>
            <p:cNvSpPr>
              <a:spLocks/>
            </p:cNvSpPr>
            <p:nvPr/>
          </p:nvSpPr>
          <p:spPr bwMode="gray">
            <a:xfrm>
              <a:off x="2544962" y="5168657"/>
              <a:ext cx="515646" cy="454260"/>
            </a:xfrm>
            <a:custGeom>
              <a:avLst/>
              <a:gdLst>
                <a:gd name="T0" fmla="*/ 62 w 84"/>
                <a:gd name="T1" fmla="*/ 68 h 74"/>
                <a:gd name="T2" fmla="*/ 60 w 84"/>
                <a:gd name="T3" fmla="*/ 65 h 74"/>
                <a:gd name="T4" fmla="*/ 73 w 84"/>
                <a:gd name="T5" fmla="*/ 49 h 74"/>
                <a:gd name="T6" fmla="*/ 70 w 84"/>
                <a:gd name="T7" fmla="*/ 42 h 74"/>
                <a:gd name="T8" fmla="*/ 74 w 84"/>
                <a:gd name="T9" fmla="*/ 39 h 74"/>
                <a:gd name="T10" fmla="*/ 84 w 84"/>
                <a:gd name="T11" fmla="*/ 40 h 74"/>
                <a:gd name="T12" fmla="*/ 79 w 84"/>
                <a:gd name="T13" fmla="*/ 24 h 74"/>
                <a:gd name="T14" fmla="*/ 82 w 84"/>
                <a:gd name="T15" fmla="*/ 18 h 74"/>
                <a:gd name="T16" fmla="*/ 74 w 84"/>
                <a:gd name="T17" fmla="*/ 13 h 74"/>
                <a:gd name="T18" fmla="*/ 50 w 84"/>
                <a:gd name="T19" fmla="*/ 6 h 74"/>
                <a:gd name="T20" fmla="*/ 37 w 84"/>
                <a:gd name="T21" fmla="*/ 9 h 74"/>
                <a:gd name="T22" fmla="*/ 34 w 84"/>
                <a:gd name="T23" fmla="*/ 6 h 74"/>
                <a:gd name="T24" fmla="*/ 31 w 84"/>
                <a:gd name="T25" fmla="*/ 0 h 74"/>
                <a:gd name="T26" fmla="*/ 13 w 84"/>
                <a:gd name="T27" fmla="*/ 23 h 74"/>
                <a:gd name="T28" fmla="*/ 5 w 84"/>
                <a:gd name="T29" fmla="*/ 41 h 74"/>
                <a:gd name="T30" fmla="*/ 0 w 84"/>
                <a:gd name="T31" fmla="*/ 49 h 74"/>
                <a:gd name="T32" fmla="*/ 4 w 84"/>
                <a:gd name="T33" fmla="*/ 58 h 74"/>
                <a:gd name="T34" fmla="*/ 16 w 84"/>
                <a:gd name="T35" fmla="*/ 63 h 74"/>
                <a:gd name="T36" fmla="*/ 13 w 84"/>
                <a:gd name="T37" fmla="*/ 70 h 74"/>
                <a:gd name="T38" fmla="*/ 20 w 84"/>
                <a:gd name="T39" fmla="*/ 73 h 74"/>
                <a:gd name="T40" fmla="*/ 43 w 84"/>
                <a:gd name="T41" fmla="*/ 67 h 74"/>
                <a:gd name="T42" fmla="*/ 56 w 84"/>
                <a:gd name="T43" fmla="*/ 69 h 74"/>
                <a:gd name="T44" fmla="*/ 61 w 84"/>
                <a:gd name="T45" fmla="*/ 68 h 74"/>
                <a:gd name="T46" fmla="*/ 61 w 84"/>
                <a:gd name="T47" fmla="*/ 68 h 74"/>
                <a:gd name="T48" fmla="*/ 62 w 84"/>
                <a:gd name="T49" fmla="*/ 68 h 74"/>
                <a:gd name="T50" fmla="*/ 62 w 84"/>
                <a:gd name="T51" fmla="*/ 6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74">
                  <a:moveTo>
                    <a:pt x="62" y="68"/>
                  </a:moveTo>
                  <a:cubicBezTo>
                    <a:pt x="61" y="68"/>
                    <a:pt x="60" y="67"/>
                    <a:pt x="60" y="65"/>
                  </a:cubicBezTo>
                  <a:cubicBezTo>
                    <a:pt x="60" y="57"/>
                    <a:pt x="73" y="58"/>
                    <a:pt x="73" y="49"/>
                  </a:cubicBezTo>
                  <a:cubicBezTo>
                    <a:pt x="73" y="46"/>
                    <a:pt x="70" y="45"/>
                    <a:pt x="70" y="42"/>
                  </a:cubicBezTo>
                  <a:cubicBezTo>
                    <a:pt x="70" y="40"/>
                    <a:pt x="72" y="39"/>
                    <a:pt x="74" y="39"/>
                  </a:cubicBezTo>
                  <a:cubicBezTo>
                    <a:pt x="76" y="39"/>
                    <a:pt x="81" y="39"/>
                    <a:pt x="84" y="40"/>
                  </a:cubicBezTo>
                  <a:cubicBezTo>
                    <a:pt x="84" y="33"/>
                    <a:pt x="79" y="30"/>
                    <a:pt x="79" y="24"/>
                  </a:cubicBezTo>
                  <a:cubicBezTo>
                    <a:pt x="79" y="21"/>
                    <a:pt x="80" y="19"/>
                    <a:pt x="82" y="18"/>
                  </a:cubicBezTo>
                  <a:cubicBezTo>
                    <a:pt x="80" y="17"/>
                    <a:pt x="78" y="13"/>
                    <a:pt x="74" y="13"/>
                  </a:cubicBezTo>
                  <a:cubicBezTo>
                    <a:pt x="66" y="13"/>
                    <a:pt x="59" y="6"/>
                    <a:pt x="50" y="6"/>
                  </a:cubicBezTo>
                  <a:cubicBezTo>
                    <a:pt x="44" y="6"/>
                    <a:pt x="43" y="9"/>
                    <a:pt x="37" y="9"/>
                  </a:cubicBezTo>
                  <a:cubicBezTo>
                    <a:pt x="36" y="9"/>
                    <a:pt x="34" y="9"/>
                    <a:pt x="34" y="6"/>
                  </a:cubicBezTo>
                  <a:cubicBezTo>
                    <a:pt x="35" y="2"/>
                    <a:pt x="31" y="0"/>
                    <a:pt x="31" y="0"/>
                  </a:cubicBezTo>
                  <a:cubicBezTo>
                    <a:pt x="22" y="2"/>
                    <a:pt x="18" y="13"/>
                    <a:pt x="13" y="23"/>
                  </a:cubicBezTo>
                  <a:cubicBezTo>
                    <a:pt x="9" y="30"/>
                    <a:pt x="8" y="33"/>
                    <a:pt x="5" y="41"/>
                  </a:cubicBezTo>
                  <a:cubicBezTo>
                    <a:pt x="4" y="44"/>
                    <a:pt x="0" y="46"/>
                    <a:pt x="0" y="49"/>
                  </a:cubicBezTo>
                  <a:cubicBezTo>
                    <a:pt x="0" y="53"/>
                    <a:pt x="2" y="57"/>
                    <a:pt x="4" y="58"/>
                  </a:cubicBezTo>
                  <a:cubicBezTo>
                    <a:pt x="9" y="60"/>
                    <a:pt x="16" y="58"/>
                    <a:pt x="16" y="63"/>
                  </a:cubicBezTo>
                  <a:cubicBezTo>
                    <a:pt x="16" y="66"/>
                    <a:pt x="13" y="67"/>
                    <a:pt x="13" y="70"/>
                  </a:cubicBezTo>
                  <a:cubicBezTo>
                    <a:pt x="13" y="74"/>
                    <a:pt x="17" y="73"/>
                    <a:pt x="20" y="73"/>
                  </a:cubicBezTo>
                  <a:cubicBezTo>
                    <a:pt x="31" y="73"/>
                    <a:pt x="32" y="67"/>
                    <a:pt x="43" y="67"/>
                  </a:cubicBezTo>
                  <a:cubicBezTo>
                    <a:pt x="49" y="67"/>
                    <a:pt x="51" y="69"/>
                    <a:pt x="56" y="69"/>
                  </a:cubicBezTo>
                  <a:cubicBezTo>
                    <a:pt x="59" y="69"/>
                    <a:pt x="59" y="68"/>
                    <a:pt x="61" y="68"/>
                  </a:cubicBezTo>
                  <a:lnTo>
                    <a:pt x="61" y="68"/>
                  </a:lnTo>
                  <a:lnTo>
                    <a:pt x="62" y="68"/>
                  </a:lnTo>
                  <a:lnTo>
                    <a:pt x="62" y="68"/>
                  </a:lnTo>
                </a:path>
              </a:pathLst>
            </a:custGeom>
            <a:solidFill>
              <a:srgbClr val="3D5CB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8" name="Freeform 54">
              <a:extLst>
                <a:ext uri="{FF2B5EF4-FFF2-40B4-BE49-F238E27FC236}">
                  <a16:creationId xmlns:a16="http://schemas.microsoft.com/office/drawing/2014/main" id="{D1519680-D7C5-440F-BF2C-9557AC83ABDC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0210" y="4628456"/>
              <a:ext cx="607726" cy="650697"/>
            </a:xfrm>
            <a:custGeom>
              <a:avLst/>
              <a:gdLst>
                <a:gd name="T0" fmla="*/ 99 w 99"/>
                <a:gd name="T1" fmla="*/ 67 h 106"/>
                <a:gd name="T2" fmla="*/ 99 w 99"/>
                <a:gd name="T3" fmla="*/ 73 h 106"/>
                <a:gd name="T4" fmla="*/ 76 w 99"/>
                <a:gd name="T5" fmla="*/ 103 h 106"/>
                <a:gd name="T6" fmla="*/ 73 w 99"/>
                <a:gd name="T7" fmla="*/ 106 h 106"/>
                <a:gd name="T8" fmla="*/ 65 w 99"/>
                <a:gd name="T9" fmla="*/ 101 h 106"/>
                <a:gd name="T10" fmla="*/ 41 w 99"/>
                <a:gd name="T11" fmla="*/ 94 h 106"/>
                <a:gd name="T12" fmla="*/ 28 w 99"/>
                <a:gd name="T13" fmla="*/ 97 h 106"/>
                <a:gd name="T14" fmla="*/ 25 w 99"/>
                <a:gd name="T15" fmla="*/ 94 h 106"/>
                <a:gd name="T16" fmla="*/ 22 w 99"/>
                <a:gd name="T17" fmla="*/ 88 h 106"/>
                <a:gd name="T18" fmla="*/ 22 w 99"/>
                <a:gd name="T19" fmla="*/ 81 h 106"/>
                <a:gd name="T20" fmla="*/ 18 w 99"/>
                <a:gd name="T21" fmla="*/ 78 h 106"/>
                <a:gd name="T22" fmla="*/ 7 w 99"/>
                <a:gd name="T23" fmla="*/ 81 h 106"/>
                <a:gd name="T24" fmla="*/ 0 w 99"/>
                <a:gd name="T25" fmla="*/ 75 h 106"/>
                <a:gd name="T26" fmla="*/ 7 w 99"/>
                <a:gd name="T27" fmla="*/ 60 h 106"/>
                <a:gd name="T28" fmla="*/ 0 w 99"/>
                <a:gd name="T29" fmla="*/ 54 h 106"/>
                <a:gd name="T30" fmla="*/ 15 w 99"/>
                <a:gd name="T31" fmla="*/ 41 h 106"/>
                <a:gd name="T32" fmla="*/ 21 w 99"/>
                <a:gd name="T33" fmla="*/ 29 h 106"/>
                <a:gd name="T34" fmla="*/ 34 w 99"/>
                <a:gd name="T35" fmla="*/ 16 h 106"/>
                <a:gd name="T36" fmla="*/ 48 w 99"/>
                <a:gd name="T37" fmla="*/ 0 h 106"/>
                <a:gd name="T38" fmla="*/ 54 w 99"/>
                <a:gd name="T39" fmla="*/ 2 h 106"/>
                <a:gd name="T40" fmla="*/ 56 w 99"/>
                <a:gd name="T41" fmla="*/ 8 h 106"/>
                <a:gd name="T42" fmla="*/ 67 w 99"/>
                <a:gd name="T43" fmla="*/ 12 h 106"/>
                <a:gd name="T44" fmla="*/ 89 w 99"/>
                <a:gd name="T45" fmla="*/ 26 h 106"/>
                <a:gd name="T46" fmla="*/ 89 w 99"/>
                <a:gd name="T47" fmla="*/ 26 h 106"/>
                <a:gd name="T48" fmla="*/ 99 w 99"/>
                <a:gd name="T49" fmla="*/ 67 h 106"/>
                <a:gd name="T50" fmla="*/ 99 w 99"/>
                <a:gd name="T51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106">
                  <a:moveTo>
                    <a:pt x="99" y="67"/>
                  </a:moveTo>
                  <a:cubicBezTo>
                    <a:pt x="98" y="68"/>
                    <a:pt x="99" y="70"/>
                    <a:pt x="99" y="73"/>
                  </a:cubicBezTo>
                  <a:cubicBezTo>
                    <a:pt x="99" y="89"/>
                    <a:pt x="83" y="94"/>
                    <a:pt x="76" y="103"/>
                  </a:cubicBezTo>
                  <a:cubicBezTo>
                    <a:pt x="75" y="104"/>
                    <a:pt x="74" y="105"/>
                    <a:pt x="73" y="106"/>
                  </a:cubicBezTo>
                  <a:cubicBezTo>
                    <a:pt x="70" y="105"/>
                    <a:pt x="69" y="101"/>
                    <a:pt x="65" y="101"/>
                  </a:cubicBezTo>
                  <a:cubicBezTo>
                    <a:pt x="57" y="101"/>
                    <a:pt x="50" y="94"/>
                    <a:pt x="41" y="94"/>
                  </a:cubicBezTo>
                  <a:cubicBezTo>
                    <a:pt x="35" y="94"/>
                    <a:pt x="34" y="97"/>
                    <a:pt x="28" y="97"/>
                  </a:cubicBezTo>
                  <a:cubicBezTo>
                    <a:pt x="27" y="97"/>
                    <a:pt x="25" y="97"/>
                    <a:pt x="25" y="94"/>
                  </a:cubicBezTo>
                  <a:cubicBezTo>
                    <a:pt x="26" y="90"/>
                    <a:pt x="22" y="88"/>
                    <a:pt x="22" y="88"/>
                  </a:cubicBezTo>
                  <a:cubicBezTo>
                    <a:pt x="22" y="86"/>
                    <a:pt x="21" y="83"/>
                    <a:pt x="22" y="81"/>
                  </a:cubicBezTo>
                  <a:cubicBezTo>
                    <a:pt x="23" y="76"/>
                    <a:pt x="20" y="78"/>
                    <a:pt x="18" y="78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3" y="81"/>
                    <a:pt x="0" y="79"/>
                    <a:pt x="0" y="75"/>
                  </a:cubicBezTo>
                  <a:cubicBezTo>
                    <a:pt x="0" y="68"/>
                    <a:pt x="7" y="66"/>
                    <a:pt x="7" y="60"/>
                  </a:cubicBezTo>
                  <a:cubicBezTo>
                    <a:pt x="7" y="55"/>
                    <a:pt x="0" y="58"/>
                    <a:pt x="0" y="54"/>
                  </a:cubicBezTo>
                  <a:cubicBezTo>
                    <a:pt x="1" y="40"/>
                    <a:pt x="10" y="47"/>
                    <a:pt x="15" y="41"/>
                  </a:cubicBezTo>
                  <a:cubicBezTo>
                    <a:pt x="19" y="38"/>
                    <a:pt x="20" y="35"/>
                    <a:pt x="21" y="29"/>
                  </a:cubicBezTo>
                  <a:cubicBezTo>
                    <a:pt x="24" y="19"/>
                    <a:pt x="31" y="21"/>
                    <a:pt x="34" y="16"/>
                  </a:cubicBezTo>
                  <a:cubicBezTo>
                    <a:pt x="38" y="9"/>
                    <a:pt x="37" y="4"/>
                    <a:pt x="48" y="0"/>
                  </a:cubicBezTo>
                  <a:cubicBezTo>
                    <a:pt x="50" y="1"/>
                    <a:pt x="53" y="0"/>
                    <a:pt x="54" y="2"/>
                  </a:cubicBezTo>
                  <a:cubicBezTo>
                    <a:pt x="55" y="4"/>
                    <a:pt x="55" y="6"/>
                    <a:pt x="56" y="8"/>
                  </a:cubicBezTo>
                  <a:cubicBezTo>
                    <a:pt x="57" y="10"/>
                    <a:pt x="63" y="10"/>
                    <a:pt x="67" y="12"/>
                  </a:cubicBezTo>
                  <a:cubicBezTo>
                    <a:pt x="75" y="15"/>
                    <a:pt x="82" y="25"/>
                    <a:pt x="89" y="26"/>
                  </a:cubicBezTo>
                  <a:lnTo>
                    <a:pt x="89" y="26"/>
                  </a:lnTo>
                  <a:lnTo>
                    <a:pt x="99" y="67"/>
                  </a:lnTo>
                  <a:lnTo>
                    <a:pt x="99" y="67"/>
                  </a:lnTo>
                </a:path>
              </a:pathLst>
            </a:custGeom>
            <a:solidFill>
              <a:srgbClr val="334DA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39" name="Freeform 55">
              <a:extLst>
                <a:ext uri="{FF2B5EF4-FFF2-40B4-BE49-F238E27FC236}">
                  <a16:creationId xmlns:a16="http://schemas.microsoft.com/office/drawing/2014/main" id="{745F978C-BA69-47C4-8910-C1936A75699F}"/>
                </a:ext>
              </a:extLst>
            </p:cNvPr>
            <p:cNvSpPr>
              <a:spLocks/>
            </p:cNvSpPr>
            <p:nvPr/>
          </p:nvSpPr>
          <p:spPr bwMode="gray">
            <a:xfrm>
              <a:off x="3140411" y="4616179"/>
              <a:ext cx="515646" cy="460399"/>
            </a:xfrm>
            <a:custGeom>
              <a:avLst/>
              <a:gdLst>
                <a:gd name="T0" fmla="*/ 11 w 84"/>
                <a:gd name="T1" fmla="*/ 68 h 75"/>
                <a:gd name="T2" fmla="*/ 0 w 84"/>
                <a:gd name="T3" fmla="*/ 47 h 75"/>
                <a:gd name="T4" fmla="*/ 3 w 84"/>
                <a:gd name="T5" fmla="*/ 34 h 75"/>
                <a:gd name="T6" fmla="*/ 1 w 84"/>
                <a:gd name="T7" fmla="*/ 27 h 75"/>
                <a:gd name="T8" fmla="*/ 20 w 84"/>
                <a:gd name="T9" fmla="*/ 16 h 75"/>
                <a:gd name="T10" fmla="*/ 41 w 84"/>
                <a:gd name="T11" fmla="*/ 3 h 75"/>
                <a:gd name="T12" fmla="*/ 51 w 84"/>
                <a:gd name="T13" fmla="*/ 0 h 75"/>
                <a:gd name="T14" fmla="*/ 66 w 84"/>
                <a:gd name="T15" fmla="*/ 5 h 75"/>
                <a:gd name="T16" fmla="*/ 76 w 84"/>
                <a:gd name="T17" fmla="*/ 2 h 75"/>
                <a:gd name="T18" fmla="*/ 81 w 84"/>
                <a:gd name="T19" fmla="*/ 3 h 75"/>
                <a:gd name="T20" fmla="*/ 82 w 84"/>
                <a:gd name="T21" fmla="*/ 12 h 75"/>
                <a:gd name="T22" fmla="*/ 84 w 84"/>
                <a:gd name="T23" fmla="*/ 25 h 75"/>
                <a:gd name="T24" fmla="*/ 79 w 84"/>
                <a:gd name="T25" fmla="*/ 33 h 75"/>
                <a:gd name="T26" fmla="*/ 74 w 84"/>
                <a:gd name="T27" fmla="*/ 31 h 75"/>
                <a:gd name="T28" fmla="*/ 74 w 84"/>
                <a:gd name="T29" fmla="*/ 31 h 75"/>
                <a:gd name="T30" fmla="*/ 64 w 84"/>
                <a:gd name="T31" fmla="*/ 45 h 75"/>
                <a:gd name="T32" fmla="*/ 64 w 84"/>
                <a:gd name="T33" fmla="*/ 45 h 75"/>
                <a:gd name="T34" fmla="*/ 63 w 84"/>
                <a:gd name="T35" fmla="*/ 56 h 75"/>
                <a:gd name="T36" fmla="*/ 56 w 84"/>
                <a:gd name="T37" fmla="*/ 64 h 75"/>
                <a:gd name="T38" fmla="*/ 56 w 84"/>
                <a:gd name="T39" fmla="*/ 68 h 75"/>
                <a:gd name="T40" fmla="*/ 54 w 84"/>
                <a:gd name="T41" fmla="*/ 73 h 75"/>
                <a:gd name="T42" fmla="*/ 48 w 84"/>
                <a:gd name="T43" fmla="*/ 73 h 75"/>
                <a:gd name="T44" fmla="*/ 39 w 84"/>
                <a:gd name="T45" fmla="*/ 75 h 75"/>
                <a:gd name="T46" fmla="*/ 17 w 84"/>
                <a:gd name="T47" fmla="*/ 68 h 75"/>
                <a:gd name="T48" fmla="*/ 11 w 84"/>
                <a:gd name="T49" fmla="*/ 69 h 75"/>
                <a:gd name="T50" fmla="*/ 11 w 84"/>
                <a:gd name="T51" fmla="*/ 69 h 75"/>
                <a:gd name="T52" fmla="*/ 11 w 84"/>
                <a:gd name="T53" fmla="*/ 68 h 75"/>
                <a:gd name="T54" fmla="*/ 11 w 84"/>
                <a:gd name="T55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75">
                  <a:moveTo>
                    <a:pt x="11" y="68"/>
                  </a:moveTo>
                  <a:cubicBezTo>
                    <a:pt x="10" y="58"/>
                    <a:pt x="0" y="57"/>
                    <a:pt x="0" y="47"/>
                  </a:cubicBezTo>
                  <a:cubicBezTo>
                    <a:pt x="0" y="42"/>
                    <a:pt x="3" y="39"/>
                    <a:pt x="3" y="34"/>
                  </a:cubicBezTo>
                  <a:cubicBezTo>
                    <a:pt x="3" y="31"/>
                    <a:pt x="1" y="30"/>
                    <a:pt x="1" y="27"/>
                  </a:cubicBezTo>
                  <a:cubicBezTo>
                    <a:pt x="1" y="20"/>
                    <a:pt x="16" y="19"/>
                    <a:pt x="20" y="16"/>
                  </a:cubicBezTo>
                  <a:cubicBezTo>
                    <a:pt x="27" y="11"/>
                    <a:pt x="33" y="7"/>
                    <a:pt x="41" y="3"/>
                  </a:cubicBezTo>
                  <a:cubicBezTo>
                    <a:pt x="45" y="3"/>
                    <a:pt x="48" y="0"/>
                    <a:pt x="51" y="0"/>
                  </a:cubicBezTo>
                  <a:cubicBezTo>
                    <a:pt x="59" y="0"/>
                    <a:pt x="60" y="5"/>
                    <a:pt x="66" y="5"/>
                  </a:cubicBezTo>
                  <a:cubicBezTo>
                    <a:pt x="72" y="5"/>
                    <a:pt x="71" y="2"/>
                    <a:pt x="76" y="2"/>
                  </a:cubicBezTo>
                  <a:cubicBezTo>
                    <a:pt x="78" y="2"/>
                    <a:pt x="78" y="3"/>
                    <a:pt x="81" y="3"/>
                  </a:cubicBezTo>
                  <a:cubicBezTo>
                    <a:pt x="81" y="6"/>
                    <a:pt x="82" y="8"/>
                    <a:pt x="82" y="12"/>
                  </a:cubicBezTo>
                  <a:cubicBezTo>
                    <a:pt x="84" y="13"/>
                    <a:pt x="83" y="21"/>
                    <a:pt x="84" y="25"/>
                  </a:cubicBezTo>
                  <a:cubicBezTo>
                    <a:pt x="82" y="27"/>
                    <a:pt x="84" y="33"/>
                    <a:pt x="79" y="33"/>
                  </a:cubicBezTo>
                  <a:cubicBezTo>
                    <a:pt x="76" y="33"/>
                    <a:pt x="76" y="31"/>
                    <a:pt x="74" y="31"/>
                  </a:cubicBezTo>
                  <a:lnTo>
                    <a:pt x="74" y="31"/>
                  </a:lnTo>
                  <a:lnTo>
                    <a:pt x="64" y="45"/>
                  </a:lnTo>
                  <a:lnTo>
                    <a:pt x="64" y="45"/>
                  </a:lnTo>
                  <a:cubicBezTo>
                    <a:pt x="63" y="48"/>
                    <a:pt x="64" y="53"/>
                    <a:pt x="63" y="56"/>
                  </a:cubicBezTo>
                  <a:cubicBezTo>
                    <a:pt x="61" y="59"/>
                    <a:pt x="56" y="60"/>
                    <a:pt x="56" y="64"/>
                  </a:cubicBezTo>
                  <a:cubicBezTo>
                    <a:pt x="56" y="65"/>
                    <a:pt x="56" y="66"/>
                    <a:pt x="56" y="68"/>
                  </a:cubicBezTo>
                  <a:cubicBezTo>
                    <a:pt x="56" y="69"/>
                    <a:pt x="55" y="71"/>
                    <a:pt x="54" y="73"/>
                  </a:cubicBezTo>
                  <a:cubicBezTo>
                    <a:pt x="51" y="73"/>
                    <a:pt x="50" y="73"/>
                    <a:pt x="48" y="73"/>
                  </a:cubicBezTo>
                  <a:cubicBezTo>
                    <a:pt x="45" y="73"/>
                    <a:pt x="43" y="75"/>
                    <a:pt x="39" y="75"/>
                  </a:cubicBezTo>
                  <a:cubicBezTo>
                    <a:pt x="29" y="75"/>
                    <a:pt x="28" y="68"/>
                    <a:pt x="17" y="68"/>
                  </a:cubicBezTo>
                  <a:cubicBezTo>
                    <a:pt x="13" y="68"/>
                    <a:pt x="12" y="68"/>
                    <a:pt x="11" y="69"/>
                  </a:cubicBezTo>
                  <a:lnTo>
                    <a:pt x="11" y="69"/>
                  </a:lnTo>
                  <a:lnTo>
                    <a:pt x="11" y="68"/>
                  </a:lnTo>
                  <a:lnTo>
                    <a:pt x="11" y="68"/>
                  </a:lnTo>
                </a:path>
              </a:pathLst>
            </a:custGeom>
            <a:solidFill>
              <a:srgbClr val="3956B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0" name="Freeform 56">
              <a:extLst>
                <a:ext uri="{FF2B5EF4-FFF2-40B4-BE49-F238E27FC236}">
                  <a16:creationId xmlns:a16="http://schemas.microsoft.com/office/drawing/2014/main" id="{9C0E7325-FD28-4717-9ACB-922950530E2E}"/>
                </a:ext>
              </a:extLst>
            </p:cNvPr>
            <p:cNvSpPr>
              <a:spLocks/>
            </p:cNvSpPr>
            <p:nvPr/>
          </p:nvSpPr>
          <p:spPr bwMode="gray">
            <a:xfrm>
              <a:off x="3029916" y="5033607"/>
              <a:ext cx="484953" cy="448121"/>
            </a:xfrm>
            <a:custGeom>
              <a:avLst/>
              <a:gdLst>
                <a:gd name="T0" fmla="*/ 72 w 79"/>
                <a:gd name="T1" fmla="*/ 5 h 73"/>
                <a:gd name="T2" fmla="*/ 66 w 79"/>
                <a:gd name="T3" fmla="*/ 5 h 73"/>
                <a:gd name="T4" fmla="*/ 57 w 79"/>
                <a:gd name="T5" fmla="*/ 7 h 73"/>
                <a:gd name="T6" fmla="*/ 35 w 79"/>
                <a:gd name="T7" fmla="*/ 0 h 73"/>
                <a:gd name="T8" fmla="*/ 29 w 79"/>
                <a:gd name="T9" fmla="*/ 7 h 73"/>
                <a:gd name="T10" fmla="*/ 6 w 79"/>
                <a:gd name="T11" fmla="*/ 37 h 73"/>
                <a:gd name="T12" fmla="*/ 0 w 79"/>
                <a:gd name="T13" fmla="*/ 46 h 73"/>
                <a:gd name="T14" fmla="*/ 5 w 79"/>
                <a:gd name="T15" fmla="*/ 62 h 73"/>
                <a:gd name="T16" fmla="*/ 12 w 79"/>
                <a:gd name="T17" fmla="*/ 64 h 73"/>
                <a:gd name="T18" fmla="*/ 24 w 79"/>
                <a:gd name="T19" fmla="*/ 73 h 73"/>
                <a:gd name="T20" fmla="*/ 31 w 79"/>
                <a:gd name="T21" fmla="*/ 69 h 73"/>
                <a:gd name="T22" fmla="*/ 44 w 79"/>
                <a:gd name="T23" fmla="*/ 69 h 73"/>
                <a:gd name="T24" fmla="*/ 60 w 79"/>
                <a:gd name="T25" fmla="*/ 65 h 73"/>
                <a:gd name="T26" fmla="*/ 60 w 79"/>
                <a:gd name="T27" fmla="*/ 61 h 73"/>
                <a:gd name="T28" fmla="*/ 56 w 79"/>
                <a:gd name="T29" fmla="*/ 51 h 73"/>
                <a:gd name="T30" fmla="*/ 79 w 79"/>
                <a:gd name="T31" fmla="*/ 36 h 73"/>
                <a:gd name="T32" fmla="*/ 75 w 79"/>
                <a:gd name="T33" fmla="*/ 29 h 73"/>
                <a:gd name="T34" fmla="*/ 77 w 79"/>
                <a:gd name="T35" fmla="*/ 22 h 73"/>
                <a:gd name="T36" fmla="*/ 71 w 79"/>
                <a:gd name="T37" fmla="*/ 9 h 73"/>
                <a:gd name="T38" fmla="*/ 72 w 79"/>
                <a:gd name="T39" fmla="*/ 5 h 73"/>
                <a:gd name="T40" fmla="*/ 72 w 79"/>
                <a:gd name="T41" fmla="*/ 5 h 73"/>
                <a:gd name="T42" fmla="*/ 72 w 79"/>
                <a:gd name="T43" fmla="*/ 5 h 73"/>
                <a:gd name="T44" fmla="*/ 72 w 79"/>
                <a:gd name="T4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3">
                  <a:moveTo>
                    <a:pt x="72" y="5"/>
                  </a:moveTo>
                  <a:cubicBezTo>
                    <a:pt x="69" y="5"/>
                    <a:pt x="68" y="5"/>
                    <a:pt x="66" y="5"/>
                  </a:cubicBezTo>
                  <a:cubicBezTo>
                    <a:pt x="63" y="5"/>
                    <a:pt x="61" y="7"/>
                    <a:pt x="57" y="7"/>
                  </a:cubicBezTo>
                  <a:cubicBezTo>
                    <a:pt x="47" y="7"/>
                    <a:pt x="46" y="0"/>
                    <a:pt x="35" y="0"/>
                  </a:cubicBezTo>
                  <a:cubicBezTo>
                    <a:pt x="27" y="0"/>
                    <a:pt x="29" y="2"/>
                    <a:pt x="29" y="7"/>
                  </a:cubicBezTo>
                  <a:cubicBezTo>
                    <a:pt x="29" y="23"/>
                    <a:pt x="13" y="28"/>
                    <a:pt x="6" y="37"/>
                  </a:cubicBezTo>
                  <a:cubicBezTo>
                    <a:pt x="4" y="40"/>
                    <a:pt x="0" y="42"/>
                    <a:pt x="0" y="46"/>
                  </a:cubicBezTo>
                  <a:cubicBezTo>
                    <a:pt x="0" y="52"/>
                    <a:pt x="5" y="55"/>
                    <a:pt x="5" y="62"/>
                  </a:cubicBezTo>
                  <a:cubicBezTo>
                    <a:pt x="8" y="63"/>
                    <a:pt x="11" y="64"/>
                    <a:pt x="12" y="64"/>
                  </a:cubicBezTo>
                  <a:cubicBezTo>
                    <a:pt x="16" y="67"/>
                    <a:pt x="17" y="73"/>
                    <a:pt x="24" y="73"/>
                  </a:cubicBezTo>
                  <a:cubicBezTo>
                    <a:pt x="27" y="73"/>
                    <a:pt x="28" y="70"/>
                    <a:pt x="31" y="69"/>
                  </a:cubicBezTo>
                  <a:cubicBezTo>
                    <a:pt x="35" y="67"/>
                    <a:pt x="39" y="71"/>
                    <a:pt x="44" y="69"/>
                  </a:cubicBezTo>
                  <a:cubicBezTo>
                    <a:pt x="48" y="68"/>
                    <a:pt x="56" y="67"/>
                    <a:pt x="60" y="65"/>
                  </a:cubicBezTo>
                  <a:cubicBezTo>
                    <a:pt x="60" y="64"/>
                    <a:pt x="60" y="63"/>
                    <a:pt x="60" y="61"/>
                  </a:cubicBezTo>
                  <a:cubicBezTo>
                    <a:pt x="60" y="57"/>
                    <a:pt x="56" y="56"/>
                    <a:pt x="56" y="51"/>
                  </a:cubicBezTo>
                  <a:cubicBezTo>
                    <a:pt x="56" y="41"/>
                    <a:pt x="78" y="47"/>
                    <a:pt x="79" y="36"/>
                  </a:cubicBezTo>
                  <a:cubicBezTo>
                    <a:pt x="76" y="36"/>
                    <a:pt x="75" y="32"/>
                    <a:pt x="75" y="29"/>
                  </a:cubicBezTo>
                  <a:cubicBezTo>
                    <a:pt x="75" y="26"/>
                    <a:pt x="77" y="26"/>
                    <a:pt x="77" y="22"/>
                  </a:cubicBezTo>
                  <a:cubicBezTo>
                    <a:pt x="77" y="15"/>
                    <a:pt x="71" y="15"/>
                    <a:pt x="71" y="9"/>
                  </a:cubicBezTo>
                  <a:cubicBezTo>
                    <a:pt x="71" y="7"/>
                    <a:pt x="72" y="6"/>
                    <a:pt x="72" y="5"/>
                  </a:cubicBezTo>
                  <a:lnTo>
                    <a:pt x="72" y="5"/>
                  </a:lnTo>
                  <a:lnTo>
                    <a:pt x="72" y="5"/>
                  </a:lnTo>
                  <a:lnTo>
                    <a:pt x="72" y="5"/>
                  </a:lnTo>
                </a:path>
              </a:pathLst>
            </a:custGeom>
            <a:solidFill>
              <a:srgbClr val="2C42A9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1" name="Freeform 57">
              <a:extLst>
                <a:ext uri="{FF2B5EF4-FFF2-40B4-BE49-F238E27FC236}">
                  <a16:creationId xmlns:a16="http://schemas.microsoft.com/office/drawing/2014/main" id="{C8FBC842-B1CC-401B-BA52-A11E30B05F43}"/>
                </a:ext>
              </a:extLst>
            </p:cNvPr>
            <p:cNvSpPr>
              <a:spLocks/>
            </p:cNvSpPr>
            <p:nvPr/>
          </p:nvSpPr>
          <p:spPr bwMode="gray">
            <a:xfrm>
              <a:off x="3195659" y="4204889"/>
              <a:ext cx="484953" cy="441983"/>
            </a:xfrm>
            <a:custGeom>
              <a:avLst/>
              <a:gdLst>
                <a:gd name="T0" fmla="*/ 56 w 79"/>
                <a:gd name="T1" fmla="*/ 3 h 72"/>
                <a:gd name="T2" fmla="*/ 68 w 79"/>
                <a:gd name="T3" fmla="*/ 16 h 72"/>
                <a:gd name="T4" fmla="*/ 79 w 79"/>
                <a:gd name="T5" fmla="*/ 27 h 72"/>
                <a:gd name="T6" fmla="*/ 78 w 79"/>
                <a:gd name="T7" fmla="*/ 36 h 72"/>
                <a:gd name="T8" fmla="*/ 75 w 79"/>
                <a:gd name="T9" fmla="*/ 43 h 72"/>
                <a:gd name="T10" fmla="*/ 70 w 79"/>
                <a:gd name="T11" fmla="*/ 57 h 72"/>
                <a:gd name="T12" fmla="*/ 72 w 79"/>
                <a:gd name="T13" fmla="*/ 70 h 72"/>
                <a:gd name="T14" fmla="*/ 67 w 79"/>
                <a:gd name="T15" fmla="*/ 69 h 72"/>
                <a:gd name="T16" fmla="*/ 57 w 79"/>
                <a:gd name="T17" fmla="*/ 72 h 72"/>
                <a:gd name="T18" fmla="*/ 42 w 79"/>
                <a:gd name="T19" fmla="*/ 67 h 72"/>
                <a:gd name="T20" fmla="*/ 32 w 79"/>
                <a:gd name="T21" fmla="*/ 70 h 72"/>
                <a:gd name="T22" fmla="*/ 27 w 79"/>
                <a:gd name="T23" fmla="*/ 61 h 72"/>
                <a:gd name="T24" fmla="*/ 20 w 79"/>
                <a:gd name="T25" fmla="*/ 59 h 72"/>
                <a:gd name="T26" fmla="*/ 14 w 79"/>
                <a:gd name="T27" fmla="*/ 53 h 72"/>
                <a:gd name="T28" fmla="*/ 13 w 79"/>
                <a:gd name="T29" fmla="*/ 49 h 72"/>
                <a:gd name="T30" fmla="*/ 5 w 79"/>
                <a:gd name="T31" fmla="*/ 47 h 72"/>
                <a:gd name="T32" fmla="*/ 9 w 79"/>
                <a:gd name="T33" fmla="*/ 39 h 72"/>
                <a:gd name="T34" fmla="*/ 0 w 79"/>
                <a:gd name="T35" fmla="*/ 20 h 72"/>
                <a:gd name="T36" fmla="*/ 30 w 79"/>
                <a:gd name="T37" fmla="*/ 2 h 72"/>
                <a:gd name="T38" fmla="*/ 47 w 79"/>
                <a:gd name="T39" fmla="*/ 0 h 72"/>
                <a:gd name="T40" fmla="*/ 55 w 79"/>
                <a:gd name="T41" fmla="*/ 3 h 72"/>
                <a:gd name="T42" fmla="*/ 55 w 79"/>
                <a:gd name="T43" fmla="*/ 3 h 72"/>
                <a:gd name="T44" fmla="*/ 56 w 79"/>
                <a:gd name="T45" fmla="*/ 3 h 72"/>
                <a:gd name="T46" fmla="*/ 56 w 79"/>
                <a:gd name="T47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72">
                  <a:moveTo>
                    <a:pt x="56" y="3"/>
                  </a:moveTo>
                  <a:cubicBezTo>
                    <a:pt x="55" y="9"/>
                    <a:pt x="63" y="14"/>
                    <a:pt x="68" y="16"/>
                  </a:cubicBezTo>
                  <a:cubicBezTo>
                    <a:pt x="74" y="18"/>
                    <a:pt x="72" y="27"/>
                    <a:pt x="79" y="27"/>
                  </a:cubicBezTo>
                  <a:cubicBezTo>
                    <a:pt x="76" y="30"/>
                    <a:pt x="78" y="32"/>
                    <a:pt x="78" y="36"/>
                  </a:cubicBezTo>
                  <a:cubicBezTo>
                    <a:pt x="78" y="39"/>
                    <a:pt x="75" y="41"/>
                    <a:pt x="75" y="43"/>
                  </a:cubicBezTo>
                  <a:cubicBezTo>
                    <a:pt x="75" y="48"/>
                    <a:pt x="70" y="50"/>
                    <a:pt x="70" y="57"/>
                  </a:cubicBezTo>
                  <a:cubicBezTo>
                    <a:pt x="70" y="62"/>
                    <a:pt x="71" y="66"/>
                    <a:pt x="72" y="70"/>
                  </a:cubicBezTo>
                  <a:cubicBezTo>
                    <a:pt x="69" y="70"/>
                    <a:pt x="69" y="69"/>
                    <a:pt x="67" y="69"/>
                  </a:cubicBezTo>
                  <a:cubicBezTo>
                    <a:pt x="62" y="69"/>
                    <a:pt x="63" y="72"/>
                    <a:pt x="57" y="72"/>
                  </a:cubicBezTo>
                  <a:cubicBezTo>
                    <a:pt x="51" y="72"/>
                    <a:pt x="50" y="67"/>
                    <a:pt x="42" y="67"/>
                  </a:cubicBezTo>
                  <a:cubicBezTo>
                    <a:pt x="39" y="67"/>
                    <a:pt x="36" y="70"/>
                    <a:pt x="32" y="70"/>
                  </a:cubicBezTo>
                  <a:cubicBezTo>
                    <a:pt x="28" y="70"/>
                    <a:pt x="30" y="64"/>
                    <a:pt x="27" y="61"/>
                  </a:cubicBezTo>
                  <a:cubicBezTo>
                    <a:pt x="25" y="60"/>
                    <a:pt x="21" y="59"/>
                    <a:pt x="20" y="59"/>
                  </a:cubicBezTo>
                  <a:cubicBezTo>
                    <a:pt x="19" y="58"/>
                    <a:pt x="14" y="54"/>
                    <a:pt x="14" y="53"/>
                  </a:cubicBezTo>
                  <a:cubicBezTo>
                    <a:pt x="14" y="52"/>
                    <a:pt x="15" y="49"/>
                    <a:pt x="13" y="49"/>
                  </a:cubicBezTo>
                  <a:cubicBezTo>
                    <a:pt x="11" y="48"/>
                    <a:pt x="5" y="50"/>
                    <a:pt x="5" y="47"/>
                  </a:cubicBezTo>
                  <a:cubicBezTo>
                    <a:pt x="5" y="44"/>
                    <a:pt x="9" y="44"/>
                    <a:pt x="9" y="39"/>
                  </a:cubicBezTo>
                  <a:cubicBezTo>
                    <a:pt x="9" y="31"/>
                    <a:pt x="0" y="28"/>
                    <a:pt x="0" y="20"/>
                  </a:cubicBezTo>
                  <a:cubicBezTo>
                    <a:pt x="0" y="1"/>
                    <a:pt x="8" y="4"/>
                    <a:pt x="30" y="2"/>
                  </a:cubicBezTo>
                  <a:cubicBezTo>
                    <a:pt x="36" y="2"/>
                    <a:pt x="42" y="0"/>
                    <a:pt x="47" y="0"/>
                  </a:cubicBezTo>
                  <a:cubicBezTo>
                    <a:pt x="50" y="0"/>
                    <a:pt x="53" y="2"/>
                    <a:pt x="55" y="3"/>
                  </a:cubicBezTo>
                  <a:lnTo>
                    <a:pt x="55" y="3"/>
                  </a:lnTo>
                  <a:lnTo>
                    <a:pt x="56" y="3"/>
                  </a:lnTo>
                  <a:lnTo>
                    <a:pt x="56" y="3"/>
                  </a:lnTo>
                </a:path>
              </a:pathLst>
            </a:custGeom>
            <a:solidFill>
              <a:srgbClr val="344FA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2" name="Freeform 58">
              <a:extLst>
                <a:ext uri="{FF2B5EF4-FFF2-40B4-BE49-F238E27FC236}">
                  <a16:creationId xmlns:a16="http://schemas.microsoft.com/office/drawing/2014/main" id="{7A685392-0FA2-42F3-9A18-7C2927E70335}"/>
                </a:ext>
              </a:extLst>
            </p:cNvPr>
            <p:cNvSpPr>
              <a:spLocks/>
            </p:cNvSpPr>
            <p:nvPr/>
          </p:nvSpPr>
          <p:spPr bwMode="gray">
            <a:xfrm>
              <a:off x="2913281" y="5408064"/>
              <a:ext cx="509508" cy="349903"/>
            </a:xfrm>
            <a:custGeom>
              <a:avLst/>
              <a:gdLst>
                <a:gd name="T0" fmla="*/ 17 w 83"/>
                <a:gd name="T1" fmla="*/ 57 h 57"/>
                <a:gd name="T2" fmla="*/ 10 w 83"/>
                <a:gd name="T3" fmla="*/ 47 h 57"/>
                <a:gd name="T4" fmla="*/ 6 w 83"/>
                <a:gd name="T5" fmla="*/ 39 h 57"/>
                <a:gd name="T6" fmla="*/ 6 w 83"/>
                <a:gd name="T7" fmla="*/ 34 h 57"/>
                <a:gd name="T8" fmla="*/ 0 w 83"/>
                <a:gd name="T9" fmla="*/ 26 h 57"/>
                <a:gd name="T10" fmla="*/ 13 w 83"/>
                <a:gd name="T11" fmla="*/ 10 h 57"/>
                <a:gd name="T12" fmla="*/ 10 w 83"/>
                <a:gd name="T13" fmla="*/ 3 h 57"/>
                <a:gd name="T14" fmla="*/ 14 w 83"/>
                <a:gd name="T15" fmla="*/ 0 h 57"/>
                <a:gd name="T16" fmla="*/ 31 w 83"/>
                <a:gd name="T17" fmla="*/ 3 h 57"/>
                <a:gd name="T18" fmla="*/ 43 w 83"/>
                <a:gd name="T19" fmla="*/ 12 h 57"/>
                <a:gd name="T20" fmla="*/ 50 w 83"/>
                <a:gd name="T21" fmla="*/ 8 h 57"/>
                <a:gd name="T22" fmla="*/ 63 w 83"/>
                <a:gd name="T23" fmla="*/ 8 h 57"/>
                <a:gd name="T24" fmla="*/ 79 w 83"/>
                <a:gd name="T25" fmla="*/ 4 h 57"/>
                <a:gd name="T26" fmla="*/ 83 w 83"/>
                <a:gd name="T27" fmla="*/ 12 h 57"/>
                <a:gd name="T28" fmla="*/ 83 w 83"/>
                <a:gd name="T29" fmla="*/ 17 h 57"/>
                <a:gd name="T30" fmla="*/ 68 w 83"/>
                <a:gd name="T31" fmla="*/ 24 h 57"/>
                <a:gd name="T32" fmla="*/ 59 w 83"/>
                <a:gd name="T33" fmla="*/ 37 h 57"/>
                <a:gd name="T34" fmla="*/ 54 w 83"/>
                <a:gd name="T35" fmla="*/ 44 h 57"/>
                <a:gd name="T36" fmla="*/ 41 w 83"/>
                <a:gd name="T37" fmla="*/ 48 h 57"/>
                <a:gd name="T38" fmla="*/ 31 w 83"/>
                <a:gd name="T39" fmla="*/ 55 h 57"/>
                <a:gd name="T40" fmla="*/ 24 w 83"/>
                <a:gd name="T41" fmla="*/ 52 h 57"/>
                <a:gd name="T42" fmla="*/ 17 w 83"/>
                <a:gd name="T43" fmla="*/ 57 h 57"/>
                <a:gd name="T44" fmla="*/ 17 w 83"/>
                <a:gd name="T45" fmla="*/ 57 h 57"/>
                <a:gd name="T46" fmla="*/ 17 w 83"/>
                <a:gd name="T47" fmla="*/ 57 h 57"/>
                <a:gd name="T48" fmla="*/ 17 w 83"/>
                <a:gd name="T4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" h="57">
                  <a:moveTo>
                    <a:pt x="17" y="57"/>
                  </a:moveTo>
                  <a:cubicBezTo>
                    <a:pt x="13" y="57"/>
                    <a:pt x="12" y="51"/>
                    <a:pt x="10" y="47"/>
                  </a:cubicBezTo>
                  <a:cubicBezTo>
                    <a:pt x="9" y="44"/>
                    <a:pt x="6" y="43"/>
                    <a:pt x="6" y="39"/>
                  </a:cubicBezTo>
                  <a:cubicBezTo>
                    <a:pt x="6" y="38"/>
                    <a:pt x="6" y="37"/>
                    <a:pt x="6" y="34"/>
                  </a:cubicBezTo>
                  <a:cubicBezTo>
                    <a:pt x="6" y="29"/>
                    <a:pt x="0" y="31"/>
                    <a:pt x="0" y="26"/>
                  </a:cubicBezTo>
                  <a:cubicBezTo>
                    <a:pt x="0" y="18"/>
                    <a:pt x="13" y="19"/>
                    <a:pt x="13" y="10"/>
                  </a:cubicBezTo>
                  <a:cubicBezTo>
                    <a:pt x="13" y="7"/>
                    <a:pt x="10" y="6"/>
                    <a:pt x="10" y="3"/>
                  </a:cubicBezTo>
                  <a:cubicBezTo>
                    <a:pt x="10" y="1"/>
                    <a:pt x="12" y="0"/>
                    <a:pt x="14" y="0"/>
                  </a:cubicBezTo>
                  <a:cubicBezTo>
                    <a:pt x="18" y="0"/>
                    <a:pt x="29" y="2"/>
                    <a:pt x="31" y="3"/>
                  </a:cubicBezTo>
                  <a:cubicBezTo>
                    <a:pt x="35" y="6"/>
                    <a:pt x="36" y="12"/>
                    <a:pt x="43" y="12"/>
                  </a:cubicBezTo>
                  <a:cubicBezTo>
                    <a:pt x="46" y="12"/>
                    <a:pt x="47" y="9"/>
                    <a:pt x="50" y="8"/>
                  </a:cubicBezTo>
                  <a:cubicBezTo>
                    <a:pt x="54" y="6"/>
                    <a:pt x="58" y="10"/>
                    <a:pt x="63" y="8"/>
                  </a:cubicBezTo>
                  <a:cubicBezTo>
                    <a:pt x="67" y="7"/>
                    <a:pt x="75" y="6"/>
                    <a:pt x="79" y="4"/>
                  </a:cubicBezTo>
                  <a:cubicBezTo>
                    <a:pt x="79" y="7"/>
                    <a:pt x="83" y="8"/>
                    <a:pt x="83" y="12"/>
                  </a:cubicBezTo>
                  <a:cubicBezTo>
                    <a:pt x="83" y="13"/>
                    <a:pt x="83" y="14"/>
                    <a:pt x="83" y="17"/>
                  </a:cubicBezTo>
                  <a:cubicBezTo>
                    <a:pt x="79" y="22"/>
                    <a:pt x="75" y="23"/>
                    <a:pt x="68" y="24"/>
                  </a:cubicBezTo>
                  <a:cubicBezTo>
                    <a:pt x="63" y="26"/>
                    <a:pt x="61" y="32"/>
                    <a:pt x="59" y="37"/>
                  </a:cubicBezTo>
                  <a:cubicBezTo>
                    <a:pt x="57" y="40"/>
                    <a:pt x="54" y="40"/>
                    <a:pt x="54" y="44"/>
                  </a:cubicBezTo>
                  <a:cubicBezTo>
                    <a:pt x="49" y="45"/>
                    <a:pt x="45" y="46"/>
                    <a:pt x="41" y="48"/>
                  </a:cubicBezTo>
                  <a:cubicBezTo>
                    <a:pt x="39" y="50"/>
                    <a:pt x="37" y="55"/>
                    <a:pt x="31" y="55"/>
                  </a:cubicBezTo>
                  <a:cubicBezTo>
                    <a:pt x="27" y="55"/>
                    <a:pt x="26" y="52"/>
                    <a:pt x="24" y="52"/>
                  </a:cubicBezTo>
                  <a:cubicBezTo>
                    <a:pt x="22" y="52"/>
                    <a:pt x="17" y="55"/>
                    <a:pt x="17" y="57"/>
                  </a:cubicBezTo>
                  <a:lnTo>
                    <a:pt x="17" y="57"/>
                  </a:lnTo>
                  <a:lnTo>
                    <a:pt x="17" y="57"/>
                  </a:lnTo>
                  <a:lnTo>
                    <a:pt x="17" y="57"/>
                  </a:lnTo>
                </a:path>
              </a:pathLst>
            </a:custGeom>
            <a:solidFill>
              <a:srgbClr val="3D5CB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3" name="Freeform 59">
              <a:extLst>
                <a:ext uri="{FF2B5EF4-FFF2-40B4-BE49-F238E27FC236}">
                  <a16:creationId xmlns:a16="http://schemas.microsoft.com/office/drawing/2014/main" id="{27C1749E-A8A9-4E91-A09F-3A880629DFD6}"/>
                </a:ext>
              </a:extLst>
            </p:cNvPr>
            <p:cNvSpPr>
              <a:spLocks/>
            </p:cNvSpPr>
            <p:nvPr/>
          </p:nvSpPr>
          <p:spPr bwMode="gray">
            <a:xfrm>
              <a:off x="2784370" y="5678165"/>
              <a:ext cx="669113" cy="687529"/>
            </a:xfrm>
            <a:custGeom>
              <a:avLst/>
              <a:gdLst>
                <a:gd name="T0" fmla="*/ 26 w 109"/>
                <a:gd name="T1" fmla="*/ 98 h 112"/>
                <a:gd name="T2" fmla="*/ 26 w 109"/>
                <a:gd name="T3" fmla="*/ 96 h 112"/>
                <a:gd name="T4" fmla="*/ 26 w 109"/>
                <a:gd name="T5" fmla="*/ 96 h 112"/>
                <a:gd name="T6" fmla="*/ 35 w 109"/>
                <a:gd name="T7" fmla="*/ 88 h 112"/>
                <a:gd name="T8" fmla="*/ 41 w 109"/>
                <a:gd name="T9" fmla="*/ 76 h 112"/>
                <a:gd name="T10" fmla="*/ 46 w 109"/>
                <a:gd name="T11" fmla="*/ 71 h 112"/>
                <a:gd name="T12" fmla="*/ 54 w 109"/>
                <a:gd name="T13" fmla="*/ 74 h 112"/>
                <a:gd name="T14" fmla="*/ 56 w 109"/>
                <a:gd name="T15" fmla="*/ 69 h 112"/>
                <a:gd name="T16" fmla="*/ 63 w 109"/>
                <a:gd name="T17" fmla="*/ 64 h 112"/>
                <a:gd name="T18" fmla="*/ 60 w 109"/>
                <a:gd name="T19" fmla="*/ 60 h 112"/>
                <a:gd name="T20" fmla="*/ 60 w 109"/>
                <a:gd name="T21" fmla="*/ 60 h 112"/>
                <a:gd name="T22" fmla="*/ 60 w 109"/>
                <a:gd name="T23" fmla="*/ 56 h 112"/>
                <a:gd name="T24" fmla="*/ 60 w 109"/>
                <a:gd name="T25" fmla="*/ 56 h 112"/>
                <a:gd name="T26" fmla="*/ 70 w 109"/>
                <a:gd name="T27" fmla="*/ 62 h 112"/>
                <a:gd name="T28" fmla="*/ 78 w 109"/>
                <a:gd name="T29" fmla="*/ 59 h 112"/>
                <a:gd name="T30" fmla="*/ 86 w 109"/>
                <a:gd name="T31" fmla="*/ 61 h 112"/>
                <a:gd name="T32" fmla="*/ 103 w 109"/>
                <a:gd name="T33" fmla="*/ 46 h 112"/>
                <a:gd name="T34" fmla="*/ 108 w 109"/>
                <a:gd name="T35" fmla="*/ 47 h 112"/>
                <a:gd name="T36" fmla="*/ 109 w 109"/>
                <a:gd name="T37" fmla="*/ 43 h 112"/>
                <a:gd name="T38" fmla="*/ 96 w 109"/>
                <a:gd name="T39" fmla="*/ 35 h 112"/>
                <a:gd name="T40" fmla="*/ 87 w 109"/>
                <a:gd name="T41" fmla="*/ 25 h 112"/>
                <a:gd name="T42" fmla="*/ 79 w 109"/>
                <a:gd name="T43" fmla="*/ 6 h 112"/>
                <a:gd name="T44" fmla="*/ 75 w 109"/>
                <a:gd name="T45" fmla="*/ 0 h 112"/>
                <a:gd name="T46" fmla="*/ 62 w 109"/>
                <a:gd name="T47" fmla="*/ 4 h 112"/>
                <a:gd name="T48" fmla="*/ 52 w 109"/>
                <a:gd name="T49" fmla="*/ 11 h 112"/>
                <a:gd name="T50" fmla="*/ 45 w 109"/>
                <a:gd name="T51" fmla="*/ 8 h 112"/>
                <a:gd name="T52" fmla="*/ 38 w 109"/>
                <a:gd name="T53" fmla="*/ 13 h 112"/>
                <a:gd name="T54" fmla="*/ 51 w 109"/>
                <a:gd name="T55" fmla="*/ 30 h 112"/>
                <a:gd name="T56" fmla="*/ 40 w 109"/>
                <a:gd name="T57" fmla="*/ 38 h 112"/>
                <a:gd name="T58" fmla="*/ 34 w 109"/>
                <a:gd name="T59" fmla="*/ 51 h 112"/>
                <a:gd name="T60" fmla="*/ 23 w 109"/>
                <a:gd name="T61" fmla="*/ 45 h 112"/>
                <a:gd name="T62" fmla="*/ 17 w 109"/>
                <a:gd name="T63" fmla="*/ 47 h 112"/>
                <a:gd name="T64" fmla="*/ 2 w 109"/>
                <a:gd name="T65" fmla="*/ 69 h 112"/>
                <a:gd name="T66" fmla="*/ 9 w 109"/>
                <a:gd name="T67" fmla="*/ 75 h 112"/>
                <a:gd name="T68" fmla="*/ 14 w 109"/>
                <a:gd name="T69" fmla="*/ 90 h 112"/>
                <a:gd name="T70" fmla="*/ 6 w 109"/>
                <a:gd name="T71" fmla="*/ 94 h 112"/>
                <a:gd name="T72" fmla="*/ 0 w 109"/>
                <a:gd name="T73" fmla="*/ 110 h 112"/>
                <a:gd name="T74" fmla="*/ 0 w 109"/>
                <a:gd name="T75" fmla="*/ 112 h 112"/>
                <a:gd name="T76" fmla="*/ 0 w 109"/>
                <a:gd name="T77" fmla="*/ 112 h 112"/>
                <a:gd name="T78" fmla="*/ 10 w 109"/>
                <a:gd name="T79" fmla="*/ 112 h 112"/>
                <a:gd name="T80" fmla="*/ 10 w 109"/>
                <a:gd name="T81" fmla="*/ 112 h 112"/>
                <a:gd name="T82" fmla="*/ 16 w 109"/>
                <a:gd name="T83" fmla="*/ 107 h 112"/>
                <a:gd name="T84" fmla="*/ 16 w 109"/>
                <a:gd name="T85" fmla="*/ 101 h 112"/>
                <a:gd name="T86" fmla="*/ 22 w 109"/>
                <a:gd name="T87" fmla="*/ 98 h 112"/>
                <a:gd name="T88" fmla="*/ 26 w 109"/>
                <a:gd name="T89" fmla="*/ 98 h 112"/>
                <a:gd name="T90" fmla="*/ 26 w 109"/>
                <a:gd name="T91" fmla="*/ 98 h 112"/>
                <a:gd name="T92" fmla="*/ 26 w 109"/>
                <a:gd name="T93" fmla="*/ 98 h 112"/>
                <a:gd name="T94" fmla="*/ 26 w 109"/>
                <a:gd name="T95" fmla="*/ 9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9" h="112">
                  <a:moveTo>
                    <a:pt x="26" y="98"/>
                  </a:moveTo>
                  <a:lnTo>
                    <a:pt x="26" y="96"/>
                  </a:lnTo>
                  <a:lnTo>
                    <a:pt x="26" y="96"/>
                  </a:lnTo>
                  <a:cubicBezTo>
                    <a:pt x="26" y="86"/>
                    <a:pt x="32" y="91"/>
                    <a:pt x="35" y="88"/>
                  </a:cubicBezTo>
                  <a:cubicBezTo>
                    <a:pt x="39" y="84"/>
                    <a:pt x="39" y="81"/>
                    <a:pt x="41" y="76"/>
                  </a:cubicBezTo>
                  <a:cubicBezTo>
                    <a:pt x="42" y="74"/>
                    <a:pt x="42" y="71"/>
                    <a:pt x="46" y="71"/>
                  </a:cubicBezTo>
                  <a:cubicBezTo>
                    <a:pt x="50" y="71"/>
                    <a:pt x="51" y="73"/>
                    <a:pt x="54" y="74"/>
                  </a:cubicBezTo>
                  <a:cubicBezTo>
                    <a:pt x="60" y="77"/>
                    <a:pt x="57" y="74"/>
                    <a:pt x="56" y="69"/>
                  </a:cubicBezTo>
                  <a:cubicBezTo>
                    <a:pt x="55" y="64"/>
                    <a:pt x="63" y="67"/>
                    <a:pt x="63" y="64"/>
                  </a:cubicBezTo>
                  <a:cubicBezTo>
                    <a:pt x="63" y="62"/>
                    <a:pt x="61" y="61"/>
                    <a:pt x="60" y="60"/>
                  </a:cubicBezTo>
                  <a:lnTo>
                    <a:pt x="60" y="60"/>
                  </a:lnTo>
                  <a:lnTo>
                    <a:pt x="60" y="56"/>
                  </a:lnTo>
                  <a:lnTo>
                    <a:pt x="60" y="56"/>
                  </a:lnTo>
                  <a:cubicBezTo>
                    <a:pt x="66" y="56"/>
                    <a:pt x="67" y="62"/>
                    <a:pt x="70" y="62"/>
                  </a:cubicBezTo>
                  <a:cubicBezTo>
                    <a:pt x="74" y="62"/>
                    <a:pt x="75" y="59"/>
                    <a:pt x="78" y="59"/>
                  </a:cubicBezTo>
                  <a:cubicBezTo>
                    <a:pt x="79" y="59"/>
                    <a:pt x="83" y="61"/>
                    <a:pt x="86" y="61"/>
                  </a:cubicBezTo>
                  <a:cubicBezTo>
                    <a:pt x="86" y="53"/>
                    <a:pt x="95" y="46"/>
                    <a:pt x="103" y="46"/>
                  </a:cubicBezTo>
                  <a:cubicBezTo>
                    <a:pt x="105" y="46"/>
                    <a:pt x="106" y="46"/>
                    <a:pt x="108" y="47"/>
                  </a:cubicBezTo>
                  <a:cubicBezTo>
                    <a:pt x="108" y="46"/>
                    <a:pt x="109" y="44"/>
                    <a:pt x="109" y="43"/>
                  </a:cubicBezTo>
                  <a:cubicBezTo>
                    <a:pt x="109" y="38"/>
                    <a:pt x="100" y="36"/>
                    <a:pt x="96" y="35"/>
                  </a:cubicBezTo>
                  <a:cubicBezTo>
                    <a:pt x="92" y="32"/>
                    <a:pt x="90" y="29"/>
                    <a:pt x="87" y="25"/>
                  </a:cubicBezTo>
                  <a:cubicBezTo>
                    <a:pt x="84" y="18"/>
                    <a:pt x="82" y="12"/>
                    <a:pt x="79" y="6"/>
                  </a:cubicBezTo>
                  <a:cubicBezTo>
                    <a:pt x="78" y="5"/>
                    <a:pt x="75" y="3"/>
                    <a:pt x="75" y="0"/>
                  </a:cubicBezTo>
                  <a:cubicBezTo>
                    <a:pt x="70" y="1"/>
                    <a:pt x="66" y="2"/>
                    <a:pt x="62" y="4"/>
                  </a:cubicBezTo>
                  <a:cubicBezTo>
                    <a:pt x="60" y="6"/>
                    <a:pt x="58" y="11"/>
                    <a:pt x="52" y="11"/>
                  </a:cubicBezTo>
                  <a:cubicBezTo>
                    <a:pt x="48" y="11"/>
                    <a:pt x="47" y="8"/>
                    <a:pt x="45" y="8"/>
                  </a:cubicBezTo>
                  <a:cubicBezTo>
                    <a:pt x="43" y="8"/>
                    <a:pt x="38" y="11"/>
                    <a:pt x="38" y="13"/>
                  </a:cubicBezTo>
                  <a:cubicBezTo>
                    <a:pt x="38" y="21"/>
                    <a:pt x="51" y="22"/>
                    <a:pt x="51" y="30"/>
                  </a:cubicBezTo>
                  <a:cubicBezTo>
                    <a:pt x="51" y="32"/>
                    <a:pt x="42" y="36"/>
                    <a:pt x="40" y="38"/>
                  </a:cubicBezTo>
                  <a:cubicBezTo>
                    <a:pt x="37" y="42"/>
                    <a:pt x="40" y="51"/>
                    <a:pt x="34" y="51"/>
                  </a:cubicBezTo>
                  <a:cubicBezTo>
                    <a:pt x="29" y="51"/>
                    <a:pt x="28" y="45"/>
                    <a:pt x="23" y="45"/>
                  </a:cubicBezTo>
                  <a:cubicBezTo>
                    <a:pt x="21" y="45"/>
                    <a:pt x="18" y="46"/>
                    <a:pt x="17" y="47"/>
                  </a:cubicBezTo>
                  <a:cubicBezTo>
                    <a:pt x="9" y="51"/>
                    <a:pt x="2" y="62"/>
                    <a:pt x="2" y="69"/>
                  </a:cubicBezTo>
                  <a:cubicBezTo>
                    <a:pt x="1" y="76"/>
                    <a:pt x="5" y="73"/>
                    <a:pt x="9" y="75"/>
                  </a:cubicBezTo>
                  <a:cubicBezTo>
                    <a:pt x="10" y="76"/>
                    <a:pt x="14" y="88"/>
                    <a:pt x="14" y="90"/>
                  </a:cubicBezTo>
                  <a:cubicBezTo>
                    <a:pt x="14" y="91"/>
                    <a:pt x="7" y="94"/>
                    <a:pt x="6" y="94"/>
                  </a:cubicBezTo>
                  <a:cubicBezTo>
                    <a:pt x="1" y="97"/>
                    <a:pt x="0" y="102"/>
                    <a:pt x="0" y="110"/>
                  </a:cubicBezTo>
                  <a:cubicBezTo>
                    <a:pt x="0" y="111"/>
                    <a:pt x="0" y="111"/>
                    <a:pt x="0" y="112"/>
                  </a:cubicBezTo>
                  <a:lnTo>
                    <a:pt x="0" y="112"/>
                  </a:lnTo>
                  <a:lnTo>
                    <a:pt x="10" y="112"/>
                  </a:lnTo>
                  <a:lnTo>
                    <a:pt x="10" y="112"/>
                  </a:lnTo>
                  <a:cubicBezTo>
                    <a:pt x="14" y="111"/>
                    <a:pt x="16" y="110"/>
                    <a:pt x="16" y="107"/>
                  </a:cubicBezTo>
                  <a:cubicBezTo>
                    <a:pt x="16" y="105"/>
                    <a:pt x="16" y="104"/>
                    <a:pt x="16" y="101"/>
                  </a:cubicBezTo>
                  <a:cubicBezTo>
                    <a:pt x="16" y="99"/>
                    <a:pt x="18" y="98"/>
                    <a:pt x="22" y="98"/>
                  </a:cubicBezTo>
                  <a:cubicBezTo>
                    <a:pt x="24" y="98"/>
                    <a:pt x="25" y="98"/>
                    <a:pt x="26" y="98"/>
                  </a:cubicBez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</a:path>
              </a:pathLst>
            </a:custGeom>
            <a:solidFill>
              <a:srgbClr val="7D97C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4" name="Freeform 60">
              <a:extLst>
                <a:ext uri="{FF2B5EF4-FFF2-40B4-BE49-F238E27FC236}">
                  <a16:creationId xmlns:a16="http://schemas.microsoft.com/office/drawing/2014/main" id="{C24796BF-8DB9-4141-8EE4-FD5AC23D0304}"/>
                </a:ext>
              </a:extLst>
            </p:cNvPr>
            <p:cNvSpPr>
              <a:spLocks/>
            </p:cNvSpPr>
            <p:nvPr/>
          </p:nvSpPr>
          <p:spPr bwMode="gray">
            <a:xfrm>
              <a:off x="2943975" y="6021929"/>
              <a:ext cx="595449" cy="429705"/>
            </a:xfrm>
            <a:custGeom>
              <a:avLst/>
              <a:gdLst>
                <a:gd name="T0" fmla="*/ 0 w 97"/>
                <a:gd name="T1" fmla="*/ 42 h 70"/>
                <a:gd name="T2" fmla="*/ 10 w 97"/>
                <a:gd name="T3" fmla="*/ 45 h 70"/>
                <a:gd name="T4" fmla="*/ 29 w 97"/>
                <a:gd name="T5" fmla="*/ 55 h 70"/>
                <a:gd name="T6" fmla="*/ 40 w 97"/>
                <a:gd name="T7" fmla="*/ 57 h 70"/>
                <a:gd name="T8" fmla="*/ 45 w 97"/>
                <a:gd name="T9" fmla="*/ 65 h 70"/>
                <a:gd name="T10" fmla="*/ 51 w 97"/>
                <a:gd name="T11" fmla="*/ 61 h 70"/>
                <a:gd name="T12" fmla="*/ 66 w 97"/>
                <a:gd name="T13" fmla="*/ 70 h 70"/>
                <a:gd name="T14" fmla="*/ 82 w 97"/>
                <a:gd name="T15" fmla="*/ 62 h 70"/>
                <a:gd name="T16" fmla="*/ 97 w 97"/>
                <a:gd name="T17" fmla="*/ 58 h 70"/>
                <a:gd name="T18" fmla="*/ 87 w 97"/>
                <a:gd name="T19" fmla="*/ 53 h 70"/>
                <a:gd name="T20" fmla="*/ 75 w 97"/>
                <a:gd name="T21" fmla="*/ 50 h 70"/>
                <a:gd name="T22" fmla="*/ 73 w 97"/>
                <a:gd name="T23" fmla="*/ 46 h 70"/>
                <a:gd name="T24" fmla="*/ 81 w 97"/>
                <a:gd name="T25" fmla="*/ 36 h 70"/>
                <a:gd name="T26" fmla="*/ 74 w 97"/>
                <a:gd name="T27" fmla="*/ 16 h 70"/>
                <a:gd name="T28" fmla="*/ 60 w 97"/>
                <a:gd name="T29" fmla="*/ 4 h 70"/>
                <a:gd name="T30" fmla="*/ 52 w 97"/>
                <a:gd name="T31" fmla="*/ 3 h 70"/>
                <a:gd name="T32" fmla="*/ 44 w 97"/>
                <a:gd name="T33" fmla="*/ 6 h 70"/>
                <a:gd name="T34" fmla="*/ 34 w 97"/>
                <a:gd name="T35" fmla="*/ 0 h 70"/>
                <a:gd name="T36" fmla="*/ 34 w 97"/>
                <a:gd name="T37" fmla="*/ 0 h 70"/>
                <a:gd name="T38" fmla="*/ 34 w 97"/>
                <a:gd name="T39" fmla="*/ 4 h 70"/>
                <a:gd name="T40" fmla="*/ 34 w 97"/>
                <a:gd name="T41" fmla="*/ 4 h 70"/>
                <a:gd name="T42" fmla="*/ 37 w 97"/>
                <a:gd name="T43" fmla="*/ 8 h 70"/>
                <a:gd name="T44" fmla="*/ 30 w 97"/>
                <a:gd name="T45" fmla="*/ 13 h 70"/>
                <a:gd name="T46" fmla="*/ 28 w 97"/>
                <a:gd name="T47" fmla="*/ 18 h 70"/>
                <a:gd name="T48" fmla="*/ 20 w 97"/>
                <a:gd name="T49" fmla="*/ 15 h 70"/>
                <a:gd name="T50" fmla="*/ 15 w 97"/>
                <a:gd name="T51" fmla="*/ 20 h 70"/>
                <a:gd name="T52" fmla="*/ 9 w 97"/>
                <a:gd name="T53" fmla="*/ 32 h 70"/>
                <a:gd name="T54" fmla="*/ 0 w 97"/>
                <a:gd name="T55" fmla="*/ 40 h 70"/>
                <a:gd name="T56" fmla="*/ 0 w 97"/>
                <a:gd name="T57" fmla="*/ 40 h 70"/>
                <a:gd name="T58" fmla="*/ 0 w 97"/>
                <a:gd name="T59" fmla="*/ 42 h 70"/>
                <a:gd name="T60" fmla="*/ 0 w 97"/>
                <a:gd name="T61" fmla="*/ 42 h 70"/>
                <a:gd name="T62" fmla="*/ 0 w 97"/>
                <a:gd name="T63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70">
                  <a:moveTo>
                    <a:pt x="0" y="42"/>
                  </a:moveTo>
                  <a:cubicBezTo>
                    <a:pt x="4" y="43"/>
                    <a:pt x="6" y="45"/>
                    <a:pt x="10" y="45"/>
                  </a:cubicBezTo>
                  <a:cubicBezTo>
                    <a:pt x="17" y="48"/>
                    <a:pt x="24" y="52"/>
                    <a:pt x="29" y="55"/>
                  </a:cubicBezTo>
                  <a:cubicBezTo>
                    <a:pt x="32" y="56"/>
                    <a:pt x="37" y="55"/>
                    <a:pt x="40" y="57"/>
                  </a:cubicBezTo>
                  <a:cubicBezTo>
                    <a:pt x="41" y="58"/>
                    <a:pt x="44" y="64"/>
                    <a:pt x="45" y="65"/>
                  </a:cubicBezTo>
                  <a:cubicBezTo>
                    <a:pt x="49" y="67"/>
                    <a:pt x="48" y="61"/>
                    <a:pt x="51" y="61"/>
                  </a:cubicBezTo>
                  <a:cubicBezTo>
                    <a:pt x="56" y="61"/>
                    <a:pt x="66" y="66"/>
                    <a:pt x="66" y="70"/>
                  </a:cubicBezTo>
                  <a:cubicBezTo>
                    <a:pt x="74" y="70"/>
                    <a:pt x="77" y="63"/>
                    <a:pt x="82" y="62"/>
                  </a:cubicBezTo>
                  <a:cubicBezTo>
                    <a:pt x="89" y="61"/>
                    <a:pt x="93" y="64"/>
                    <a:pt x="97" y="58"/>
                  </a:cubicBezTo>
                  <a:cubicBezTo>
                    <a:pt x="91" y="58"/>
                    <a:pt x="90" y="55"/>
                    <a:pt x="87" y="53"/>
                  </a:cubicBezTo>
                  <a:cubicBezTo>
                    <a:pt x="83" y="51"/>
                    <a:pt x="80" y="51"/>
                    <a:pt x="75" y="50"/>
                  </a:cubicBezTo>
                  <a:cubicBezTo>
                    <a:pt x="74" y="49"/>
                    <a:pt x="73" y="48"/>
                    <a:pt x="73" y="46"/>
                  </a:cubicBezTo>
                  <a:cubicBezTo>
                    <a:pt x="73" y="40"/>
                    <a:pt x="81" y="43"/>
                    <a:pt x="81" y="36"/>
                  </a:cubicBezTo>
                  <a:cubicBezTo>
                    <a:pt x="81" y="29"/>
                    <a:pt x="80" y="19"/>
                    <a:pt x="74" y="16"/>
                  </a:cubicBezTo>
                  <a:cubicBezTo>
                    <a:pt x="68" y="14"/>
                    <a:pt x="60" y="13"/>
                    <a:pt x="60" y="4"/>
                  </a:cubicBezTo>
                  <a:cubicBezTo>
                    <a:pt x="57" y="4"/>
                    <a:pt x="53" y="3"/>
                    <a:pt x="52" y="3"/>
                  </a:cubicBezTo>
                  <a:cubicBezTo>
                    <a:pt x="49" y="3"/>
                    <a:pt x="48" y="6"/>
                    <a:pt x="44" y="6"/>
                  </a:cubicBezTo>
                  <a:cubicBezTo>
                    <a:pt x="41" y="6"/>
                    <a:pt x="40" y="0"/>
                    <a:pt x="34" y="0"/>
                  </a:cubicBezTo>
                  <a:lnTo>
                    <a:pt x="34" y="0"/>
                  </a:lnTo>
                  <a:lnTo>
                    <a:pt x="34" y="4"/>
                  </a:lnTo>
                  <a:lnTo>
                    <a:pt x="34" y="4"/>
                  </a:lnTo>
                  <a:cubicBezTo>
                    <a:pt x="35" y="5"/>
                    <a:pt x="37" y="6"/>
                    <a:pt x="37" y="8"/>
                  </a:cubicBezTo>
                  <a:cubicBezTo>
                    <a:pt x="37" y="11"/>
                    <a:pt x="29" y="8"/>
                    <a:pt x="30" y="13"/>
                  </a:cubicBezTo>
                  <a:cubicBezTo>
                    <a:pt x="31" y="18"/>
                    <a:pt x="34" y="21"/>
                    <a:pt x="28" y="18"/>
                  </a:cubicBezTo>
                  <a:cubicBezTo>
                    <a:pt x="25" y="17"/>
                    <a:pt x="24" y="15"/>
                    <a:pt x="20" y="15"/>
                  </a:cubicBezTo>
                  <a:cubicBezTo>
                    <a:pt x="16" y="15"/>
                    <a:pt x="16" y="18"/>
                    <a:pt x="15" y="20"/>
                  </a:cubicBezTo>
                  <a:cubicBezTo>
                    <a:pt x="13" y="25"/>
                    <a:pt x="13" y="28"/>
                    <a:pt x="9" y="32"/>
                  </a:cubicBezTo>
                  <a:cubicBezTo>
                    <a:pt x="6" y="35"/>
                    <a:pt x="0" y="30"/>
                    <a:pt x="0" y="40"/>
                  </a:cubicBezTo>
                  <a:lnTo>
                    <a:pt x="0" y="4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</a:path>
              </a:pathLst>
            </a:custGeom>
            <a:solidFill>
              <a:srgbClr val="2B41A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5" name="Freeform 61">
              <a:extLst>
                <a:ext uri="{FF2B5EF4-FFF2-40B4-BE49-F238E27FC236}">
                  <a16:creationId xmlns:a16="http://schemas.microsoft.com/office/drawing/2014/main" id="{95CFF9CF-1050-4379-B2CF-B9F1CA3A68B4}"/>
                </a:ext>
              </a:extLst>
            </p:cNvPr>
            <p:cNvSpPr>
              <a:spLocks/>
            </p:cNvSpPr>
            <p:nvPr/>
          </p:nvSpPr>
          <p:spPr bwMode="gray">
            <a:xfrm>
              <a:off x="3373680" y="5070439"/>
              <a:ext cx="662974" cy="736638"/>
            </a:xfrm>
            <a:custGeom>
              <a:avLst/>
              <a:gdLst>
                <a:gd name="T0" fmla="*/ 78 w 108"/>
                <a:gd name="T1" fmla="*/ 24 h 120"/>
                <a:gd name="T2" fmla="*/ 84 w 108"/>
                <a:gd name="T3" fmla="*/ 35 h 120"/>
                <a:gd name="T4" fmla="*/ 87 w 108"/>
                <a:gd name="T5" fmla="*/ 52 h 120"/>
                <a:gd name="T6" fmla="*/ 102 w 108"/>
                <a:gd name="T7" fmla="*/ 75 h 120"/>
                <a:gd name="T8" fmla="*/ 100 w 108"/>
                <a:gd name="T9" fmla="*/ 79 h 120"/>
                <a:gd name="T10" fmla="*/ 108 w 108"/>
                <a:gd name="T11" fmla="*/ 88 h 120"/>
                <a:gd name="T12" fmla="*/ 103 w 108"/>
                <a:gd name="T13" fmla="*/ 96 h 120"/>
                <a:gd name="T14" fmla="*/ 105 w 108"/>
                <a:gd name="T15" fmla="*/ 99 h 120"/>
                <a:gd name="T16" fmla="*/ 94 w 108"/>
                <a:gd name="T17" fmla="*/ 107 h 120"/>
                <a:gd name="T18" fmla="*/ 81 w 108"/>
                <a:gd name="T19" fmla="*/ 110 h 120"/>
                <a:gd name="T20" fmla="*/ 84 w 108"/>
                <a:gd name="T21" fmla="*/ 115 h 120"/>
                <a:gd name="T22" fmla="*/ 76 w 108"/>
                <a:gd name="T23" fmla="*/ 118 h 120"/>
                <a:gd name="T24" fmla="*/ 53 w 108"/>
                <a:gd name="T25" fmla="*/ 111 h 120"/>
                <a:gd name="T26" fmla="*/ 40 w 108"/>
                <a:gd name="T27" fmla="*/ 87 h 120"/>
                <a:gd name="T28" fmla="*/ 17 w 108"/>
                <a:gd name="T29" fmla="*/ 72 h 120"/>
                <a:gd name="T30" fmla="*/ 17 w 108"/>
                <a:gd name="T31" fmla="*/ 72 h 120"/>
                <a:gd name="T32" fmla="*/ 8 w 108"/>
                <a:gd name="T33" fmla="*/ 72 h 120"/>
                <a:gd name="T34" fmla="*/ 8 w 108"/>
                <a:gd name="T35" fmla="*/ 72 h 120"/>
                <a:gd name="T36" fmla="*/ 8 w 108"/>
                <a:gd name="T37" fmla="*/ 67 h 120"/>
                <a:gd name="T38" fmla="*/ 4 w 108"/>
                <a:gd name="T39" fmla="*/ 59 h 120"/>
                <a:gd name="T40" fmla="*/ 4 w 108"/>
                <a:gd name="T41" fmla="*/ 55 h 120"/>
                <a:gd name="T42" fmla="*/ 0 w 108"/>
                <a:gd name="T43" fmla="*/ 45 h 120"/>
                <a:gd name="T44" fmla="*/ 23 w 108"/>
                <a:gd name="T45" fmla="*/ 30 h 120"/>
                <a:gd name="T46" fmla="*/ 29 w 108"/>
                <a:gd name="T47" fmla="*/ 28 h 120"/>
                <a:gd name="T48" fmla="*/ 35 w 108"/>
                <a:gd name="T49" fmla="*/ 29 h 120"/>
                <a:gd name="T50" fmla="*/ 42 w 108"/>
                <a:gd name="T51" fmla="*/ 21 h 120"/>
                <a:gd name="T52" fmla="*/ 59 w 108"/>
                <a:gd name="T53" fmla="*/ 0 h 120"/>
                <a:gd name="T54" fmla="*/ 59 w 108"/>
                <a:gd name="T55" fmla="*/ 0 h 120"/>
                <a:gd name="T56" fmla="*/ 62 w 108"/>
                <a:gd name="T57" fmla="*/ 0 h 120"/>
                <a:gd name="T58" fmla="*/ 62 w 108"/>
                <a:gd name="T59" fmla="*/ 4 h 120"/>
                <a:gd name="T60" fmla="*/ 62 w 108"/>
                <a:gd name="T61" fmla="*/ 4 h 120"/>
                <a:gd name="T62" fmla="*/ 61 w 108"/>
                <a:gd name="T63" fmla="*/ 6 h 120"/>
                <a:gd name="T64" fmla="*/ 66 w 108"/>
                <a:gd name="T65" fmla="*/ 9 h 120"/>
                <a:gd name="T66" fmla="*/ 78 w 108"/>
                <a:gd name="T67" fmla="*/ 23 h 120"/>
                <a:gd name="T68" fmla="*/ 78 w 108"/>
                <a:gd name="T69" fmla="*/ 23 h 120"/>
                <a:gd name="T70" fmla="*/ 78 w 108"/>
                <a:gd name="T71" fmla="*/ 24 h 120"/>
                <a:gd name="T72" fmla="*/ 78 w 108"/>
                <a:gd name="T73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120">
                  <a:moveTo>
                    <a:pt x="78" y="24"/>
                  </a:moveTo>
                  <a:cubicBezTo>
                    <a:pt x="78" y="29"/>
                    <a:pt x="83" y="32"/>
                    <a:pt x="84" y="35"/>
                  </a:cubicBezTo>
                  <a:cubicBezTo>
                    <a:pt x="86" y="39"/>
                    <a:pt x="87" y="48"/>
                    <a:pt x="87" y="52"/>
                  </a:cubicBezTo>
                  <a:cubicBezTo>
                    <a:pt x="89" y="65"/>
                    <a:pt x="92" y="71"/>
                    <a:pt x="102" y="75"/>
                  </a:cubicBezTo>
                  <a:cubicBezTo>
                    <a:pt x="101" y="76"/>
                    <a:pt x="100" y="77"/>
                    <a:pt x="100" y="79"/>
                  </a:cubicBezTo>
                  <a:cubicBezTo>
                    <a:pt x="100" y="83"/>
                    <a:pt x="108" y="84"/>
                    <a:pt x="108" y="88"/>
                  </a:cubicBezTo>
                  <a:cubicBezTo>
                    <a:pt x="108" y="92"/>
                    <a:pt x="103" y="93"/>
                    <a:pt x="103" y="96"/>
                  </a:cubicBezTo>
                  <a:cubicBezTo>
                    <a:pt x="103" y="98"/>
                    <a:pt x="104" y="99"/>
                    <a:pt x="105" y="99"/>
                  </a:cubicBezTo>
                  <a:cubicBezTo>
                    <a:pt x="99" y="100"/>
                    <a:pt x="100" y="106"/>
                    <a:pt x="94" y="107"/>
                  </a:cubicBezTo>
                  <a:cubicBezTo>
                    <a:pt x="91" y="107"/>
                    <a:pt x="81" y="106"/>
                    <a:pt x="81" y="110"/>
                  </a:cubicBezTo>
                  <a:cubicBezTo>
                    <a:pt x="81" y="113"/>
                    <a:pt x="84" y="113"/>
                    <a:pt x="84" y="115"/>
                  </a:cubicBezTo>
                  <a:cubicBezTo>
                    <a:pt x="84" y="120"/>
                    <a:pt x="80" y="117"/>
                    <a:pt x="76" y="118"/>
                  </a:cubicBezTo>
                  <a:cubicBezTo>
                    <a:pt x="68" y="113"/>
                    <a:pt x="58" y="115"/>
                    <a:pt x="53" y="111"/>
                  </a:cubicBezTo>
                  <a:cubicBezTo>
                    <a:pt x="48" y="107"/>
                    <a:pt x="45" y="93"/>
                    <a:pt x="40" y="87"/>
                  </a:cubicBezTo>
                  <a:cubicBezTo>
                    <a:pt x="33" y="80"/>
                    <a:pt x="32" y="75"/>
                    <a:pt x="17" y="72"/>
                  </a:cubicBezTo>
                  <a:lnTo>
                    <a:pt x="17" y="72"/>
                  </a:lnTo>
                  <a:lnTo>
                    <a:pt x="8" y="72"/>
                  </a:lnTo>
                  <a:lnTo>
                    <a:pt x="8" y="72"/>
                  </a:lnTo>
                  <a:cubicBezTo>
                    <a:pt x="8" y="69"/>
                    <a:pt x="8" y="68"/>
                    <a:pt x="8" y="67"/>
                  </a:cubicBezTo>
                  <a:cubicBezTo>
                    <a:pt x="8" y="63"/>
                    <a:pt x="4" y="62"/>
                    <a:pt x="4" y="59"/>
                  </a:cubicBezTo>
                  <a:cubicBezTo>
                    <a:pt x="4" y="58"/>
                    <a:pt x="4" y="57"/>
                    <a:pt x="4" y="55"/>
                  </a:cubicBezTo>
                  <a:cubicBezTo>
                    <a:pt x="4" y="51"/>
                    <a:pt x="0" y="50"/>
                    <a:pt x="0" y="45"/>
                  </a:cubicBezTo>
                  <a:cubicBezTo>
                    <a:pt x="0" y="35"/>
                    <a:pt x="22" y="41"/>
                    <a:pt x="23" y="30"/>
                  </a:cubicBezTo>
                  <a:cubicBezTo>
                    <a:pt x="26" y="30"/>
                    <a:pt x="27" y="28"/>
                    <a:pt x="29" y="28"/>
                  </a:cubicBezTo>
                  <a:cubicBezTo>
                    <a:pt x="32" y="28"/>
                    <a:pt x="33" y="29"/>
                    <a:pt x="35" y="29"/>
                  </a:cubicBezTo>
                  <a:cubicBezTo>
                    <a:pt x="39" y="29"/>
                    <a:pt x="41" y="23"/>
                    <a:pt x="42" y="21"/>
                  </a:cubicBezTo>
                  <a:cubicBezTo>
                    <a:pt x="45" y="14"/>
                    <a:pt x="52" y="6"/>
                    <a:pt x="59" y="0"/>
                  </a:cubicBezTo>
                  <a:lnTo>
                    <a:pt x="59" y="0"/>
                  </a:lnTo>
                  <a:lnTo>
                    <a:pt x="62" y="0"/>
                  </a:lnTo>
                  <a:lnTo>
                    <a:pt x="62" y="4"/>
                  </a:lnTo>
                  <a:lnTo>
                    <a:pt x="62" y="4"/>
                  </a:lnTo>
                  <a:cubicBezTo>
                    <a:pt x="61" y="4"/>
                    <a:pt x="61" y="5"/>
                    <a:pt x="61" y="6"/>
                  </a:cubicBezTo>
                  <a:cubicBezTo>
                    <a:pt x="61" y="8"/>
                    <a:pt x="64" y="9"/>
                    <a:pt x="66" y="9"/>
                  </a:cubicBezTo>
                  <a:cubicBezTo>
                    <a:pt x="69" y="10"/>
                    <a:pt x="73" y="20"/>
                    <a:pt x="78" y="23"/>
                  </a:cubicBezTo>
                  <a:lnTo>
                    <a:pt x="78" y="23"/>
                  </a:lnTo>
                  <a:lnTo>
                    <a:pt x="78" y="24"/>
                  </a:lnTo>
                  <a:lnTo>
                    <a:pt x="78" y="24"/>
                  </a:lnTo>
                </a:path>
              </a:pathLst>
            </a:custGeom>
            <a:solidFill>
              <a:srgbClr val="2F48AB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6" name="Freeform 62">
              <a:extLst>
                <a:ext uri="{FF2B5EF4-FFF2-40B4-BE49-F238E27FC236}">
                  <a16:creationId xmlns:a16="http://schemas.microsoft.com/office/drawing/2014/main" id="{6D56666B-B195-48FE-BB99-B9D25BFF7BFE}"/>
                </a:ext>
              </a:extLst>
            </p:cNvPr>
            <p:cNvSpPr>
              <a:spLocks/>
            </p:cNvSpPr>
            <p:nvPr/>
          </p:nvSpPr>
          <p:spPr bwMode="gray">
            <a:xfrm>
              <a:off x="3680612" y="5635194"/>
              <a:ext cx="699806" cy="448121"/>
            </a:xfrm>
            <a:custGeom>
              <a:avLst/>
              <a:gdLst>
                <a:gd name="T0" fmla="*/ 46 w 114"/>
                <a:gd name="T1" fmla="*/ 73 h 73"/>
                <a:gd name="T2" fmla="*/ 48 w 114"/>
                <a:gd name="T3" fmla="*/ 70 h 73"/>
                <a:gd name="T4" fmla="*/ 55 w 114"/>
                <a:gd name="T5" fmla="*/ 63 h 73"/>
                <a:gd name="T6" fmla="*/ 68 w 114"/>
                <a:gd name="T7" fmla="*/ 64 h 73"/>
                <a:gd name="T8" fmla="*/ 73 w 114"/>
                <a:gd name="T9" fmla="*/ 58 h 73"/>
                <a:gd name="T10" fmla="*/ 93 w 114"/>
                <a:gd name="T11" fmla="*/ 44 h 73"/>
                <a:gd name="T12" fmla="*/ 104 w 114"/>
                <a:gd name="T13" fmla="*/ 38 h 73"/>
                <a:gd name="T14" fmla="*/ 110 w 114"/>
                <a:gd name="T15" fmla="*/ 44 h 73"/>
                <a:gd name="T16" fmla="*/ 114 w 114"/>
                <a:gd name="T17" fmla="*/ 36 h 73"/>
                <a:gd name="T18" fmla="*/ 111 w 114"/>
                <a:gd name="T19" fmla="*/ 30 h 73"/>
                <a:gd name="T20" fmla="*/ 101 w 114"/>
                <a:gd name="T21" fmla="*/ 16 h 73"/>
                <a:gd name="T22" fmla="*/ 94 w 114"/>
                <a:gd name="T23" fmla="*/ 9 h 73"/>
                <a:gd name="T24" fmla="*/ 86 w 114"/>
                <a:gd name="T25" fmla="*/ 8 h 73"/>
                <a:gd name="T26" fmla="*/ 81 w 114"/>
                <a:gd name="T27" fmla="*/ 0 h 73"/>
                <a:gd name="T28" fmla="*/ 77 w 114"/>
                <a:gd name="T29" fmla="*/ 6 h 73"/>
                <a:gd name="T30" fmla="*/ 66 w 114"/>
                <a:gd name="T31" fmla="*/ 11 h 73"/>
                <a:gd name="T32" fmla="*/ 55 w 114"/>
                <a:gd name="T33" fmla="*/ 7 h 73"/>
                <a:gd name="T34" fmla="*/ 44 w 114"/>
                <a:gd name="T35" fmla="*/ 15 h 73"/>
                <a:gd name="T36" fmla="*/ 31 w 114"/>
                <a:gd name="T37" fmla="*/ 18 h 73"/>
                <a:gd name="T38" fmla="*/ 34 w 114"/>
                <a:gd name="T39" fmla="*/ 23 h 73"/>
                <a:gd name="T40" fmla="*/ 26 w 114"/>
                <a:gd name="T41" fmla="*/ 26 h 73"/>
                <a:gd name="T42" fmla="*/ 22 w 114"/>
                <a:gd name="T43" fmla="*/ 31 h 73"/>
                <a:gd name="T44" fmla="*/ 4 w 114"/>
                <a:gd name="T45" fmla="*/ 37 h 73"/>
                <a:gd name="T46" fmla="*/ 6 w 114"/>
                <a:gd name="T47" fmla="*/ 43 h 73"/>
                <a:gd name="T48" fmla="*/ 0 w 114"/>
                <a:gd name="T49" fmla="*/ 58 h 73"/>
                <a:gd name="T50" fmla="*/ 9 w 114"/>
                <a:gd name="T51" fmla="*/ 63 h 73"/>
                <a:gd name="T52" fmla="*/ 12 w 114"/>
                <a:gd name="T53" fmla="*/ 68 h 73"/>
                <a:gd name="T54" fmla="*/ 20 w 114"/>
                <a:gd name="T55" fmla="*/ 63 h 73"/>
                <a:gd name="T56" fmla="*/ 34 w 114"/>
                <a:gd name="T57" fmla="*/ 64 h 73"/>
                <a:gd name="T58" fmla="*/ 37 w 114"/>
                <a:gd name="T59" fmla="*/ 70 h 73"/>
                <a:gd name="T60" fmla="*/ 47 w 114"/>
                <a:gd name="T61" fmla="*/ 73 h 73"/>
                <a:gd name="T62" fmla="*/ 47 w 114"/>
                <a:gd name="T63" fmla="*/ 73 h 73"/>
                <a:gd name="T64" fmla="*/ 46 w 114"/>
                <a:gd name="T65" fmla="*/ 73 h 73"/>
                <a:gd name="T66" fmla="*/ 46 w 114"/>
                <a:gd name="T6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73">
                  <a:moveTo>
                    <a:pt x="46" y="73"/>
                  </a:moveTo>
                  <a:cubicBezTo>
                    <a:pt x="47" y="72"/>
                    <a:pt x="48" y="71"/>
                    <a:pt x="48" y="70"/>
                  </a:cubicBezTo>
                  <a:cubicBezTo>
                    <a:pt x="50" y="68"/>
                    <a:pt x="53" y="64"/>
                    <a:pt x="55" y="63"/>
                  </a:cubicBezTo>
                  <a:cubicBezTo>
                    <a:pt x="60" y="62"/>
                    <a:pt x="64" y="66"/>
                    <a:pt x="68" y="64"/>
                  </a:cubicBezTo>
                  <a:cubicBezTo>
                    <a:pt x="69" y="64"/>
                    <a:pt x="71" y="58"/>
                    <a:pt x="73" y="58"/>
                  </a:cubicBezTo>
                  <a:cubicBezTo>
                    <a:pt x="82" y="53"/>
                    <a:pt x="85" y="47"/>
                    <a:pt x="93" y="44"/>
                  </a:cubicBezTo>
                  <a:cubicBezTo>
                    <a:pt x="97" y="42"/>
                    <a:pt x="99" y="38"/>
                    <a:pt x="104" y="38"/>
                  </a:cubicBezTo>
                  <a:cubicBezTo>
                    <a:pt x="109" y="38"/>
                    <a:pt x="109" y="42"/>
                    <a:pt x="110" y="44"/>
                  </a:cubicBezTo>
                  <a:cubicBezTo>
                    <a:pt x="111" y="42"/>
                    <a:pt x="114" y="40"/>
                    <a:pt x="114" y="36"/>
                  </a:cubicBezTo>
                  <a:cubicBezTo>
                    <a:pt x="114" y="33"/>
                    <a:pt x="112" y="32"/>
                    <a:pt x="111" y="30"/>
                  </a:cubicBezTo>
                  <a:cubicBezTo>
                    <a:pt x="110" y="23"/>
                    <a:pt x="107" y="19"/>
                    <a:pt x="101" y="16"/>
                  </a:cubicBezTo>
                  <a:cubicBezTo>
                    <a:pt x="98" y="14"/>
                    <a:pt x="97" y="10"/>
                    <a:pt x="94" y="9"/>
                  </a:cubicBezTo>
                  <a:cubicBezTo>
                    <a:pt x="91" y="8"/>
                    <a:pt x="88" y="10"/>
                    <a:pt x="86" y="8"/>
                  </a:cubicBezTo>
                  <a:cubicBezTo>
                    <a:pt x="83" y="7"/>
                    <a:pt x="86" y="0"/>
                    <a:pt x="81" y="0"/>
                  </a:cubicBezTo>
                  <a:cubicBezTo>
                    <a:pt x="78" y="0"/>
                    <a:pt x="79" y="4"/>
                    <a:pt x="77" y="6"/>
                  </a:cubicBezTo>
                  <a:cubicBezTo>
                    <a:pt x="76" y="7"/>
                    <a:pt x="67" y="11"/>
                    <a:pt x="66" y="11"/>
                  </a:cubicBezTo>
                  <a:cubicBezTo>
                    <a:pt x="62" y="11"/>
                    <a:pt x="57" y="10"/>
                    <a:pt x="55" y="7"/>
                  </a:cubicBezTo>
                  <a:cubicBezTo>
                    <a:pt x="49" y="8"/>
                    <a:pt x="50" y="14"/>
                    <a:pt x="44" y="15"/>
                  </a:cubicBezTo>
                  <a:cubicBezTo>
                    <a:pt x="41" y="15"/>
                    <a:pt x="31" y="14"/>
                    <a:pt x="31" y="18"/>
                  </a:cubicBezTo>
                  <a:cubicBezTo>
                    <a:pt x="31" y="21"/>
                    <a:pt x="34" y="21"/>
                    <a:pt x="34" y="23"/>
                  </a:cubicBezTo>
                  <a:cubicBezTo>
                    <a:pt x="34" y="28"/>
                    <a:pt x="30" y="25"/>
                    <a:pt x="26" y="26"/>
                  </a:cubicBezTo>
                  <a:cubicBezTo>
                    <a:pt x="24" y="27"/>
                    <a:pt x="23" y="30"/>
                    <a:pt x="22" y="31"/>
                  </a:cubicBezTo>
                  <a:cubicBezTo>
                    <a:pt x="17" y="34"/>
                    <a:pt x="4" y="28"/>
                    <a:pt x="4" y="37"/>
                  </a:cubicBezTo>
                  <a:cubicBezTo>
                    <a:pt x="4" y="38"/>
                    <a:pt x="6" y="40"/>
                    <a:pt x="6" y="43"/>
                  </a:cubicBezTo>
                  <a:cubicBezTo>
                    <a:pt x="6" y="51"/>
                    <a:pt x="0" y="51"/>
                    <a:pt x="0" y="58"/>
                  </a:cubicBezTo>
                  <a:cubicBezTo>
                    <a:pt x="0" y="64"/>
                    <a:pt x="6" y="62"/>
                    <a:pt x="9" y="63"/>
                  </a:cubicBezTo>
                  <a:cubicBezTo>
                    <a:pt x="11" y="65"/>
                    <a:pt x="11" y="67"/>
                    <a:pt x="12" y="68"/>
                  </a:cubicBezTo>
                  <a:cubicBezTo>
                    <a:pt x="16" y="68"/>
                    <a:pt x="14" y="60"/>
                    <a:pt x="20" y="63"/>
                  </a:cubicBezTo>
                  <a:cubicBezTo>
                    <a:pt x="25" y="66"/>
                    <a:pt x="30" y="62"/>
                    <a:pt x="34" y="64"/>
                  </a:cubicBezTo>
                  <a:cubicBezTo>
                    <a:pt x="36" y="66"/>
                    <a:pt x="35" y="71"/>
                    <a:pt x="37" y="70"/>
                  </a:cubicBezTo>
                  <a:cubicBezTo>
                    <a:pt x="43" y="69"/>
                    <a:pt x="44" y="72"/>
                    <a:pt x="47" y="73"/>
                  </a:cubicBezTo>
                  <a:lnTo>
                    <a:pt x="47" y="73"/>
                  </a:lnTo>
                  <a:lnTo>
                    <a:pt x="46" y="73"/>
                  </a:lnTo>
                  <a:lnTo>
                    <a:pt x="46" y="73"/>
                  </a:lnTo>
                </a:path>
              </a:pathLst>
            </a:custGeom>
            <a:solidFill>
              <a:srgbClr val="2F47A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7" name="Freeform 63">
              <a:extLst>
                <a:ext uri="{FF2B5EF4-FFF2-40B4-BE49-F238E27FC236}">
                  <a16:creationId xmlns:a16="http://schemas.microsoft.com/office/drawing/2014/main" id="{067A18BE-1A0F-4C55-8488-1FC77AB3F95C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2494" y="5058161"/>
              <a:ext cx="423567" cy="497230"/>
            </a:xfrm>
            <a:custGeom>
              <a:avLst/>
              <a:gdLst>
                <a:gd name="T0" fmla="*/ 69 w 69"/>
                <a:gd name="T1" fmla="*/ 47 h 81"/>
                <a:gd name="T2" fmla="*/ 64 w 69"/>
                <a:gd name="T3" fmla="*/ 55 h 81"/>
                <a:gd name="T4" fmla="*/ 67 w 69"/>
                <a:gd name="T5" fmla="*/ 66 h 81"/>
                <a:gd name="T6" fmla="*/ 58 w 69"/>
                <a:gd name="T7" fmla="*/ 77 h 81"/>
                <a:gd name="T8" fmla="*/ 49 w 69"/>
                <a:gd name="T9" fmla="*/ 74 h 81"/>
                <a:gd name="T10" fmla="*/ 38 w 69"/>
                <a:gd name="T11" fmla="*/ 81 h 81"/>
                <a:gd name="T12" fmla="*/ 28 w 69"/>
                <a:gd name="T13" fmla="*/ 76 h 81"/>
                <a:gd name="T14" fmla="*/ 24 w 69"/>
                <a:gd name="T15" fmla="*/ 77 h 81"/>
                <a:gd name="T16" fmla="*/ 9 w 69"/>
                <a:gd name="T17" fmla="*/ 54 h 81"/>
                <a:gd name="T18" fmla="*/ 6 w 69"/>
                <a:gd name="T19" fmla="*/ 37 h 81"/>
                <a:gd name="T20" fmla="*/ 0 w 69"/>
                <a:gd name="T21" fmla="*/ 26 h 81"/>
                <a:gd name="T22" fmla="*/ 8 w 69"/>
                <a:gd name="T23" fmla="*/ 8 h 81"/>
                <a:gd name="T24" fmla="*/ 17 w 69"/>
                <a:gd name="T25" fmla="*/ 7 h 81"/>
                <a:gd name="T26" fmla="*/ 23 w 69"/>
                <a:gd name="T27" fmla="*/ 0 h 81"/>
                <a:gd name="T28" fmla="*/ 30 w 69"/>
                <a:gd name="T29" fmla="*/ 7 h 81"/>
                <a:gd name="T30" fmla="*/ 35 w 69"/>
                <a:gd name="T31" fmla="*/ 15 h 81"/>
                <a:gd name="T32" fmla="*/ 41 w 69"/>
                <a:gd name="T33" fmla="*/ 11 h 81"/>
                <a:gd name="T34" fmla="*/ 53 w 69"/>
                <a:gd name="T35" fmla="*/ 14 h 81"/>
                <a:gd name="T36" fmla="*/ 61 w 69"/>
                <a:gd name="T37" fmla="*/ 20 h 81"/>
                <a:gd name="T38" fmla="*/ 60 w 69"/>
                <a:gd name="T39" fmla="*/ 25 h 81"/>
                <a:gd name="T40" fmla="*/ 69 w 69"/>
                <a:gd name="T41" fmla="*/ 48 h 81"/>
                <a:gd name="T42" fmla="*/ 69 w 69"/>
                <a:gd name="T43" fmla="*/ 48 h 81"/>
                <a:gd name="T44" fmla="*/ 68 w 69"/>
                <a:gd name="T45" fmla="*/ 48 h 81"/>
                <a:gd name="T46" fmla="*/ 69 w 69"/>
                <a:gd name="T47" fmla="*/ 47 h 81"/>
                <a:gd name="T48" fmla="*/ 69 w 69"/>
                <a:gd name="T49" fmla="*/ 4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81">
                  <a:moveTo>
                    <a:pt x="69" y="47"/>
                  </a:moveTo>
                  <a:cubicBezTo>
                    <a:pt x="68" y="47"/>
                    <a:pt x="64" y="53"/>
                    <a:pt x="64" y="55"/>
                  </a:cubicBezTo>
                  <a:cubicBezTo>
                    <a:pt x="64" y="58"/>
                    <a:pt x="67" y="61"/>
                    <a:pt x="67" y="66"/>
                  </a:cubicBezTo>
                  <a:cubicBezTo>
                    <a:pt x="67" y="72"/>
                    <a:pt x="63" y="77"/>
                    <a:pt x="58" y="77"/>
                  </a:cubicBezTo>
                  <a:cubicBezTo>
                    <a:pt x="54" y="77"/>
                    <a:pt x="52" y="74"/>
                    <a:pt x="49" y="74"/>
                  </a:cubicBezTo>
                  <a:cubicBezTo>
                    <a:pt x="43" y="74"/>
                    <a:pt x="43" y="81"/>
                    <a:pt x="38" y="81"/>
                  </a:cubicBezTo>
                  <a:cubicBezTo>
                    <a:pt x="33" y="81"/>
                    <a:pt x="33" y="76"/>
                    <a:pt x="28" y="76"/>
                  </a:cubicBezTo>
                  <a:cubicBezTo>
                    <a:pt x="27" y="76"/>
                    <a:pt x="25" y="76"/>
                    <a:pt x="24" y="77"/>
                  </a:cubicBezTo>
                  <a:cubicBezTo>
                    <a:pt x="14" y="73"/>
                    <a:pt x="11" y="67"/>
                    <a:pt x="9" y="54"/>
                  </a:cubicBezTo>
                  <a:cubicBezTo>
                    <a:pt x="9" y="50"/>
                    <a:pt x="8" y="41"/>
                    <a:pt x="6" y="37"/>
                  </a:cubicBezTo>
                  <a:cubicBezTo>
                    <a:pt x="5" y="34"/>
                    <a:pt x="0" y="31"/>
                    <a:pt x="0" y="26"/>
                  </a:cubicBezTo>
                  <a:cubicBezTo>
                    <a:pt x="0" y="21"/>
                    <a:pt x="5" y="11"/>
                    <a:pt x="8" y="8"/>
                  </a:cubicBezTo>
                  <a:cubicBezTo>
                    <a:pt x="11" y="7"/>
                    <a:pt x="15" y="10"/>
                    <a:pt x="17" y="7"/>
                  </a:cubicBezTo>
                  <a:cubicBezTo>
                    <a:pt x="19" y="4"/>
                    <a:pt x="18" y="1"/>
                    <a:pt x="23" y="0"/>
                  </a:cubicBezTo>
                  <a:cubicBezTo>
                    <a:pt x="24" y="2"/>
                    <a:pt x="29" y="5"/>
                    <a:pt x="30" y="7"/>
                  </a:cubicBezTo>
                  <a:cubicBezTo>
                    <a:pt x="31" y="11"/>
                    <a:pt x="32" y="15"/>
                    <a:pt x="35" y="15"/>
                  </a:cubicBezTo>
                  <a:cubicBezTo>
                    <a:pt x="38" y="15"/>
                    <a:pt x="38" y="11"/>
                    <a:pt x="41" y="11"/>
                  </a:cubicBezTo>
                  <a:cubicBezTo>
                    <a:pt x="42" y="11"/>
                    <a:pt x="53" y="14"/>
                    <a:pt x="53" y="14"/>
                  </a:cubicBezTo>
                  <a:cubicBezTo>
                    <a:pt x="55" y="16"/>
                    <a:pt x="57" y="20"/>
                    <a:pt x="61" y="20"/>
                  </a:cubicBezTo>
                  <a:cubicBezTo>
                    <a:pt x="60" y="21"/>
                    <a:pt x="60" y="23"/>
                    <a:pt x="60" y="25"/>
                  </a:cubicBezTo>
                  <a:cubicBezTo>
                    <a:pt x="60" y="34"/>
                    <a:pt x="68" y="37"/>
                    <a:pt x="69" y="48"/>
                  </a:cubicBezTo>
                  <a:lnTo>
                    <a:pt x="69" y="48"/>
                  </a:lnTo>
                  <a:lnTo>
                    <a:pt x="68" y="48"/>
                  </a:lnTo>
                  <a:lnTo>
                    <a:pt x="69" y="47"/>
                  </a:lnTo>
                  <a:lnTo>
                    <a:pt x="69" y="47"/>
                  </a:lnTo>
                </a:path>
              </a:pathLst>
            </a:custGeom>
            <a:solidFill>
              <a:srgbClr val="05089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8" name="Freeform 64">
              <a:extLst>
                <a:ext uri="{FF2B5EF4-FFF2-40B4-BE49-F238E27FC236}">
                  <a16:creationId xmlns:a16="http://schemas.microsoft.com/office/drawing/2014/main" id="{58304E1D-CB85-4658-957D-C34233904EE6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7049" y="4800338"/>
              <a:ext cx="613865" cy="380596"/>
            </a:xfrm>
            <a:custGeom>
              <a:avLst/>
              <a:gdLst>
                <a:gd name="T0" fmla="*/ 57 w 100"/>
                <a:gd name="T1" fmla="*/ 62 h 62"/>
                <a:gd name="T2" fmla="*/ 87 w 100"/>
                <a:gd name="T3" fmla="*/ 35 h 62"/>
                <a:gd name="T4" fmla="*/ 90 w 100"/>
                <a:gd name="T5" fmla="*/ 25 h 62"/>
                <a:gd name="T6" fmla="*/ 97 w 100"/>
                <a:gd name="T7" fmla="*/ 22 h 62"/>
                <a:gd name="T8" fmla="*/ 100 w 100"/>
                <a:gd name="T9" fmla="*/ 16 h 62"/>
                <a:gd name="T10" fmla="*/ 100 w 100"/>
                <a:gd name="T11" fmla="*/ 16 h 62"/>
                <a:gd name="T12" fmla="*/ 88 w 100"/>
                <a:gd name="T13" fmla="*/ 12 h 62"/>
                <a:gd name="T14" fmla="*/ 88 w 100"/>
                <a:gd name="T15" fmla="*/ 12 h 62"/>
                <a:gd name="T16" fmla="*/ 81 w 100"/>
                <a:gd name="T17" fmla="*/ 2 h 62"/>
                <a:gd name="T18" fmla="*/ 69 w 100"/>
                <a:gd name="T19" fmla="*/ 5 h 62"/>
                <a:gd name="T20" fmla="*/ 57 w 100"/>
                <a:gd name="T21" fmla="*/ 0 h 62"/>
                <a:gd name="T22" fmla="*/ 48 w 100"/>
                <a:gd name="T23" fmla="*/ 6 h 62"/>
                <a:gd name="T24" fmla="*/ 31 w 100"/>
                <a:gd name="T25" fmla="*/ 2 h 62"/>
                <a:gd name="T26" fmla="*/ 18 w 100"/>
                <a:gd name="T27" fmla="*/ 2 h 62"/>
                <a:gd name="T28" fmla="*/ 0 w 100"/>
                <a:gd name="T29" fmla="*/ 8 h 62"/>
                <a:gd name="T30" fmla="*/ 10 w 100"/>
                <a:gd name="T31" fmla="*/ 14 h 62"/>
                <a:gd name="T32" fmla="*/ 18 w 100"/>
                <a:gd name="T33" fmla="*/ 30 h 62"/>
                <a:gd name="T34" fmla="*/ 19 w 100"/>
                <a:gd name="T35" fmla="*/ 42 h 62"/>
                <a:gd name="T36" fmla="*/ 26 w 100"/>
                <a:gd name="T37" fmla="*/ 49 h 62"/>
                <a:gd name="T38" fmla="*/ 31 w 100"/>
                <a:gd name="T39" fmla="*/ 57 h 62"/>
                <a:gd name="T40" fmla="*/ 37 w 100"/>
                <a:gd name="T41" fmla="*/ 53 h 62"/>
                <a:gd name="T42" fmla="*/ 49 w 100"/>
                <a:gd name="T43" fmla="*/ 56 h 62"/>
                <a:gd name="T44" fmla="*/ 56 w 100"/>
                <a:gd name="T45" fmla="*/ 62 h 62"/>
                <a:gd name="T46" fmla="*/ 56 w 100"/>
                <a:gd name="T47" fmla="*/ 62 h 62"/>
                <a:gd name="T48" fmla="*/ 57 w 100"/>
                <a:gd name="T49" fmla="*/ 62 h 62"/>
                <a:gd name="T50" fmla="*/ 57 w 100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0" h="62">
                  <a:moveTo>
                    <a:pt x="57" y="62"/>
                  </a:moveTo>
                  <a:cubicBezTo>
                    <a:pt x="63" y="52"/>
                    <a:pt x="85" y="49"/>
                    <a:pt x="87" y="35"/>
                  </a:cubicBezTo>
                  <a:cubicBezTo>
                    <a:pt x="88" y="32"/>
                    <a:pt x="88" y="27"/>
                    <a:pt x="90" y="25"/>
                  </a:cubicBezTo>
                  <a:cubicBezTo>
                    <a:pt x="93" y="24"/>
                    <a:pt x="96" y="26"/>
                    <a:pt x="97" y="22"/>
                  </a:cubicBezTo>
                  <a:cubicBezTo>
                    <a:pt x="98" y="20"/>
                    <a:pt x="99" y="18"/>
                    <a:pt x="100" y="16"/>
                  </a:cubicBezTo>
                  <a:lnTo>
                    <a:pt x="100" y="16"/>
                  </a:lnTo>
                  <a:lnTo>
                    <a:pt x="88" y="12"/>
                  </a:lnTo>
                  <a:lnTo>
                    <a:pt x="88" y="12"/>
                  </a:lnTo>
                  <a:cubicBezTo>
                    <a:pt x="86" y="9"/>
                    <a:pt x="87" y="2"/>
                    <a:pt x="81" y="2"/>
                  </a:cubicBezTo>
                  <a:cubicBezTo>
                    <a:pt x="76" y="2"/>
                    <a:pt x="74" y="5"/>
                    <a:pt x="69" y="5"/>
                  </a:cubicBezTo>
                  <a:cubicBezTo>
                    <a:pt x="65" y="5"/>
                    <a:pt x="57" y="2"/>
                    <a:pt x="57" y="0"/>
                  </a:cubicBezTo>
                  <a:cubicBezTo>
                    <a:pt x="55" y="3"/>
                    <a:pt x="53" y="6"/>
                    <a:pt x="48" y="6"/>
                  </a:cubicBezTo>
                  <a:cubicBezTo>
                    <a:pt x="42" y="6"/>
                    <a:pt x="34" y="4"/>
                    <a:pt x="31" y="2"/>
                  </a:cubicBezTo>
                  <a:cubicBezTo>
                    <a:pt x="24" y="2"/>
                    <a:pt x="22" y="2"/>
                    <a:pt x="18" y="2"/>
                  </a:cubicBezTo>
                  <a:cubicBezTo>
                    <a:pt x="13" y="2"/>
                    <a:pt x="0" y="3"/>
                    <a:pt x="0" y="8"/>
                  </a:cubicBezTo>
                  <a:cubicBezTo>
                    <a:pt x="0" y="11"/>
                    <a:pt x="8" y="12"/>
                    <a:pt x="10" y="14"/>
                  </a:cubicBezTo>
                  <a:cubicBezTo>
                    <a:pt x="14" y="17"/>
                    <a:pt x="17" y="26"/>
                    <a:pt x="18" y="30"/>
                  </a:cubicBezTo>
                  <a:cubicBezTo>
                    <a:pt x="19" y="33"/>
                    <a:pt x="18" y="38"/>
                    <a:pt x="19" y="42"/>
                  </a:cubicBezTo>
                  <a:cubicBezTo>
                    <a:pt x="20" y="44"/>
                    <a:pt x="25" y="47"/>
                    <a:pt x="26" y="49"/>
                  </a:cubicBezTo>
                  <a:cubicBezTo>
                    <a:pt x="27" y="53"/>
                    <a:pt x="28" y="57"/>
                    <a:pt x="31" y="57"/>
                  </a:cubicBezTo>
                  <a:cubicBezTo>
                    <a:pt x="34" y="57"/>
                    <a:pt x="34" y="53"/>
                    <a:pt x="37" y="53"/>
                  </a:cubicBezTo>
                  <a:cubicBezTo>
                    <a:pt x="38" y="53"/>
                    <a:pt x="49" y="56"/>
                    <a:pt x="49" y="56"/>
                  </a:cubicBezTo>
                  <a:cubicBezTo>
                    <a:pt x="51" y="58"/>
                    <a:pt x="52" y="62"/>
                    <a:pt x="56" y="62"/>
                  </a:cubicBezTo>
                  <a:lnTo>
                    <a:pt x="56" y="62"/>
                  </a:lnTo>
                  <a:lnTo>
                    <a:pt x="57" y="62"/>
                  </a:lnTo>
                  <a:lnTo>
                    <a:pt x="57" y="62"/>
                  </a:lnTo>
                </a:path>
              </a:pathLst>
            </a:custGeom>
            <a:solidFill>
              <a:srgbClr val="3956B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49" name="Freeform 65">
              <a:extLst>
                <a:ext uri="{FF2B5EF4-FFF2-40B4-BE49-F238E27FC236}">
                  <a16:creationId xmlns:a16="http://schemas.microsoft.com/office/drawing/2014/main" id="{3C01808D-E6F5-43F7-993F-BED09701568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1011" y="4315385"/>
              <a:ext cx="448121" cy="583171"/>
            </a:xfrm>
            <a:custGeom>
              <a:avLst/>
              <a:gdLst>
                <a:gd name="T0" fmla="*/ 43 w 73"/>
                <a:gd name="T1" fmla="*/ 5 h 95"/>
                <a:gd name="T2" fmla="*/ 43 w 73"/>
                <a:gd name="T3" fmla="*/ 7 h 95"/>
                <a:gd name="T4" fmla="*/ 37 w 73"/>
                <a:gd name="T5" fmla="*/ 21 h 95"/>
                <a:gd name="T6" fmla="*/ 44 w 73"/>
                <a:gd name="T7" fmla="*/ 32 h 95"/>
                <a:gd name="T8" fmla="*/ 47 w 73"/>
                <a:gd name="T9" fmla="*/ 54 h 95"/>
                <a:gd name="T10" fmla="*/ 62 w 73"/>
                <a:gd name="T11" fmla="*/ 65 h 95"/>
                <a:gd name="T12" fmla="*/ 65 w 73"/>
                <a:gd name="T13" fmla="*/ 70 h 95"/>
                <a:gd name="T14" fmla="*/ 72 w 73"/>
                <a:gd name="T15" fmla="*/ 75 h 95"/>
                <a:gd name="T16" fmla="*/ 72 w 73"/>
                <a:gd name="T17" fmla="*/ 77 h 95"/>
                <a:gd name="T18" fmla="*/ 73 w 73"/>
                <a:gd name="T19" fmla="*/ 82 h 95"/>
                <a:gd name="T20" fmla="*/ 57 w 73"/>
                <a:gd name="T21" fmla="*/ 95 h 95"/>
                <a:gd name="T22" fmla="*/ 57 w 73"/>
                <a:gd name="T23" fmla="*/ 95 h 95"/>
                <a:gd name="T24" fmla="*/ 45 w 73"/>
                <a:gd name="T25" fmla="*/ 91 h 95"/>
                <a:gd name="T26" fmla="*/ 45 w 73"/>
                <a:gd name="T27" fmla="*/ 91 h 95"/>
                <a:gd name="T28" fmla="*/ 38 w 73"/>
                <a:gd name="T29" fmla="*/ 81 h 95"/>
                <a:gd name="T30" fmla="*/ 26 w 73"/>
                <a:gd name="T31" fmla="*/ 84 h 95"/>
                <a:gd name="T32" fmla="*/ 15 w 73"/>
                <a:gd name="T33" fmla="*/ 79 h 95"/>
                <a:gd name="T34" fmla="*/ 18 w 73"/>
                <a:gd name="T35" fmla="*/ 68 h 95"/>
                <a:gd name="T36" fmla="*/ 7 w 73"/>
                <a:gd name="T37" fmla="*/ 56 h 95"/>
                <a:gd name="T38" fmla="*/ 1 w 73"/>
                <a:gd name="T39" fmla="*/ 37 h 95"/>
                <a:gd name="T40" fmla="*/ 0 w 73"/>
                <a:gd name="T41" fmla="*/ 31 h 95"/>
                <a:gd name="T42" fmla="*/ 6 w 73"/>
                <a:gd name="T43" fmla="*/ 21 h 95"/>
                <a:gd name="T44" fmla="*/ 2 w 73"/>
                <a:gd name="T45" fmla="*/ 5 h 95"/>
                <a:gd name="T46" fmla="*/ 8 w 73"/>
                <a:gd name="T47" fmla="*/ 0 h 95"/>
                <a:gd name="T48" fmla="*/ 23 w 73"/>
                <a:gd name="T49" fmla="*/ 6 h 95"/>
                <a:gd name="T50" fmla="*/ 23 w 73"/>
                <a:gd name="T51" fmla="*/ 6 h 95"/>
                <a:gd name="T52" fmla="*/ 28 w 73"/>
                <a:gd name="T53" fmla="*/ 6 h 95"/>
                <a:gd name="T54" fmla="*/ 28 w 73"/>
                <a:gd name="T55" fmla="*/ 6 h 95"/>
                <a:gd name="T56" fmla="*/ 30 w 73"/>
                <a:gd name="T57" fmla="*/ 6 h 95"/>
                <a:gd name="T58" fmla="*/ 30 w 73"/>
                <a:gd name="T59" fmla="*/ 6 h 95"/>
                <a:gd name="T60" fmla="*/ 44 w 73"/>
                <a:gd name="T61" fmla="*/ 5 h 95"/>
                <a:gd name="T62" fmla="*/ 43 w 73"/>
                <a:gd name="T63" fmla="*/ 5 h 95"/>
                <a:gd name="T64" fmla="*/ 43 w 73"/>
                <a:gd name="T65" fmla="*/ 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3" h="95">
                  <a:moveTo>
                    <a:pt x="43" y="5"/>
                  </a:moveTo>
                  <a:cubicBezTo>
                    <a:pt x="43" y="5"/>
                    <a:pt x="43" y="6"/>
                    <a:pt x="43" y="7"/>
                  </a:cubicBezTo>
                  <a:cubicBezTo>
                    <a:pt x="43" y="11"/>
                    <a:pt x="37" y="16"/>
                    <a:pt x="37" y="21"/>
                  </a:cubicBezTo>
                  <a:cubicBezTo>
                    <a:pt x="37" y="26"/>
                    <a:pt x="43" y="29"/>
                    <a:pt x="44" y="32"/>
                  </a:cubicBezTo>
                  <a:cubicBezTo>
                    <a:pt x="47" y="38"/>
                    <a:pt x="47" y="47"/>
                    <a:pt x="47" y="54"/>
                  </a:cubicBezTo>
                  <a:cubicBezTo>
                    <a:pt x="47" y="58"/>
                    <a:pt x="61" y="65"/>
                    <a:pt x="62" y="65"/>
                  </a:cubicBezTo>
                  <a:cubicBezTo>
                    <a:pt x="62" y="65"/>
                    <a:pt x="64" y="69"/>
                    <a:pt x="65" y="70"/>
                  </a:cubicBezTo>
                  <a:cubicBezTo>
                    <a:pt x="66" y="73"/>
                    <a:pt x="69" y="75"/>
                    <a:pt x="72" y="75"/>
                  </a:cubicBezTo>
                  <a:cubicBezTo>
                    <a:pt x="72" y="76"/>
                    <a:pt x="72" y="76"/>
                    <a:pt x="72" y="77"/>
                  </a:cubicBezTo>
                  <a:cubicBezTo>
                    <a:pt x="72" y="78"/>
                    <a:pt x="73" y="80"/>
                    <a:pt x="73" y="82"/>
                  </a:cubicBezTo>
                  <a:cubicBezTo>
                    <a:pt x="64" y="84"/>
                    <a:pt x="60" y="89"/>
                    <a:pt x="57" y="95"/>
                  </a:cubicBezTo>
                  <a:lnTo>
                    <a:pt x="57" y="95"/>
                  </a:lnTo>
                  <a:lnTo>
                    <a:pt x="45" y="91"/>
                  </a:lnTo>
                  <a:lnTo>
                    <a:pt x="45" y="91"/>
                  </a:lnTo>
                  <a:cubicBezTo>
                    <a:pt x="43" y="88"/>
                    <a:pt x="44" y="81"/>
                    <a:pt x="38" y="81"/>
                  </a:cubicBezTo>
                  <a:cubicBezTo>
                    <a:pt x="33" y="81"/>
                    <a:pt x="31" y="84"/>
                    <a:pt x="26" y="84"/>
                  </a:cubicBezTo>
                  <a:cubicBezTo>
                    <a:pt x="22" y="84"/>
                    <a:pt x="15" y="81"/>
                    <a:pt x="15" y="79"/>
                  </a:cubicBezTo>
                  <a:cubicBezTo>
                    <a:pt x="15" y="76"/>
                    <a:pt x="18" y="73"/>
                    <a:pt x="18" y="68"/>
                  </a:cubicBezTo>
                  <a:cubicBezTo>
                    <a:pt x="18" y="61"/>
                    <a:pt x="11" y="60"/>
                    <a:pt x="7" y="56"/>
                  </a:cubicBezTo>
                  <a:cubicBezTo>
                    <a:pt x="5" y="53"/>
                    <a:pt x="2" y="42"/>
                    <a:pt x="1" y="37"/>
                  </a:cubicBezTo>
                  <a:cubicBezTo>
                    <a:pt x="0" y="35"/>
                    <a:pt x="0" y="34"/>
                    <a:pt x="0" y="31"/>
                  </a:cubicBezTo>
                  <a:cubicBezTo>
                    <a:pt x="0" y="26"/>
                    <a:pt x="6" y="25"/>
                    <a:pt x="6" y="21"/>
                  </a:cubicBezTo>
                  <a:cubicBezTo>
                    <a:pt x="6" y="15"/>
                    <a:pt x="2" y="11"/>
                    <a:pt x="2" y="5"/>
                  </a:cubicBezTo>
                  <a:cubicBezTo>
                    <a:pt x="2" y="1"/>
                    <a:pt x="3" y="0"/>
                    <a:pt x="8" y="0"/>
                  </a:cubicBezTo>
                  <a:cubicBezTo>
                    <a:pt x="8" y="4"/>
                    <a:pt x="18" y="6"/>
                    <a:pt x="23" y="6"/>
                  </a:cubicBezTo>
                  <a:lnTo>
                    <a:pt x="23" y="6"/>
                  </a:lnTo>
                  <a:lnTo>
                    <a:pt x="28" y="6"/>
                  </a:lnTo>
                  <a:lnTo>
                    <a:pt x="28" y="6"/>
                  </a:lnTo>
                  <a:cubicBezTo>
                    <a:pt x="29" y="6"/>
                    <a:pt x="30" y="6"/>
                    <a:pt x="30" y="6"/>
                  </a:cubicBezTo>
                  <a:lnTo>
                    <a:pt x="30" y="6"/>
                  </a:lnTo>
                  <a:lnTo>
                    <a:pt x="44" y="5"/>
                  </a:lnTo>
                  <a:lnTo>
                    <a:pt x="43" y="5"/>
                  </a:lnTo>
                  <a:lnTo>
                    <a:pt x="43" y="5"/>
                  </a:lnTo>
                </a:path>
              </a:pathLst>
            </a:custGeom>
            <a:solidFill>
              <a:srgbClr val="7793C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0" name="Freeform 66">
              <a:extLst>
                <a:ext uri="{FF2B5EF4-FFF2-40B4-BE49-F238E27FC236}">
                  <a16:creationId xmlns:a16="http://schemas.microsoft.com/office/drawing/2014/main" id="{193395FA-A2D9-43BC-BB83-BF6AF33EF92C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8141" y="4278553"/>
              <a:ext cx="282378" cy="497230"/>
            </a:xfrm>
            <a:custGeom>
              <a:avLst/>
              <a:gdLst>
                <a:gd name="T0" fmla="*/ 6 w 46"/>
                <a:gd name="T1" fmla="*/ 11 h 81"/>
                <a:gd name="T2" fmla="*/ 6 w 46"/>
                <a:gd name="T3" fmla="*/ 13 h 81"/>
                <a:gd name="T4" fmla="*/ 0 w 46"/>
                <a:gd name="T5" fmla="*/ 27 h 81"/>
                <a:gd name="T6" fmla="*/ 7 w 46"/>
                <a:gd name="T7" fmla="*/ 38 h 81"/>
                <a:gd name="T8" fmla="*/ 10 w 46"/>
                <a:gd name="T9" fmla="*/ 60 h 81"/>
                <a:gd name="T10" fmla="*/ 25 w 46"/>
                <a:gd name="T11" fmla="*/ 71 h 81"/>
                <a:gd name="T12" fmla="*/ 28 w 46"/>
                <a:gd name="T13" fmla="*/ 76 h 81"/>
                <a:gd name="T14" fmla="*/ 35 w 46"/>
                <a:gd name="T15" fmla="*/ 81 h 81"/>
                <a:gd name="T16" fmla="*/ 41 w 46"/>
                <a:gd name="T17" fmla="*/ 75 h 81"/>
                <a:gd name="T18" fmla="*/ 44 w 46"/>
                <a:gd name="T19" fmla="*/ 72 h 81"/>
                <a:gd name="T20" fmla="*/ 38 w 46"/>
                <a:gd name="T21" fmla="*/ 61 h 81"/>
                <a:gd name="T22" fmla="*/ 46 w 46"/>
                <a:gd name="T23" fmla="*/ 51 h 81"/>
                <a:gd name="T24" fmla="*/ 45 w 46"/>
                <a:gd name="T25" fmla="*/ 48 h 81"/>
                <a:gd name="T26" fmla="*/ 43 w 46"/>
                <a:gd name="T27" fmla="*/ 48 h 81"/>
                <a:gd name="T28" fmla="*/ 32 w 46"/>
                <a:gd name="T29" fmla="*/ 28 h 81"/>
                <a:gd name="T30" fmla="*/ 34 w 46"/>
                <a:gd name="T31" fmla="*/ 16 h 81"/>
                <a:gd name="T32" fmla="*/ 33 w 46"/>
                <a:gd name="T33" fmla="*/ 9 h 81"/>
                <a:gd name="T34" fmla="*/ 28 w 46"/>
                <a:gd name="T35" fmla="*/ 2 h 81"/>
                <a:gd name="T36" fmla="*/ 20 w 46"/>
                <a:gd name="T37" fmla="*/ 0 h 81"/>
                <a:gd name="T38" fmla="*/ 7 w 46"/>
                <a:gd name="T39" fmla="*/ 11 h 81"/>
                <a:gd name="T40" fmla="*/ 7 w 46"/>
                <a:gd name="T41" fmla="*/ 11 h 81"/>
                <a:gd name="T42" fmla="*/ 6 w 46"/>
                <a:gd name="T43" fmla="*/ 11 h 81"/>
                <a:gd name="T44" fmla="*/ 6 w 46"/>
                <a:gd name="T45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81">
                  <a:moveTo>
                    <a:pt x="6" y="11"/>
                  </a:moveTo>
                  <a:cubicBezTo>
                    <a:pt x="6" y="11"/>
                    <a:pt x="6" y="12"/>
                    <a:pt x="6" y="13"/>
                  </a:cubicBezTo>
                  <a:cubicBezTo>
                    <a:pt x="6" y="17"/>
                    <a:pt x="0" y="22"/>
                    <a:pt x="0" y="27"/>
                  </a:cubicBezTo>
                  <a:cubicBezTo>
                    <a:pt x="0" y="32"/>
                    <a:pt x="6" y="35"/>
                    <a:pt x="7" y="38"/>
                  </a:cubicBezTo>
                  <a:cubicBezTo>
                    <a:pt x="10" y="44"/>
                    <a:pt x="10" y="53"/>
                    <a:pt x="10" y="60"/>
                  </a:cubicBezTo>
                  <a:cubicBezTo>
                    <a:pt x="10" y="64"/>
                    <a:pt x="24" y="71"/>
                    <a:pt x="25" y="71"/>
                  </a:cubicBezTo>
                  <a:cubicBezTo>
                    <a:pt x="25" y="71"/>
                    <a:pt x="27" y="75"/>
                    <a:pt x="28" y="76"/>
                  </a:cubicBezTo>
                  <a:cubicBezTo>
                    <a:pt x="29" y="79"/>
                    <a:pt x="32" y="81"/>
                    <a:pt x="35" y="81"/>
                  </a:cubicBezTo>
                  <a:cubicBezTo>
                    <a:pt x="36" y="78"/>
                    <a:pt x="39" y="76"/>
                    <a:pt x="41" y="75"/>
                  </a:cubicBezTo>
                  <a:cubicBezTo>
                    <a:pt x="42" y="75"/>
                    <a:pt x="44" y="74"/>
                    <a:pt x="44" y="72"/>
                  </a:cubicBezTo>
                  <a:cubicBezTo>
                    <a:pt x="44" y="68"/>
                    <a:pt x="35" y="67"/>
                    <a:pt x="38" y="61"/>
                  </a:cubicBezTo>
                  <a:cubicBezTo>
                    <a:pt x="41" y="57"/>
                    <a:pt x="46" y="57"/>
                    <a:pt x="46" y="51"/>
                  </a:cubicBezTo>
                  <a:cubicBezTo>
                    <a:pt x="46" y="50"/>
                    <a:pt x="46" y="48"/>
                    <a:pt x="45" y="48"/>
                  </a:cubicBezTo>
                  <a:cubicBezTo>
                    <a:pt x="44" y="48"/>
                    <a:pt x="44" y="48"/>
                    <a:pt x="43" y="48"/>
                  </a:cubicBezTo>
                  <a:cubicBezTo>
                    <a:pt x="37" y="48"/>
                    <a:pt x="32" y="36"/>
                    <a:pt x="32" y="28"/>
                  </a:cubicBezTo>
                  <a:cubicBezTo>
                    <a:pt x="32" y="24"/>
                    <a:pt x="34" y="21"/>
                    <a:pt x="34" y="16"/>
                  </a:cubicBezTo>
                  <a:cubicBezTo>
                    <a:pt x="34" y="14"/>
                    <a:pt x="33" y="10"/>
                    <a:pt x="33" y="9"/>
                  </a:cubicBezTo>
                  <a:cubicBezTo>
                    <a:pt x="30" y="9"/>
                    <a:pt x="30" y="2"/>
                    <a:pt x="28" y="2"/>
                  </a:cubicBezTo>
                  <a:cubicBezTo>
                    <a:pt x="27" y="1"/>
                    <a:pt x="21" y="0"/>
                    <a:pt x="20" y="0"/>
                  </a:cubicBezTo>
                  <a:cubicBezTo>
                    <a:pt x="13" y="0"/>
                    <a:pt x="7" y="2"/>
                    <a:pt x="7" y="11"/>
                  </a:cubicBezTo>
                  <a:lnTo>
                    <a:pt x="7" y="11"/>
                  </a:lnTo>
                  <a:lnTo>
                    <a:pt x="6" y="11"/>
                  </a:lnTo>
                  <a:lnTo>
                    <a:pt x="6" y="11"/>
                  </a:lnTo>
                </a:path>
              </a:pathLst>
            </a:custGeom>
            <a:solidFill>
              <a:srgbClr val="8FA5D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1" name="Freeform 67">
              <a:extLst>
                <a:ext uri="{FF2B5EF4-FFF2-40B4-BE49-F238E27FC236}">
                  <a16:creationId xmlns:a16="http://schemas.microsoft.com/office/drawing/2014/main" id="{AF70D5F1-4E32-4F96-8C50-6B9055683AB5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0813" y="4812616"/>
              <a:ext cx="417428" cy="644558"/>
            </a:xfrm>
            <a:custGeom>
              <a:avLst/>
              <a:gdLst>
                <a:gd name="T0" fmla="*/ 9 w 68"/>
                <a:gd name="T1" fmla="*/ 87 h 105"/>
                <a:gd name="T2" fmla="*/ 14 w 68"/>
                <a:gd name="T3" fmla="*/ 94 h 105"/>
                <a:gd name="T4" fmla="*/ 25 w 68"/>
                <a:gd name="T5" fmla="*/ 105 h 105"/>
                <a:gd name="T6" fmla="*/ 33 w 68"/>
                <a:gd name="T7" fmla="*/ 100 h 105"/>
                <a:gd name="T8" fmla="*/ 39 w 68"/>
                <a:gd name="T9" fmla="*/ 102 h 105"/>
                <a:gd name="T10" fmla="*/ 47 w 68"/>
                <a:gd name="T11" fmla="*/ 96 h 105"/>
                <a:gd name="T12" fmla="*/ 55 w 68"/>
                <a:gd name="T13" fmla="*/ 98 h 105"/>
                <a:gd name="T14" fmla="*/ 54 w 68"/>
                <a:gd name="T15" fmla="*/ 95 h 105"/>
                <a:gd name="T16" fmla="*/ 60 w 68"/>
                <a:gd name="T17" fmla="*/ 69 h 105"/>
                <a:gd name="T18" fmla="*/ 60 w 68"/>
                <a:gd name="T19" fmla="*/ 69 h 105"/>
                <a:gd name="T20" fmla="*/ 60 w 68"/>
                <a:gd name="T21" fmla="*/ 63 h 105"/>
                <a:gd name="T22" fmla="*/ 60 w 68"/>
                <a:gd name="T23" fmla="*/ 63 h 105"/>
                <a:gd name="T24" fmla="*/ 60 w 68"/>
                <a:gd name="T25" fmla="*/ 58 h 105"/>
                <a:gd name="T26" fmla="*/ 60 w 68"/>
                <a:gd name="T27" fmla="*/ 58 h 105"/>
                <a:gd name="T28" fmla="*/ 68 w 68"/>
                <a:gd name="T29" fmla="*/ 40 h 105"/>
                <a:gd name="T30" fmla="*/ 63 w 68"/>
                <a:gd name="T31" fmla="*/ 21 h 105"/>
                <a:gd name="T32" fmla="*/ 65 w 68"/>
                <a:gd name="T33" fmla="*/ 12 h 105"/>
                <a:gd name="T34" fmla="*/ 64 w 68"/>
                <a:gd name="T35" fmla="*/ 8 h 105"/>
                <a:gd name="T36" fmla="*/ 65 w 68"/>
                <a:gd name="T37" fmla="*/ 6 h 105"/>
                <a:gd name="T38" fmla="*/ 61 w 68"/>
                <a:gd name="T39" fmla="*/ 0 h 105"/>
                <a:gd name="T40" fmla="*/ 41 w 68"/>
                <a:gd name="T41" fmla="*/ 20 h 105"/>
                <a:gd name="T42" fmla="*/ 34 w 68"/>
                <a:gd name="T43" fmla="*/ 23 h 105"/>
                <a:gd name="T44" fmla="*/ 31 w 68"/>
                <a:gd name="T45" fmla="*/ 33 h 105"/>
                <a:gd name="T46" fmla="*/ 0 w 68"/>
                <a:gd name="T47" fmla="*/ 65 h 105"/>
                <a:gd name="T48" fmla="*/ 9 w 68"/>
                <a:gd name="T49" fmla="*/ 88 h 105"/>
                <a:gd name="T50" fmla="*/ 9 w 68"/>
                <a:gd name="T51" fmla="*/ 88 h 105"/>
                <a:gd name="T52" fmla="*/ 8 w 68"/>
                <a:gd name="T53" fmla="*/ 88 h 105"/>
                <a:gd name="T54" fmla="*/ 9 w 68"/>
                <a:gd name="T55" fmla="*/ 87 h 105"/>
                <a:gd name="T56" fmla="*/ 9 w 68"/>
                <a:gd name="T57" fmla="*/ 8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8" h="105">
                  <a:moveTo>
                    <a:pt x="9" y="87"/>
                  </a:moveTo>
                  <a:cubicBezTo>
                    <a:pt x="13" y="87"/>
                    <a:pt x="14" y="91"/>
                    <a:pt x="14" y="94"/>
                  </a:cubicBezTo>
                  <a:cubicBezTo>
                    <a:pt x="14" y="99"/>
                    <a:pt x="19" y="105"/>
                    <a:pt x="25" y="105"/>
                  </a:cubicBezTo>
                  <a:cubicBezTo>
                    <a:pt x="29" y="105"/>
                    <a:pt x="30" y="100"/>
                    <a:pt x="33" y="100"/>
                  </a:cubicBezTo>
                  <a:cubicBezTo>
                    <a:pt x="36" y="100"/>
                    <a:pt x="36" y="102"/>
                    <a:pt x="39" y="102"/>
                  </a:cubicBezTo>
                  <a:cubicBezTo>
                    <a:pt x="43" y="102"/>
                    <a:pt x="44" y="96"/>
                    <a:pt x="47" y="96"/>
                  </a:cubicBezTo>
                  <a:cubicBezTo>
                    <a:pt x="50" y="96"/>
                    <a:pt x="52" y="98"/>
                    <a:pt x="55" y="98"/>
                  </a:cubicBezTo>
                  <a:cubicBezTo>
                    <a:pt x="54" y="98"/>
                    <a:pt x="54" y="97"/>
                    <a:pt x="54" y="95"/>
                  </a:cubicBezTo>
                  <a:cubicBezTo>
                    <a:pt x="54" y="86"/>
                    <a:pt x="58" y="76"/>
                    <a:pt x="60" y="69"/>
                  </a:cubicBezTo>
                  <a:lnTo>
                    <a:pt x="60" y="69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58"/>
                  </a:lnTo>
                  <a:lnTo>
                    <a:pt x="60" y="58"/>
                  </a:lnTo>
                  <a:cubicBezTo>
                    <a:pt x="63" y="52"/>
                    <a:pt x="68" y="48"/>
                    <a:pt x="68" y="40"/>
                  </a:cubicBezTo>
                  <a:cubicBezTo>
                    <a:pt x="68" y="33"/>
                    <a:pt x="63" y="27"/>
                    <a:pt x="63" y="21"/>
                  </a:cubicBezTo>
                  <a:cubicBezTo>
                    <a:pt x="63" y="18"/>
                    <a:pt x="65" y="16"/>
                    <a:pt x="65" y="12"/>
                  </a:cubicBezTo>
                  <a:cubicBezTo>
                    <a:pt x="65" y="10"/>
                    <a:pt x="64" y="9"/>
                    <a:pt x="64" y="8"/>
                  </a:cubicBezTo>
                  <a:cubicBezTo>
                    <a:pt x="64" y="7"/>
                    <a:pt x="65" y="6"/>
                    <a:pt x="65" y="6"/>
                  </a:cubicBezTo>
                  <a:cubicBezTo>
                    <a:pt x="63" y="6"/>
                    <a:pt x="62" y="3"/>
                    <a:pt x="61" y="0"/>
                  </a:cubicBezTo>
                  <a:cubicBezTo>
                    <a:pt x="48" y="4"/>
                    <a:pt x="45" y="11"/>
                    <a:pt x="41" y="20"/>
                  </a:cubicBezTo>
                  <a:cubicBezTo>
                    <a:pt x="40" y="24"/>
                    <a:pt x="37" y="22"/>
                    <a:pt x="34" y="23"/>
                  </a:cubicBezTo>
                  <a:cubicBezTo>
                    <a:pt x="32" y="25"/>
                    <a:pt x="32" y="30"/>
                    <a:pt x="31" y="33"/>
                  </a:cubicBezTo>
                  <a:cubicBezTo>
                    <a:pt x="29" y="49"/>
                    <a:pt x="0" y="51"/>
                    <a:pt x="0" y="65"/>
                  </a:cubicBezTo>
                  <a:cubicBezTo>
                    <a:pt x="0" y="74"/>
                    <a:pt x="8" y="77"/>
                    <a:pt x="9" y="88"/>
                  </a:cubicBezTo>
                  <a:lnTo>
                    <a:pt x="9" y="88"/>
                  </a:lnTo>
                  <a:lnTo>
                    <a:pt x="8" y="88"/>
                  </a:lnTo>
                  <a:lnTo>
                    <a:pt x="9" y="87"/>
                  </a:lnTo>
                  <a:lnTo>
                    <a:pt x="9" y="87"/>
                  </a:lnTo>
                </a:path>
              </a:pathLst>
            </a:custGeom>
            <a:solidFill>
              <a:srgbClr val="2335A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2" name="Freeform 68">
              <a:extLst>
                <a:ext uri="{FF2B5EF4-FFF2-40B4-BE49-F238E27FC236}">
                  <a16:creationId xmlns:a16="http://schemas.microsoft.com/office/drawing/2014/main" id="{4CB4B757-98B9-45BD-ABAC-880FD003F3E9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7545" y="5346678"/>
              <a:ext cx="644558" cy="577033"/>
            </a:xfrm>
            <a:custGeom>
              <a:avLst/>
              <a:gdLst>
                <a:gd name="T0" fmla="*/ 60 w 105"/>
                <a:gd name="T1" fmla="*/ 91 h 94"/>
                <a:gd name="T2" fmla="*/ 70 w 105"/>
                <a:gd name="T3" fmla="*/ 94 h 94"/>
                <a:gd name="T4" fmla="*/ 73 w 105"/>
                <a:gd name="T5" fmla="*/ 94 h 94"/>
                <a:gd name="T6" fmla="*/ 73 w 105"/>
                <a:gd name="T7" fmla="*/ 94 h 94"/>
                <a:gd name="T8" fmla="*/ 72 w 105"/>
                <a:gd name="T9" fmla="*/ 93 h 94"/>
                <a:gd name="T10" fmla="*/ 72 w 105"/>
                <a:gd name="T11" fmla="*/ 93 h 94"/>
                <a:gd name="T12" fmla="*/ 74 w 105"/>
                <a:gd name="T13" fmla="*/ 86 h 94"/>
                <a:gd name="T14" fmla="*/ 79 w 105"/>
                <a:gd name="T15" fmla="*/ 82 h 94"/>
                <a:gd name="T16" fmla="*/ 87 w 105"/>
                <a:gd name="T17" fmla="*/ 72 h 94"/>
                <a:gd name="T18" fmla="*/ 89 w 105"/>
                <a:gd name="T19" fmla="*/ 72 h 94"/>
                <a:gd name="T20" fmla="*/ 93 w 105"/>
                <a:gd name="T21" fmla="*/ 58 h 94"/>
                <a:gd name="T22" fmla="*/ 103 w 105"/>
                <a:gd name="T23" fmla="*/ 47 h 94"/>
                <a:gd name="T24" fmla="*/ 105 w 105"/>
                <a:gd name="T25" fmla="*/ 41 h 94"/>
                <a:gd name="T26" fmla="*/ 103 w 105"/>
                <a:gd name="T27" fmla="*/ 35 h 94"/>
                <a:gd name="T28" fmla="*/ 99 w 105"/>
                <a:gd name="T29" fmla="*/ 31 h 94"/>
                <a:gd name="T30" fmla="*/ 93 w 105"/>
                <a:gd name="T31" fmla="*/ 11 h 94"/>
                <a:gd name="T32" fmla="*/ 85 w 105"/>
                <a:gd name="T33" fmla="*/ 9 h 94"/>
                <a:gd name="T34" fmla="*/ 77 w 105"/>
                <a:gd name="T35" fmla="*/ 15 h 94"/>
                <a:gd name="T36" fmla="*/ 71 w 105"/>
                <a:gd name="T37" fmla="*/ 13 h 94"/>
                <a:gd name="T38" fmla="*/ 63 w 105"/>
                <a:gd name="T39" fmla="*/ 18 h 94"/>
                <a:gd name="T40" fmla="*/ 52 w 105"/>
                <a:gd name="T41" fmla="*/ 7 h 94"/>
                <a:gd name="T42" fmla="*/ 47 w 105"/>
                <a:gd name="T43" fmla="*/ 0 h 94"/>
                <a:gd name="T44" fmla="*/ 42 w 105"/>
                <a:gd name="T45" fmla="*/ 8 h 94"/>
                <a:gd name="T46" fmla="*/ 45 w 105"/>
                <a:gd name="T47" fmla="*/ 19 h 94"/>
                <a:gd name="T48" fmla="*/ 36 w 105"/>
                <a:gd name="T49" fmla="*/ 30 h 94"/>
                <a:gd name="T50" fmla="*/ 27 w 105"/>
                <a:gd name="T51" fmla="*/ 27 h 94"/>
                <a:gd name="T52" fmla="*/ 16 w 105"/>
                <a:gd name="T53" fmla="*/ 34 h 94"/>
                <a:gd name="T54" fmla="*/ 6 w 105"/>
                <a:gd name="T55" fmla="*/ 29 h 94"/>
                <a:gd name="T56" fmla="*/ 0 w 105"/>
                <a:gd name="T57" fmla="*/ 34 h 94"/>
                <a:gd name="T58" fmla="*/ 8 w 105"/>
                <a:gd name="T59" fmla="*/ 43 h 94"/>
                <a:gd name="T60" fmla="*/ 3 w 105"/>
                <a:gd name="T61" fmla="*/ 51 h 94"/>
                <a:gd name="T62" fmla="*/ 16 w 105"/>
                <a:gd name="T63" fmla="*/ 58 h 94"/>
                <a:gd name="T64" fmla="*/ 27 w 105"/>
                <a:gd name="T65" fmla="*/ 53 h 94"/>
                <a:gd name="T66" fmla="*/ 31 w 105"/>
                <a:gd name="T67" fmla="*/ 47 h 94"/>
                <a:gd name="T68" fmla="*/ 36 w 105"/>
                <a:gd name="T69" fmla="*/ 55 h 94"/>
                <a:gd name="T70" fmla="*/ 44 w 105"/>
                <a:gd name="T71" fmla="*/ 56 h 94"/>
                <a:gd name="T72" fmla="*/ 51 w 105"/>
                <a:gd name="T73" fmla="*/ 63 h 94"/>
                <a:gd name="T74" fmla="*/ 61 w 105"/>
                <a:gd name="T75" fmla="*/ 77 h 94"/>
                <a:gd name="T76" fmla="*/ 64 w 105"/>
                <a:gd name="T77" fmla="*/ 83 h 94"/>
                <a:gd name="T78" fmla="*/ 61 w 105"/>
                <a:gd name="T79" fmla="*/ 90 h 94"/>
                <a:gd name="T80" fmla="*/ 61 w 105"/>
                <a:gd name="T81" fmla="*/ 90 h 94"/>
                <a:gd name="T82" fmla="*/ 60 w 105"/>
                <a:gd name="T83" fmla="*/ 91 h 94"/>
                <a:gd name="T84" fmla="*/ 60 w 105"/>
                <a:gd name="T85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94">
                  <a:moveTo>
                    <a:pt x="60" y="91"/>
                  </a:moveTo>
                  <a:cubicBezTo>
                    <a:pt x="62" y="93"/>
                    <a:pt x="67" y="94"/>
                    <a:pt x="70" y="94"/>
                  </a:cubicBezTo>
                  <a:cubicBezTo>
                    <a:pt x="71" y="94"/>
                    <a:pt x="72" y="94"/>
                    <a:pt x="73" y="94"/>
                  </a:cubicBezTo>
                  <a:lnTo>
                    <a:pt x="73" y="94"/>
                  </a:lnTo>
                  <a:lnTo>
                    <a:pt x="72" y="93"/>
                  </a:lnTo>
                  <a:lnTo>
                    <a:pt x="72" y="93"/>
                  </a:lnTo>
                  <a:cubicBezTo>
                    <a:pt x="73" y="91"/>
                    <a:pt x="72" y="87"/>
                    <a:pt x="74" y="86"/>
                  </a:cubicBezTo>
                  <a:cubicBezTo>
                    <a:pt x="76" y="84"/>
                    <a:pt x="78" y="84"/>
                    <a:pt x="79" y="82"/>
                  </a:cubicBezTo>
                  <a:cubicBezTo>
                    <a:pt x="82" y="80"/>
                    <a:pt x="84" y="72"/>
                    <a:pt x="87" y="72"/>
                  </a:cubicBezTo>
                  <a:cubicBezTo>
                    <a:pt x="88" y="72"/>
                    <a:pt x="89" y="72"/>
                    <a:pt x="89" y="72"/>
                  </a:cubicBezTo>
                  <a:cubicBezTo>
                    <a:pt x="93" y="72"/>
                    <a:pt x="93" y="62"/>
                    <a:pt x="93" y="58"/>
                  </a:cubicBezTo>
                  <a:cubicBezTo>
                    <a:pt x="93" y="52"/>
                    <a:pt x="98" y="49"/>
                    <a:pt x="103" y="47"/>
                  </a:cubicBezTo>
                  <a:cubicBezTo>
                    <a:pt x="103" y="44"/>
                    <a:pt x="105" y="44"/>
                    <a:pt x="105" y="41"/>
                  </a:cubicBezTo>
                  <a:cubicBezTo>
                    <a:pt x="105" y="39"/>
                    <a:pt x="104" y="37"/>
                    <a:pt x="103" y="35"/>
                  </a:cubicBezTo>
                  <a:cubicBezTo>
                    <a:pt x="102" y="35"/>
                    <a:pt x="99" y="32"/>
                    <a:pt x="99" y="31"/>
                  </a:cubicBezTo>
                  <a:cubicBezTo>
                    <a:pt x="96" y="27"/>
                    <a:pt x="93" y="17"/>
                    <a:pt x="93" y="11"/>
                  </a:cubicBezTo>
                  <a:cubicBezTo>
                    <a:pt x="90" y="11"/>
                    <a:pt x="88" y="9"/>
                    <a:pt x="85" y="9"/>
                  </a:cubicBezTo>
                  <a:cubicBezTo>
                    <a:pt x="82" y="9"/>
                    <a:pt x="81" y="15"/>
                    <a:pt x="77" y="15"/>
                  </a:cubicBezTo>
                  <a:cubicBezTo>
                    <a:pt x="74" y="15"/>
                    <a:pt x="74" y="13"/>
                    <a:pt x="71" y="13"/>
                  </a:cubicBezTo>
                  <a:cubicBezTo>
                    <a:pt x="68" y="13"/>
                    <a:pt x="67" y="18"/>
                    <a:pt x="63" y="18"/>
                  </a:cubicBezTo>
                  <a:cubicBezTo>
                    <a:pt x="57" y="18"/>
                    <a:pt x="52" y="12"/>
                    <a:pt x="52" y="7"/>
                  </a:cubicBezTo>
                  <a:cubicBezTo>
                    <a:pt x="52" y="4"/>
                    <a:pt x="51" y="0"/>
                    <a:pt x="47" y="0"/>
                  </a:cubicBezTo>
                  <a:cubicBezTo>
                    <a:pt x="46" y="0"/>
                    <a:pt x="42" y="6"/>
                    <a:pt x="42" y="8"/>
                  </a:cubicBezTo>
                  <a:cubicBezTo>
                    <a:pt x="42" y="11"/>
                    <a:pt x="45" y="14"/>
                    <a:pt x="45" y="19"/>
                  </a:cubicBezTo>
                  <a:cubicBezTo>
                    <a:pt x="45" y="25"/>
                    <a:pt x="41" y="30"/>
                    <a:pt x="36" y="30"/>
                  </a:cubicBezTo>
                  <a:cubicBezTo>
                    <a:pt x="32" y="30"/>
                    <a:pt x="30" y="27"/>
                    <a:pt x="27" y="27"/>
                  </a:cubicBezTo>
                  <a:cubicBezTo>
                    <a:pt x="21" y="27"/>
                    <a:pt x="21" y="34"/>
                    <a:pt x="16" y="34"/>
                  </a:cubicBezTo>
                  <a:cubicBezTo>
                    <a:pt x="11" y="34"/>
                    <a:pt x="11" y="29"/>
                    <a:pt x="6" y="29"/>
                  </a:cubicBezTo>
                  <a:cubicBezTo>
                    <a:pt x="3" y="29"/>
                    <a:pt x="0" y="31"/>
                    <a:pt x="0" y="34"/>
                  </a:cubicBezTo>
                  <a:cubicBezTo>
                    <a:pt x="0" y="38"/>
                    <a:pt x="8" y="39"/>
                    <a:pt x="8" y="43"/>
                  </a:cubicBezTo>
                  <a:cubicBezTo>
                    <a:pt x="8" y="47"/>
                    <a:pt x="3" y="48"/>
                    <a:pt x="3" y="51"/>
                  </a:cubicBezTo>
                  <a:cubicBezTo>
                    <a:pt x="3" y="56"/>
                    <a:pt x="11" y="58"/>
                    <a:pt x="16" y="58"/>
                  </a:cubicBezTo>
                  <a:cubicBezTo>
                    <a:pt x="17" y="58"/>
                    <a:pt x="26" y="54"/>
                    <a:pt x="27" y="53"/>
                  </a:cubicBezTo>
                  <a:cubicBezTo>
                    <a:pt x="29" y="51"/>
                    <a:pt x="28" y="47"/>
                    <a:pt x="31" y="47"/>
                  </a:cubicBezTo>
                  <a:cubicBezTo>
                    <a:pt x="36" y="47"/>
                    <a:pt x="33" y="54"/>
                    <a:pt x="36" y="55"/>
                  </a:cubicBezTo>
                  <a:cubicBezTo>
                    <a:pt x="38" y="57"/>
                    <a:pt x="41" y="55"/>
                    <a:pt x="44" y="56"/>
                  </a:cubicBezTo>
                  <a:cubicBezTo>
                    <a:pt x="47" y="57"/>
                    <a:pt x="48" y="61"/>
                    <a:pt x="51" y="63"/>
                  </a:cubicBezTo>
                  <a:cubicBezTo>
                    <a:pt x="57" y="66"/>
                    <a:pt x="60" y="70"/>
                    <a:pt x="61" y="77"/>
                  </a:cubicBezTo>
                  <a:cubicBezTo>
                    <a:pt x="62" y="79"/>
                    <a:pt x="64" y="80"/>
                    <a:pt x="64" y="83"/>
                  </a:cubicBezTo>
                  <a:cubicBezTo>
                    <a:pt x="64" y="87"/>
                    <a:pt x="62" y="88"/>
                    <a:pt x="61" y="90"/>
                  </a:cubicBezTo>
                  <a:lnTo>
                    <a:pt x="61" y="90"/>
                  </a:lnTo>
                  <a:lnTo>
                    <a:pt x="60" y="91"/>
                  </a:lnTo>
                  <a:lnTo>
                    <a:pt x="60" y="91"/>
                  </a:lnTo>
                </a:path>
              </a:pathLst>
            </a:custGeom>
            <a:solidFill>
              <a:srgbClr val="3F5FB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3" name="Freeform 69">
              <a:extLst>
                <a:ext uri="{FF2B5EF4-FFF2-40B4-BE49-F238E27FC236}">
                  <a16:creationId xmlns:a16="http://schemas.microsoft.com/office/drawing/2014/main" id="{FFE5F7D1-0C21-47BA-BBAB-49264859BB6A}"/>
                </a:ext>
              </a:extLst>
            </p:cNvPr>
            <p:cNvSpPr>
              <a:spLocks/>
            </p:cNvSpPr>
            <p:nvPr/>
          </p:nvSpPr>
          <p:spPr bwMode="gray">
            <a:xfrm>
              <a:off x="4429527" y="5635194"/>
              <a:ext cx="620003" cy="435844"/>
            </a:xfrm>
            <a:custGeom>
              <a:avLst/>
              <a:gdLst>
                <a:gd name="T0" fmla="*/ 92 w 101"/>
                <a:gd name="T1" fmla="*/ 68 h 71"/>
                <a:gd name="T2" fmla="*/ 98 w 101"/>
                <a:gd name="T3" fmla="*/ 62 h 71"/>
                <a:gd name="T4" fmla="*/ 94 w 101"/>
                <a:gd name="T5" fmla="*/ 55 h 71"/>
                <a:gd name="T6" fmla="*/ 98 w 101"/>
                <a:gd name="T7" fmla="*/ 47 h 71"/>
                <a:gd name="T8" fmla="*/ 94 w 101"/>
                <a:gd name="T9" fmla="*/ 41 h 71"/>
                <a:gd name="T10" fmla="*/ 96 w 101"/>
                <a:gd name="T11" fmla="*/ 36 h 71"/>
                <a:gd name="T12" fmla="*/ 93 w 101"/>
                <a:gd name="T13" fmla="*/ 31 h 71"/>
                <a:gd name="T14" fmla="*/ 99 w 101"/>
                <a:gd name="T15" fmla="*/ 24 h 71"/>
                <a:gd name="T16" fmla="*/ 101 w 101"/>
                <a:gd name="T17" fmla="*/ 19 h 71"/>
                <a:gd name="T18" fmla="*/ 97 w 101"/>
                <a:gd name="T19" fmla="*/ 16 h 71"/>
                <a:gd name="T20" fmla="*/ 86 w 101"/>
                <a:gd name="T21" fmla="*/ 11 h 71"/>
                <a:gd name="T22" fmla="*/ 86 w 101"/>
                <a:gd name="T23" fmla="*/ 11 h 71"/>
                <a:gd name="T24" fmla="*/ 81 w 101"/>
                <a:gd name="T25" fmla="*/ 11 h 71"/>
                <a:gd name="T26" fmla="*/ 66 w 101"/>
                <a:gd name="T27" fmla="*/ 8 h 71"/>
                <a:gd name="T28" fmla="*/ 66 w 101"/>
                <a:gd name="T29" fmla="*/ 8 h 71"/>
                <a:gd name="T30" fmla="*/ 48 w 101"/>
                <a:gd name="T31" fmla="*/ 8 h 71"/>
                <a:gd name="T32" fmla="*/ 31 w 101"/>
                <a:gd name="T33" fmla="*/ 0 h 71"/>
                <a:gd name="T34" fmla="*/ 21 w 101"/>
                <a:gd name="T35" fmla="*/ 11 h 71"/>
                <a:gd name="T36" fmla="*/ 17 w 101"/>
                <a:gd name="T37" fmla="*/ 25 h 71"/>
                <a:gd name="T38" fmla="*/ 15 w 101"/>
                <a:gd name="T39" fmla="*/ 25 h 71"/>
                <a:gd name="T40" fmla="*/ 7 w 101"/>
                <a:gd name="T41" fmla="*/ 35 h 71"/>
                <a:gd name="T42" fmla="*/ 2 w 101"/>
                <a:gd name="T43" fmla="*/ 39 h 71"/>
                <a:gd name="T44" fmla="*/ 0 w 101"/>
                <a:gd name="T45" fmla="*/ 46 h 71"/>
                <a:gd name="T46" fmla="*/ 0 w 101"/>
                <a:gd name="T47" fmla="*/ 46 h 71"/>
                <a:gd name="T48" fmla="*/ 1 w 101"/>
                <a:gd name="T49" fmla="*/ 47 h 71"/>
                <a:gd name="T50" fmla="*/ 1 w 101"/>
                <a:gd name="T51" fmla="*/ 47 h 71"/>
                <a:gd name="T52" fmla="*/ 14 w 101"/>
                <a:gd name="T53" fmla="*/ 45 h 71"/>
                <a:gd name="T54" fmla="*/ 14 w 101"/>
                <a:gd name="T55" fmla="*/ 45 h 71"/>
                <a:gd name="T56" fmla="*/ 14 w 101"/>
                <a:gd name="T57" fmla="*/ 42 h 71"/>
                <a:gd name="T58" fmla="*/ 14 w 101"/>
                <a:gd name="T59" fmla="*/ 42 h 71"/>
                <a:gd name="T60" fmla="*/ 11 w 101"/>
                <a:gd name="T61" fmla="*/ 41 h 71"/>
                <a:gd name="T62" fmla="*/ 15 w 101"/>
                <a:gd name="T63" fmla="*/ 35 h 71"/>
                <a:gd name="T64" fmla="*/ 22 w 101"/>
                <a:gd name="T65" fmla="*/ 38 h 71"/>
                <a:gd name="T66" fmla="*/ 19 w 101"/>
                <a:gd name="T67" fmla="*/ 42 h 71"/>
                <a:gd name="T68" fmla="*/ 20 w 101"/>
                <a:gd name="T69" fmla="*/ 45 h 71"/>
                <a:gd name="T70" fmla="*/ 17 w 101"/>
                <a:gd name="T71" fmla="*/ 48 h 71"/>
                <a:gd name="T72" fmla="*/ 22 w 101"/>
                <a:gd name="T73" fmla="*/ 56 h 71"/>
                <a:gd name="T74" fmla="*/ 34 w 101"/>
                <a:gd name="T75" fmla="*/ 57 h 71"/>
                <a:gd name="T76" fmla="*/ 40 w 101"/>
                <a:gd name="T77" fmla="*/ 54 h 71"/>
                <a:gd name="T78" fmla="*/ 38 w 101"/>
                <a:gd name="T79" fmla="*/ 50 h 71"/>
                <a:gd name="T80" fmla="*/ 41 w 101"/>
                <a:gd name="T81" fmla="*/ 48 h 71"/>
                <a:gd name="T82" fmla="*/ 61 w 101"/>
                <a:gd name="T83" fmla="*/ 57 h 71"/>
                <a:gd name="T84" fmla="*/ 61 w 101"/>
                <a:gd name="T85" fmla="*/ 57 h 71"/>
                <a:gd name="T86" fmla="*/ 63 w 101"/>
                <a:gd name="T87" fmla="*/ 57 h 71"/>
                <a:gd name="T88" fmla="*/ 63 w 101"/>
                <a:gd name="T89" fmla="*/ 57 h 71"/>
                <a:gd name="T90" fmla="*/ 69 w 101"/>
                <a:gd name="T91" fmla="*/ 53 h 71"/>
                <a:gd name="T92" fmla="*/ 74 w 101"/>
                <a:gd name="T93" fmla="*/ 67 h 71"/>
                <a:gd name="T94" fmla="*/ 74 w 101"/>
                <a:gd name="T95" fmla="*/ 67 h 71"/>
                <a:gd name="T96" fmla="*/ 85 w 101"/>
                <a:gd name="T97" fmla="*/ 67 h 71"/>
                <a:gd name="T98" fmla="*/ 85 w 101"/>
                <a:gd name="T99" fmla="*/ 67 h 71"/>
                <a:gd name="T100" fmla="*/ 88 w 101"/>
                <a:gd name="T101" fmla="*/ 71 h 71"/>
                <a:gd name="T102" fmla="*/ 91 w 101"/>
                <a:gd name="T103" fmla="*/ 68 h 71"/>
                <a:gd name="T104" fmla="*/ 91 w 101"/>
                <a:gd name="T105" fmla="*/ 68 h 71"/>
                <a:gd name="T106" fmla="*/ 92 w 101"/>
                <a:gd name="T107" fmla="*/ 68 h 71"/>
                <a:gd name="T108" fmla="*/ 92 w 101"/>
                <a:gd name="T109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1" h="71">
                  <a:moveTo>
                    <a:pt x="92" y="68"/>
                  </a:moveTo>
                  <a:cubicBezTo>
                    <a:pt x="93" y="66"/>
                    <a:pt x="98" y="65"/>
                    <a:pt x="98" y="62"/>
                  </a:cubicBezTo>
                  <a:cubicBezTo>
                    <a:pt x="98" y="59"/>
                    <a:pt x="94" y="58"/>
                    <a:pt x="94" y="55"/>
                  </a:cubicBezTo>
                  <a:cubicBezTo>
                    <a:pt x="94" y="52"/>
                    <a:pt x="98" y="50"/>
                    <a:pt x="98" y="47"/>
                  </a:cubicBezTo>
                  <a:cubicBezTo>
                    <a:pt x="98" y="44"/>
                    <a:pt x="94" y="45"/>
                    <a:pt x="94" y="41"/>
                  </a:cubicBezTo>
                  <a:cubicBezTo>
                    <a:pt x="94" y="39"/>
                    <a:pt x="96" y="38"/>
                    <a:pt x="96" y="36"/>
                  </a:cubicBezTo>
                  <a:cubicBezTo>
                    <a:pt x="96" y="34"/>
                    <a:pt x="93" y="34"/>
                    <a:pt x="93" y="31"/>
                  </a:cubicBezTo>
                  <a:cubicBezTo>
                    <a:pt x="93" y="27"/>
                    <a:pt x="99" y="27"/>
                    <a:pt x="99" y="24"/>
                  </a:cubicBezTo>
                  <a:cubicBezTo>
                    <a:pt x="100" y="22"/>
                    <a:pt x="100" y="21"/>
                    <a:pt x="101" y="19"/>
                  </a:cubicBezTo>
                  <a:cubicBezTo>
                    <a:pt x="100" y="19"/>
                    <a:pt x="97" y="17"/>
                    <a:pt x="97" y="16"/>
                  </a:cubicBezTo>
                  <a:cubicBezTo>
                    <a:pt x="97" y="16"/>
                    <a:pt x="86" y="11"/>
                    <a:pt x="86" y="11"/>
                  </a:cubicBezTo>
                  <a:lnTo>
                    <a:pt x="86" y="11"/>
                  </a:lnTo>
                  <a:lnTo>
                    <a:pt x="81" y="11"/>
                  </a:lnTo>
                  <a:lnTo>
                    <a:pt x="66" y="8"/>
                  </a:lnTo>
                  <a:lnTo>
                    <a:pt x="66" y="8"/>
                  </a:lnTo>
                  <a:cubicBezTo>
                    <a:pt x="59" y="9"/>
                    <a:pt x="58" y="8"/>
                    <a:pt x="48" y="8"/>
                  </a:cubicBezTo>
                  <a:cubicBezTo>
                    <a:pt x="42" y="7"/>
                    <a:pt x="31" y="6"/>
                    <a:pt x="31" y="0"/>
                  </a:cubicBezTo>
                  <a:cubicBezTo>
                    <a:pt x="26" y="2"/>
                    <a:pt x="21" y="5"/>
                    <a:pt x="21" y="11"/>
                  </a:cubicBezTo>
                  <a:cubicBezTo>
                    <a:pt x="21" y="15"/>
                    <a:pt x="21" y="25"/>
                    <a:pt x="17" y="25"/>
                  </a:cubicBezTo>
                  <a:cubicBezTo>
                    <a:pt x="17" y="25"/>
                    <a:pt x="16" y="25"/>
                    <a:pt x="15" y="25"/>
                  </a:cubicBezTo>
                  <a:cubicBezTo>
                    <a:pt x="12" y="25"/>
                    <a:pt x="10" y="33"/>
                    <a:pt x="7" y="35"/>
                  </a:cubicBezTo>
                  <a:cubicBezTo>
                    <a:pt x="6" y="37"/>
                    <a:pt x="4" y="37"/>
                    <a:pt x="2" y="39"/>
                  </a:cubicBezTo>
                  <a:cubicBezTo>
                    <a:pt x="0" y="40"/>
                    <a:pt x="1" y="44"/>
                    <a:pt x="0" y="46"/>
                  </a:cubicBezTo>
                  <a:lnTo>
                    <a:pt x="0" y="46"/>
                  </a:lnTo>
                  <a:lnTo>
                    <a:pt x="1" y="47"/>
                  </a:lnTo>
                  <a:lnTo>
                    <a:pt x="1" y="47"/>
                  </a:lnTo>
                  <a:cubicBezTo>
                    <a:pt x="6" y="47"/>
                    <a:pt x="12" y="46"/>
                    <a:pt x="14" y="45"/>
                  </a:cubicBezTo>
                  <a:lnTo>
                    <a:pt x="14" y="45"/>
                  </a:lnTo>
                  <a:lnTo>
                    <a:pt x="14" y="42"/>
                  </a:lnTo>
                  <a:lnTo>
                    <a:pt x="14" y="42"/>
                  </a:lnTo>
                  <a:cubicBezTo>
                    <a:pt x="12" y="42"/>
                    <a:pt x="12" y="41"/>
                    <a:pt x="11" y="41"/>
                  </a:cubicBezTo>
                  <a:cubicBezTo>
                    <a:pt x="12" y="40"/>
                    <a:pt x="13" y="35"/>
                    <a:pt x="15" y="35"/>
                  </a:cubicBezTo>
                  <a:cubicBezTo>
                    <a:pt x="17" y="35"/>
                    <a:pt x="22" y="36"/>
                    <a:pt x="22" y="38"/>
                  </a:cubicBezTo>
                  <a:cubicBezTo>
                    <a:pt x="22" y="40"/>
                    <a:pt x="19" y="41"/>
                    <a:pt x="19" y="42"/>
                  </a:cubicBezTo>
                  <a:cubicBezTo>
                    <a:pt x="19" y="43"/>
                    <a:pt x="20" y="45"/>
                    <a:pt x="20" y="45"/>
                  </a:cubicBezTo>
                  <a:cubicBezTo>
                    <a:pt x="18" y="46"/>
                    <a:pt x="17" y="46"/>
                    <a:pt x="17" y="48"/>
                  </a:cubicBezTo>
                  <a:cubicBezTo>
                    <a:pt x="17" y="49"/>
                    <a:pt x="21" y="55"/>
                    <a:pt x="22" y="56"/>
                  </a:cubicBezTo>
                  <a:cubicBezTo>
                    <a:pt x="30" y="56"/>
                    <a:pt x="31" y="57"/>
                    <a:pt x="34" y="57"/>
                  </a:cubicBezTo>
                  <a:cubicBezTo>
                    <a:pt x="36" y="57"/>
                    <a:pt x="40" y="57"/>
                    <a:pt x="40" y="54"/>
                  </a:cubicBezTo>
                  <a:cubicBezTo>
                    <a:pt x="40" y="53"/>
                    <a:pt x="38" y="52"/>
                    <a:pt x="38" y="50"/>
                  </a:cubicBezTo>
                  <a:cubicBezTo>
                    <a:pt x="38" y="49"/>
                    <a:pt x="39" y="48"/>
                    <a:pt x="41" y="48"/>
                  </a:cubicBezTo>
                  <a:cubicBezTo>
                    <a:pt x="47" y="48"/>
                    <a:pt x="51" y="60"/>
                    <a:pt x="61" y="57"/>
                  </a:cubicBezTo>
                  <a:lnTo>
                    <a:pt x="61" y="57"/>
                  </a:lnTo>
                  <a:lnTo>
                    <a:pt x="63" y="57"/>
                  </a:lnTo>
                  <a:lnTo>
                    <a:pt x="63" y="57"/>
                  </a:lnTo>
                  <a:cubicBezTo>
                    <a:pt x="64" y="55"/>
                    <a:pt x="66" y="53"/>
                    <a:pt x="69" y="53"/>
                  </a:cubicBezTo>
                  <a:cubicBezTo>
                    <a:pt x="75" y="53"/>
                    <a:pt x="71" y="65"/>
                    <a:pt x="74" y="67"/>
                  </a:cubicBezTo>
                  <a:lnTo>
                    <a:pt x="74" y="67"/>
                  </a:lnTo>
                  <a:lnTo>
                    <a:pt x="85" y="67"/>
                  </a:lnTo>
                  <a:lnTo>
                    <a:pt x="85" y="67"/>
                  </a:lnTo>
                  <a:cubicBezTo>
                    <a:pt x="85" y="68"/>
                    <a:pt x="88" y="71"/>
                    <a:pt x="88" y="71"/>
                  </a:cubicBezTo>
                  <a:cubicBezTo>
                    <a:pt x="90" y="71"/>
                    <a:pt x="91" y="68"/>
                    <a:pt x="91" y="68"/>
                  </a:cubicBezTo>
                  <a:lnTo>
                    <a:pt x="91" y="68"/>
                  </a:lnTo>
                  <a:lnTo>
                    <a:pt x="92" y="68"/>
                  </a:lnTo>
                  <a:lnTo>
                    <a:pt x="92" y="68"/>
                  </a:lnTo>
                </a:path>
              </a:pathLst>
            </a:custGeom>
            <a:solidFill>
              <a:srgbClr val="6685C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4" name="Freeform 70">
              <a:extLst>
                <a:ext uri="{FF2B5EF4-FFF2-40B4-BE49-F238E27FC236}">
                  <a16:creationId xmlns:a16="http://schemas.microsoft.com/office/drawing/2014/main" id="{018A250C-A6AC-4E0C-AE32-A85BEEF3F26E}"/>
                </a:ext>
              </a:extLst>
            </p:cNvPr>
            <p:cNvSpPr>
              <a:spLocks/>
            </p:cNvSpPr>
            <p:nvPr/>
          </p:nvSpPr>
          <p:spPr bwMode="gray">
            <a:xfrm>
              <a:off x="4988144" y="5690442"/>
              <a:ext cx="527924" cy="441983"/>
            </a:xfrm>
            <a:custGeom>
              <a:avLst/>
              <a:gdLst>
                <a:gd name="T0" fmla="*/ 0 w 86"/>
                <a:gd name="T1" fmla="*/ 59 h 72"/>
                <a:gd name="T2" fmla="*/ 0 w 86"/>
                <a:gd name="T3" fmla="*/ 59 h 72"/>
                <a:gd name="T4" fmla="*/ 0 w 86"/>
                <a:gd name="T5" fmla="*/ 59 h 72"/>
                <a:gd name="T6" fmla="*/ 8 w 86"/>
                <a:gd name="T7" fmla="*/ 65 h 72"/>
                <a:gd name="T8" fmla="*/ 16 w 86"/>
                <a:gd name="T9" fmla="*/ 71 h 72"/>
                <a:gd name="T10" fmla="*/ 23 w 86"/>
                <a:gd name="T11" fmla="*/ 65 h 72"/>
                <a:gd name="T12" fmla="*/ 32 w 86"/>
                <a:gd name="T13" fmla="*/ 66 h 72"/>
                <a:gd name="T14" fmla="*/ 36 w 86"/>
                <a:gd name="T15" fmla="*/ 72 h 72"/>
                <a:gd name="T16" fmla="*/ 40 w 86"/>
                <a:gd name="T17" fmla="*/ 66 h 72"/>
                <a:gd name="T18" fmla="*/ 46 w 86"/>
                <a:gd name="T19" fmla="*/ 63 h 72"/>
                <a:gd name="T20" fmla="*/ 53 w 86"/>
                <a:gd name="T21" fmla="*/ 64 h 72"/>
                <a:gd name="T22" fmla="*/ 63 w 86"/>
                <a:gd name="T23" fmla="*/ 58 h 72"/>
                <a:gd name="T24" fmla="*/ 67 w 86"/>
                <a:gd name="T25" fmla="*/ 54 h 72"/>
                <a:gd name="T26" fmla="*/ 71 w 86"/>
                <a:gd name="T27" fmla="*/ 57 h 72"/>
                <a:gd name="T28" fmla="*/ 73 w 86"/>
                <a:gd name="T29" fmla="*/ 50 h 72"/>
                <a:gd name="T30" fmla="*/ 75 w 86"/>
                <a:gd name="T31" fmla="*/ 45 h 72"/>
                <a:gd name="T32" fmla="*/ 67 w 86"/>
                <a:gd name="T33" fmla="*/ 46 h 72"/>
                <a:gd name="T34" fmla="*/ 71 w 86"/>
                <a:gd name="T35" fmla="*/ 43 h 72"/>
                <a:gd name="T36" fmla="*/ 78 w 86"/>
                <a:gd name="T37" fmla="*/ 31 h 72"/>
                <a:gd name="T38" fmla="*/ 81 w 86"/>
                <a:gd name="T39" fmla="*/ 31 h 72"/>
                <a:gd name="T40" fmla="*/ 86 w 86"/>
                <a:gd name="T41" fmla="*/ 29 h 72"/>
                <a:gd name="T42" fmla="*/ 84 w 86"/>
                <a:gd name="T43" fmla="*/ 25 h 72"/>
                <a:gd name="T44" fmla="*/ 86 w 86"/>
                <a:gd name="T45" fmla="*/ 19 h 72"/>
                <a:gd name="T46" fmla="*/ 78 w 86"/>
                <a:gd name="T47" fmla="*/ 15 h 72"/>
                <a:gd name="T48" fmla="*/ 76 w 86"/>
                <a:gd name="T49" fmla="*/ 11 h 72"/>
                <a:gd name="T50" fmla="*/ 66 w 86"/>
                <a:gd name="T51" fmla="*/ 1 h 72"/>
                <a:gd name="T52" fmla="*/ 66 w 86"/>
                <a:gd name="T53" fmla="*/ 1 h 72"/>
                <a:gd name="T54" fmla="*/ 61 w 86"/>
                <a:gd name="T55" fmla="*/ 1 h 72"/>
                <a:gd name="T56" fmla="*/ 61 w 86"/>
                <a:gd name="T57" fmla="*/ 1 h 72"/>
                <a:gd name="T58" fmla="*/ 51 w 86"/>
                <a:gd name="T59" fmla="*/ 2 h 72"/>
                <a:gd name="T60" fmla="*/ 46 w 86"/>
                <a:gd name="T61" fmla="*/ 6 h 72"/>
                <a:gd name="T62" fmla="*/ 39 w 86"/>
                <a:gd name="T63" fmla="*/ 2 h 72"/>
                <a:gd name="T64" fmla="*/ 36 w 86"/>
                <a:gd name="T65" fmla="*/ 7 h 72"/>
                <a:gd name="T66" fmla="*/ 30 w 86"/>
                <a:gd name="T67" fmla="*/ 8 h 72"/>
                <a:gd name="T68" fmla="*/ 27 w 86"/>
                <a:gd name="T69" fmla="*/ 13 h 72"/>
                <a:gd name="T70" fmla="*/ 21 w 86"/>
                <a:gd name="T71" fmla="*/ 10 h 72"/>
                <a:gd name="T72" fmla="*/ 19 w 86"/>
                <a:gd name="T73" fmla="*/ 7 h 72"/>
                <a:gd name="T74" fmla="*/ 10 w 86"/>
                <a:gd name="T75" fmla="*/ 11 h 72"/>
                <a:gd name="T76" fmla="*/ 8 w 86"/>
                <a:gd name="T77" fmla="*/ 15 h 72"/>
                <a:gd name="T78" fmla="*/ 2 w 86"/>
                <a:gd name="T79" fmla="*/ 22 h 72"/>
                <a:gd name="T80" fmla="*/ 5 w 86"/>
                <a:gd name="T81" fmla="*/ 27 h 72"/>
                <a:gd name="T82" fmla="*/ 3 w 86"/>
                <a:gd name="T83" fmla="*/ 32 h 72"/>
                <a:gd name="T84" fmla="*/ 7 w 86"/>
                <a:gd name="T85" fmla="*/ 38 h 72"/>
                <a:gd name="T86" fmla="*/ 3 w 86"/>
                <a:gd name="T87" fmla="*/ 46 h 72"/>
                <a:gd name="T88" fmla="*/ 7 w 86"/>
                <a:gd name="T89" fmla="*/ 53 h 72"/>
                <a:gd name="T90" fmla="*/ 1 w 86"/>
                <a:gd name="T91" fmla="*/ 59 h 72"/>
                <a:gd name="T92" fmla="*/ 1 w 86"/>
                <a:gd name="T93" fmla="*/ 59 h 72"/>
                <a:gd name="T94" fmla="*/ 0 w 86"/>
                <a:gd name="T95" fmla="*/ 59 h 72"/>
                <a:gd name="T96" fmla="*/ 0 w 86"/>
                <a:gd name="T97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" h="72">
                  <a:moveTo>
                    <a:pt x="0" y="59"/>
                  </a:moveTo>
                  <a:lnTo>
                    <a:pt x="0" y="59"/>
                  </a:lnTo>
                  <a:lnTo>
                    <a:pt x="0" y="59"/>
                  </a:lnTo>
                  <a:cubicBezTo>
                    <a:pt x="2" y="59"/>
                    <a:pt x="5" y="61"/>
                    <a:pt x="8" y="65"/>
                  </a:cubicBezTo>
                  <a:cubicBezTo>
                    <a:pt x="11" y="64"/>
                    <a:pt x="13" y="71"/>
                    <a:pt x="16" y="71"/>
                  </a:cubicBezTo>
                  <a:cubicBezTo>
                    <a:pt x="21" y="71"/>
                    <a:pt x="19" y="65"/>
                    <a:pt x="23" y="65"/>
                  </a:cubicBezTo>
                  <a:cubicBezTo>
                    <a:pt x="26" y="65"/>
                    <a:pt x="29" y="65"/>
                    <a:pt x="32" y="66"/>
                  </a:cubicBezTo>
                  <a:cubicBezTo>
                    <a:pt x="35" y="67"/>
                    <a:pt x="34" y="72"/>
                    <a:pt x="36" y="72"/>
                  </a:cubicBezTo>
                  <a:cubicBezTo>
                    <a:pt x="39" y="72"/>
                    <a:pt x="39" y="68"/>
                    <a:pt x="40" y="66"/>
                  </a:cubicBezTo>
                  <a:cubicBezTo>
                    <a:pt x="41" y="65"/>
                    <a:pt x="44" y="63"/>
                    <a:pt x="46" y="63"/>
                  </a:cubicBezTo>
                  <a:cubicBezTo>
                    <a:pt x="49" y="63"/>
                    <a:pt x="51" y="64"/>
                    <a:pt x="53" y="64"/>
                  </a:cubicBezTo>
                  <a:cubicBezTo>
                    <a:pt x="55" y="57"/>
                    <a:pt x="56" y="58"/>
                    <a:pt x="63" y="58"/>
                  </a:cubicBezTo>
                  <a:cubicBezTo>
                    <a:pt x="66" y="57"/>
                    <a:pt x="66" y="55"/>
                    <a:pt x="67" y="54"/>
                  </a:cubicBezTo>
                  <a:cubicBezTo>
                    <a:pt x="68" y="56"/>
                    <a:pt x="69" y="57"/>
                    <a:pt x="71" y="57"/>
                  </a:cubicBezTo>
                  <a:cubicBezTo>
                    <a:pt x="75" y="57"/>
                    <a:pt x="72" y="52"/>
                    <a:pt x="73" y="50"/>
                  </a:cubicBezTo>
                  <a:cubicBezTo>
                    <a:pt x="73" y="50"/>
                    <a:pt x="76" y="48"/>
                    <a:pt x="75" y="45"/>
                  </a:cubicBezTo>
                  <a:cubicBezTo>
                    <a:pt x="72" y="42"/>
                    <a:pt x="70" y="49"/>
                    <a:pt x="67" y="46"/>
                  </a:cubicBezTo>
                  <a:cubicBezTo>
                    <a:pt x="67" y="46"/>
                    <a:pt x="70" y="43"/>
                    <a:pt x="71" y="43"/>
                  </a:cubicBezTo>
                  <a:cubicBezTo>
                    <a:pt x="74" y="40"/>
                    <a:pt x="76" y="36"/>
                    <a:pt x="78" y="31"/>
                  </a:cubicBezTo>
                  <a:cubicBezTo>
                    <a:pt x="80" y="32"/>
                    <a:pt x="80" y="31"/>
                    <a:pt x="81" y="31"/>
                  </a:cubicBezTo>
                  <a:cubicBezTo>
                    <a:pt x="84" y="31"/>
                    <a:pt x="85" y="31"/>
                    <a:pt x="86" y="29"/>
                  </a:cubicBezTo>
                  <a:cubicBezTo>
                    <a:pt x="85" y="29"/>
                    <a:pt x="84" y="27"/>
                    <a:pt x="84" y="25"/>
                  </a:cubicBezTo>
                  <a:cubicBezTo>
                    <a:pt x="84" y="23"/>
                    <a:pt x="86" y="22"/>
                    <a:pt x="86" y="19"/>
                  </a:cubicBezTo>
                  <a:cubicBezTo>
                    <a:pt x="86" y="17"/>
                    <a:pt x="80" y="16"/>
                    <a:pt x="78" y="15"/>
                  </a:cubicBezTo>
                  <a:cubicBezTo>
                    <a:pt x="78" y="15"/>
                    <a:pt x="76" y="12"/>
                    <a:pt x="76" y="11"/>
                  </a:cubicBezTo>
                  <a:cubicBezTo>
                    <a:pt x="74" y="6"/>
                    <a:pt x="71" y="3"/>
                    <a:pt x="66" y="1"/>
                  </a:cubicBezTo>
                  <a:lnTo>
                    <a:pt x="66" y="1"/>
                  </a:lnTo>
                  <a:lnTo>
                    <a:pt x="61" y="1"/>
                  </a:lnTo>
                  <a:lnTo>
                    <a:pt x="61" y="1"/>
                  </a:lnTo>
                  <a:cubicBezTo>
                    <a:pt x="59" y="0"/>
                    <a:pt x="53" y="0"/>
                    <a:pt x="51" y="2"/>
                  </a:cubicBezTo>
                  <a:cubicBezTo>
                    <a:pt x="51" y="3"/>
                    <a:pt x="49" y="6"/>
                    <a:pt x="46" y="6"/>
                  </a:cubicBezTo>
                  <a:cubicBezTo>
                    <a:pt x="43" y="6"/>
                    <a:pt x="42" y="2"/>
                    <a:pt x="39" y="2"/>
                  </a:cubicBezTo>
                  <a:cubicBezTo>
                    <a:pt x="37" y="2"/>
                    <a:pt x="36" y="4"/>
                    <a:pt x="36" y="7"/>
                  </a:cubicBezTo>
                  <a:cubicBezTo>
                    <a:pt x="35" y="9"/>
                    <a:pt x="32" y="7"/>
                    <a:pt x="30" y="8"/>
                  </a:cubicBezTo>
                  <a:cubicBezTo>
                    <a:pt x="29" y="9"/>
                    <a:pt x="29" y="13"/>
                    <a:pt x="27" y="13"/>
                  </a:cubicBezTo>
                  <a:cubicBezTo>
                    <a:pt x="25" y="13"/>
                    <a:pt x="22" y="11"/>
                    <a:pt x="21" y="10"/>
                  </a:cubicBezTo>
                  <a:cubicBezTo>
                    <a:pt x="21" y="9"/>
                    <a:pt x="21" y="7"/>
                    <a:pt x="19" y="7"/>
                  </a:cubicBezTo>
                  <a:cubicBezTo>
                    <a:pt x="16" y="7"/>
                    <a:pt x="15" y="11"/>
                    <a:pt x="10" y="11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8" y="18"/>
                    <a:pt x="2" y="18"/>
                    <a:pt x="2" y="22"/>
                  </a:cubicBezTo>
                  <a:cubicBezTo>
                    <a:pt x="2" y="25"/>
                    <a:pt x="5" y="25"/>
                    <a:pt x="5" y="27"/>
                  </a:cubicBezTo>
                  <a:cubicBezTo>
                    <a:pt x="5" y="29"/>
                    <a:pt x="3" y="30"/>
                    <a:pt x="3" y="32"/>
                  </a:cubicBezTo>
                  <a:cubicBezTo>
                    <a:pt x="3" y="36"/>
                    <a:pt x="7" y="35"/>
                    <a:pt x="7" y="38"/>
                  </a:cubicBezTo>
                  <a:cubicBezTo>
                    <a:pt x="7" y="41"/>
                    <a:pt x="3" y="43"/>
                    <a:pt x="3" y="46"/>
                  </a:cubicBezTo>
                  <a:cubicBezTo>
                    <a:pt x="3" y="49"/>
                    <a:pt x="7" y="50"/>
                    <a:pt x="7" y="53"/>
                  </a:cubicBezTo>
                  <a:cubicBezTo>
                    <a:pt x="7" y="56"/>
                    <a:pt x="2" y="57"/>
                    <a:pt x="1" y="59"/>
                  </a:cubicBezTo>
                  <a:lnTo>
                    <a:pt x="1" y="59"/>
                  </a:lnTo>
                  <a:lnTo>
                    <a:pt x="0" y="59"/>
                  </a:lnTo>
                  <a:lnTo>
                    <a:pt x="0" y="59"/>
                  </a:lnTo>
                </a:path>
              </a:pathLst>
            </a:custGeom>
            <a:solidFill>
              <a:srgbClr val="293EA7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5" name="Freeform 71">
              <a:extLst>
                <a:ext uri="{FF2B5EF4-FFF2-40B4-BE49-F238E27FC236}">
                  <a16:creationId xmlns:a16="http://schemas.microsoft.com/office/drawing/2014/main" id="{2829E990-C664-4C83-ACAF-D249F6B33306}"/>
                </a:ext>
              </a:extLst>
            </p:cNvPr>
            <p:cNvSpPr>
              <a:spLocks/>
            </p:cNvSpPr>
            <p:nvPr/>
          </p:nvSpPr>
          <p:spPr bwMode="gray">
            <a:xfrm>
              <a:off x="5393295" y="5352817"/>
              <a:ext cx="454260" cy="515646"/>
            </a:xfrm>
            <a:custGeom>
              <a:avLst/>
              <a:gdLst>
                <a:gd name="T0" fmla="*/ 20 w 74"/>
                <a:gd name="T1" fmla="*/ 84 h 84"/>
                <a:gd name="T2" fmla="*/ 26 w 74"/>
                <a:gd name="T3" fmla="*/ 75 h 84"/>
                <a:gd name="T4" fmla="*/ 35 w 74"/>
                <a:gd name="T5" fmla="*/ 73 h 84"/>
                <a:gd name="T6" fmla="*/ 39 w 74"/>
                <a:gd name="T7" fmla="*/ 65 h 84"/>
                <a:gd name="T8" fmla="*/ 50 w 74"/>
                <a:gd name="T9" fmla="*/ 61 h 84"/>
                <a:gd name="T10" fmla="*/ 52 w 74"/>
                <a:gd name="T11" fmla="*/ 56 h 84"/>
                <a:gd name="T12" fmla="*/ 64 w 74"/>
                <a:gd name="T13" fmla="*/ 49 h 84"/>
                <a:gd name="T14" fmla="*/ 62 w 74"/>
                <a:gd name="T15" fmla="*/ 44 h 84"/>
                <a:gd name="T16" fmla="*/ 74 w 74"/>
                <a:gd name="T17" fmla="*/ 28 h 84"/>
                <a:gd name="T18" fmla="*/ 71 w 74"/>
                <a:gd name="T19" fmla="*/ 19 h 84"/>
                <a:gd name="T20" fmla="*/ 71 w 74"/>
                <a:gd name="T21" fmla="*/ 12 h 84"/>
                <a:gd name="T22" fmla="*/ 69 w 74"/>
                <a:gd name="T23" fmla="*/ 12 h 84"/>
                <a:gd name="T24" fmla="*/ 53 w 74"/>
                <a:gd name="T25" fmla="*/ 18 h 84"/>
                <a:gd name="T26" fmla="*/ 44 w 74"/>
                <a:gd name="T27" fmla="*/ 15 h 84"/>
                <a:gd name="T28" fmla="*/ 19 w 74"/>
                <a:gd name="T29" fmla="*/ 0 h 84"/>
                <a:gd name="T30" fmla="*/ 9 w 74"/>
                <a:gd name="T31" fmla="*/ 4 h 84"/>
                <a:gd name="T32" fmla="*/ 3 w 74"/>
                <a:gd name="T33" fmla="*/ 18 h 84"/>
                <a:gd name="T34" fmla="*/ 7 w 74"/>
                <a:gd name="T35" fmla="*/ 32 h 84"/>
                <a:gd name="T36" fmla="*/ 15 w 74"/>
                <a:gd name="T37" fmla="*/ 41 h 84"/>
                <a:gd name="T38" fmla="*/ 18 w 74"/>
                <a:gd name="T39" fmla="*/ 43 h 84"/>
                <a:gd name="T40" fmla="*/ 16 w 74"/>
                <a:gd name="T41" fmla="*/ 45 h 84"/>
                <a:gd name="T42" fmla="*/ 16 w 74"/>
                <a:gd name="T43" fmla="*/ 45 h 84"/>
                <a:gd name="T44" fmla="*/ 10 w 74"/>
                <a:gd name="T45" fmla="*/ 45 h 84"/>
                <a:gd name="T46" fmla="*/ 10 w 74"/>
                <a:gd name="T47" fmla="*/ 45 h 84"/>
                <a:gd name="T48" fmla="*/ 2 w 74"/>
                <a:gd name="T49" fmla="*/ 51 h 84"/>
                <a:gd name="T50" fmla="*/ 3 w 74"/>
                <a:gd name="T51" fmla="*/ 53 h 84"/>
                <a:gd name="T52" fmla="*/ 0 w 74"/>
                <a:gd name="T53" fmla="*/ 56 h 84"/>
                <a:gd name="T54" fmla="*/ 0 w 74"/>
                <a:gd name="T55" fmla="*/ 56 h 84"/>
                <a:gd name="T56" fmla="*/ 0 w 74"/>
                <a:gd name="T57" fmla="*/ 56 h 84"/>
                <a:gd name="T58" fmla="*/ 0 w 74"/>
                <a:gd name="T59" fmla="*/ 56 h 84"/>
                <a:gd name="T60" fmla="*/ 10 w 74"/>
                <a:gd name="T61" fmla="*/ 66 h 84"/>
                <a:gd name="T62" fmla="*/ 12 w 74"/>
                <a:gd name="T63" fmla="*/ 70 h 84"/>
                <a:gd name="T64" fmla="*/ 20 w 74"/>
                <a:gd name="T65" fmla="*/ 74 h 84"/>
                <a:gd name="T66" fmla="*/ 18 w 74"/>
                <a:gd name="T67" fmla="*/ 80 h 84"/>
                <a:gd name="T68" fmla="*/ 21 w 74"/>
                <a:gd name="T69" fmla="*/ 84 h 84"/>
                <a:gd name="T70" fmla="*/ 21 w 74"/>
                <a:gd name="T71" fmla="*/ 84 h 84"/>
                <a:gd name="T72" fmla="*/ 20 w 74"/>
                <a:gd name="T73" fmla="*/ 84 h 84"/>
                <a:gd name="T74" fmla="*/ 20 w 74"/>
                <a:gd name="T7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84">
                  <a:moveTo>
                    <a:pt x="20" y="84"/>
                  </a:moveTo>
                  <a:cubicBezTo>
                    <a:pt x="23" y="82"/>
                    <a:pt x="24" y="78"/>
                    <a:pt x="26" y="75"/>
                  </a:cubicBezTo>
                  <a:cubicBezTo>
                    <a:pt x="27" y="74"/>
                    <a:pt x="32" y="73"/>
                    <a:pt x="35" y="73"/>
                  </a:cubicBezTo>
                  <a:cubicBezTo>
                    <a:pt x="36" y="72"/>
                    <a:pt x="35" y="65"/>
                    <a:pt x="39" y="65"/>
                  </a:cubicBezTo>
                  <a:cubicBezTo>
                    <a:pt x="42" y="59"/>
                    <a:pt x="44" y="64"/>
                    <a:pt x="50" y="61"/>
                  </a:cubicBezTo>
                  <a:cubicBezTo>
                    <a:pt x="51" y="60"/>
                    <a:pt x="51" y="57"/>
                    <a:pt x="52" y="56"/>
                  </a:cubicBezTo>
                  <a:cubicBezTo>
                    <a:pt x="53" y="54"/>
                    <a:pt x="60" y="50"/>
                    <a:pt x="64" y="49"/>
                  </a:cubicBezTo>
                  <a:cubicBezTo>
                    <a:pt x="63" y="48"/>
                    <a:pt x="62" y="46"/>
                    <a:pt x="62" y="44"/>
                  </a:cubicBezTo>
                  <a:cubicBezTo>
                    <a:pt x="62" y="36"/>
                    <a:pt x="74" y="36"/>
                    <a:pt x="74" y="28"/>
                  </a:cubicBezTo>
                  <a:cubicBezTo>
                    <a:pt x="74" y="24"/>
                    <a:pt x="71" y="21"/>
                    <a:pt x="71" y="19"/>
                  </a:cubicBezTo>
                  <a:cubicBezTo>
                    <a:pt x="71" y="18"/>
                    <a:pt x="71" y="15"/>
                    <a:pt x="71" y="12"/>
                  </a:cubicBezTo>
                  <a:cubicBezTo>
                    <a:pt x="71" y="12"/>
                    <a:pt x="70" y="12"/>
                    <a:pt x="69" y="12"/>
                  </a:cubicBezTo>
                  <a:cubicBezTo>
                    <a:pt x="63" y="12"/>
                    <a:pt x="59" y="18"/>
                    <a:pt x="53" y="18"/>
                  </a:cubicBezTo>
                  <a:cubicBezTo>
                    <a:pt x="50" y="18"/>
                    <a:pt x="47" y="15"/>
                    <a:pt x="44" y="15"/>
                  </a:cubicBezTo>
                  <a:cubicBezTo>
                    <a:pt x="34" y="13"/>
                    <a:pt x="22" y="10"/>
                    <a:pt x="19" y="0"/>
                  </a:cubicBezTo>
                  <a:cubicBezTo>
                    <a:pt x="16" y="3"/>
                    <a:pt x="12" y="2"/>
                    <a:pt x="9" y="4"/>
                  </a:cubicBezTo>
                  <a:cubicBezTo>
                    <a:pt x="5" y="6"/>
                    <a:pt x="3" y="11"/>
                    <a:pt x="3" y="18"/>
                  </a:cubicBezTo>
                  <a:cubicBezTo>
                    <a:pt x="3" y="23"/>
                    <a:pt x="4" y="28"/>
                    <a:pt x="7" y="32"/>
                  </a:cubicBezTo>
                  <a:cubicBezTo>
                    <a:pt x="9" y="34"/>
                    <a:pt x="13" y="39"/>
                    <a:pt x="15" y="41"/>
                  </a:cubicBezTo>
                  <a:cubicBezTo>
                    <a:pt x="16" y="41"/>
                    <a:pt x="18" y="42"/>
                    <a:pt x="18" y="43"/>
                  </a:cubicBezTo>
                  <a:cubicBezTo>
                    <a:pt x="18" y="44"/>
                    <a:pt x="17" y="45"/>
                    <a:pt x="16" y="45"/>
                  </a:cubicBezTo>
                  <a:lnTo>
                    <a:pt x="16" y="45"/>
                  </a:lnTo>
                  <a:lnTo>
                    <a:pt x="10" y="45"/>
                  </a:lnTo>
                  <a:lnTo>
                    <a:pt x="10" y="45"/>
                  </a:lnTo>
                  <a:cubicBezTo>
                    <a:pt x="8" y="47"/>
                    <a:pt x="2" y="46"/>
                    <a:pt x="2" y="51"/>
                  </a:cubicBezTo>
                  <a:cubicBezTo>
                    <a:pt x="2" y="52"/>
                    <a:pt x="3" y="52"/>
                    <a:pt x="3" y="53"/>
                  </a:cubicBezTo>
                  <a:cubicBezTo>
                    <a:pt x="3" y="55"/>
                    <a:pt x="2" y="55"/>
                    <a:pt x="0" y="56"/>
                  </a:cubicBez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cubicBezTo>
                    <a:pt x="5" y="58"/>
                    <a:pt x="8" y="61"/>
                    <a:pt x="10" y="66"/>
                  </a:cubicBezTo>
                  <a:cubicBezTo>
                    <a:pt x="10" y="67"/>
                    <a:pt x="12" y="70"/>
                    <a:pt x="12" y="70"/>
                  </a:cubicBezTo>
                  <a:cubicBezTo>
                    <a:pt x="14" y="71"/>
                    <a:pt x="20" y="72"/>
                    <a:pt x="20" y="74"/>
                  </a:cubicBezTo>
                  <a:cubicBezTo>
                    <a:pt x="20" y="77"/>
                    <a:pt x="18" y="78"/>
                    <a:pt x="18" y="80"/>
                  </a:cubicBezTo>
                  <a:cubicBezTo>
                    <a:pt x="18" y="82"/>
                    <a:pt x="19" y="84"/>
                    <a:pt x="21" y="84"/>
                  </a:cubicBezTo>
                  <a:lnTo>
                    <a:pt x="21" y="84"/>
                  </a:lnTo>
                  <a:lnTo>
                    <a:pt x="20" y="84"/>
                  </a:lnTo>
                  <a:lnTo>
                    <a:pt x="20" y="84"/>
                  </a:lnTo>
                </a:path>
              </a:pathLst>
            </a:custGeom>
            <a:solidFill>
              <a:srgbClr val="3E5EB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6" name="Freeform 72">
              <a:extLst>
                <a:ext uri="{FF2B5EF4-FFF2-40B4-BE49-F238E27FC236}">
                  <a16:creationId xmlns:a16="http://schemas.microsoft.com/office/drawing/2014/main" id="{31C786B7-6245-4A8C-B399-873A4C9F6867}"/>
                </a:ext>
              </a:extLst>
            </p:cNvPr>
            <p:cNvSpPr>
              <a:spLocks/>
            </p:cNvSpPr>
            <p:nvPr/>
          </p:nvSpPr>
          <p:spPr bwMode="gray">
            <a:xfrm>
              <a:off x="4926758" y="5193212"/>
              <a:ext cx="583172" cy="577033"/>
            </a:xfrm>
            <a:custGeom>
              <a:avLst/>
              <a:gdLst>
                <a:gd name="T0" fmla="*/ 94 w 95"/>
                <a:gd name="T1" fmla="*/ 0 h 94"/>
                <a:gd name="T2" fmla="*/ 95 w 95"/>
                <a:gd name="T3" fmla="*/ 4 h 94"/>
                <a:gd name="T4" fmla="*/ 90 w 95"/>
                <a:gd name="T5" fmla="*/ 9 h 94"/>
                <a:gd name="T6" fmla="*/ 93 w 95"/>
                <a:gd name="T7" fmla="*/ 16 h 94"/>
                <a:gd name="T8" fmla="*/ 94 w 95"/>
                <a:gd name="T9" fmla="*/ 23 h 94"/>
                <a:gd name="T10" fmla="*/ 95 w 95"/>
                <a:gd name="T11" fmla="*/ 26 h 94"/>
                <a:gd name="T12" fmla="*/ 85 w 95"/>
                <a:gd name="T13" fmla="*/ 30 h 94"/>
                <a:gd name="T14" fmla="*/ 79 w 95"/>
                <a:gd name="T15" fmla="*/ 44 h 94"/>
                <a:gd name="T16" fmla="*/ 83 w 95"/>
                <a:gd name="T17" fmla="*/ 58 h 94"/>
                <a:gd name="T18" fmla="*/ 91 w 95"/>
                <a:gd name="T19" fmla="*/ 67 h 94"/>
                <a:gd name="T20" fmla="*/ 94 w 95"/>
                <a:gd name="T21" fmla="*/ 69 h 94"/>
                <a:gd name="T22" fmla="*/ 92 w 95"/>
                <a:gd name="T23" fmla="*/ 71 h 94"/>
                <a:gd name="T24" fmla="*/ 92 w 95"/>
                <a:gd name="T25" fmla="*/ 71 h 94"/>
                <a:gd name="T26" fmla="*/ 86 w 95"/>
                <a:gd name="T27" fmla="*/ 71 h 94"/>
                <a:gd name="T28" fmla="*/ 86 w 95"/>
                <a:gd name="T29" fmla="*/ 71 h 94"/>
                <a:gd name="T30" fmla="*/ 78 w 95"/>
                <a:gd name="T31" fmla="*/ 77 h 94"/>
                <a:gd name="T32" fmla="*/ 79 w 95"/>
                <a:gd name="T33" fmla="*/ 79 h 94"/>
                <a:gd name="T34" fmla="*/ 76 w 95"/>
                <a:gd name="T35" fmla="*/ 82 h 94"/>
                <a:gd name="T36" fmla="*/ 76 w 95"/>
                <a:gd name="T37" fmla="*/ 82 h 94"/>
                <a:gd name="T38" fmla="*/ 71 w 95"/>
                <a:gd name="T39" fmla="*/ 82 h 94"/>
                <a:gd name="T40" fmla="*/ 71 w 95"/>
                <a:gd name="T41" fmla="*/ 82 h 94"/>
                <a:gd name="T42" fmla="*/ 61 w 95"/>
                <a:gd name="T43" fmla="*/ 83 h 94"/>
                <a:gd name="T44" fmla="*/ 56 w 95"/>
                <a:gd name="T45" fmla="*/ 87 h 94"/>
                <a:gd name="T46" fmla="*/ 49 w 95"/>
                <a:gd name="T47" fmla="*/ 83 h 94"/>
                <a:gd name="T48" fmla="*/ 46 w 95"/>
                <a:gd name="T49" fmla="*/ 88 h 94"/>
                <a:gd name="T50" fmla="*/ 40 w 95"/>
                <a:gd name="T51" fmla="*/ 89 h 94"/>
                <a:gd name="T52" fmla="*/ 37 w 95"/>
                <a:gd name="T53" fmla="*/ 94 h 94"/>
                <a:gd name="T54" fmla="*/ 31 w 95"/>
                <a:gd name="T55" fmla="*/ 91 h 94"/>
                <a:gd name="T56" fmla="*/ 29 w 95"/>
                <a:gd name="T57" fmla="*/ 88 h 94"/>
                <a:gd name="T58" fmla="*/ 20 w 95"/>
                <a:gd name="T59" fmla="*/ 91 h 94"/>
                <a:gd name="T60" fmla="*/ 16 w 95"/>
                <a:gd name="T61" fmla="*/ 88 h 94"/>
                <a:gd name="T62" fmla="*/ 5 w 95"/>
                <a:gd name="T63" fmla="*/ 83 h 94"/>
                <a:gd name="T64" fmla="*/ 5 w 95"/>
                <a:gd name="T65" fmla="*/ 80 h 94"/>
                <a:gd name="T66" fmla="*/ 5 w 95"/>
                <a:gd name="T67" fmla="*/ 80 h 94"/>
                <a:gd name="T68" fmla="*/ 5 w 95"/>
                <a:gd name="T69" fmla="*/ 74 h 94"/>
                <a:gd name="T70" fmla="*/ 5 w 95"/>
                <a:gd name="T71" fmla="*/ 74 h 94"/>
                <a:gd name="T72" fmla="*/ 1 w 95"/>
                <a:gd name="T73" fmla="*/ 65 h 94"/>
                <a:gd name="T74" fmla="*/ 2 w 95"/>
                <a:gd name="T75" fmla="*/ 61 h 94"/>
                <a:gd name="T76" fmla="*/ 0 w 95"/>
                <a:gd name="T77" fmla="*/ 53 h 94"/>
                <a:gd name="T78" fmla="*/ 4 w 95"/>
                <a:gd name="T79" fmla="*/ 49 h 94"/>
                <a:gd name="T80" fmla="*/ 9 w 95"/>
                <a:gd name="T81" fmla="*/ 47 h 94"/>
                <a:gd name="T82" fmla="*/ 12 w 95"/>
                <a:gd name="T83" fmla="*/ 47 h 94"/>
                <a:gd name="T84" fmla="*/ 23 w 95"/>
                <a:gd name="T85" fmla="*/ 46 h 94"/>
                <a:gd name="T86" fmla="*/ 26 w 95"/>
                <a:gd name="T87" fmla="*/ 43 h 94"/>
                <a:gd name="T88" fmla="*/ 25 w 95"/>
                <a:gd name="T89" fmla="*/ 37 h 94"/>
                <a:gd name="T90" fmla="*/ 25 w 95"/>
                <a:gd name="T91" fmla="*/ 34 h 94"/>
                <a:gd name="T92" fmla="*/ 33 w 95"/>
                <a:gd name="T93" fmla="*/ 24 h 94"/>
                <a:gd name="T94" fmla="*/ 39 w 95"/>
                <a:gd name="T95" fmla="*/ 20 h 94"/>
                <a:gd name="T96" fmla="*/ 43 w 95"/>
                <a:gd name="T97" fmla="*/ 26 h 94"/>
                <a:gd name="T98" fmla="*/ 54 w 95"/>
                <a:gd name="T99" fmla="*/ 16 h 94"/>
                <a:gd name="T100" fmla="*/ 67 w 95"/>
                <a:gd name="T101" fmla="*/ 21 h 94"/>
                <a:gd name="T102" fmla="*/ 80 w 95"/>
                <a:gd name="T103" fmla="*/ 8 h 94"/>
                <a:gd name="T104" fmla="*/ 94 w 95"/>
                <a:gd name="T105" fmla="*/ 0 h 94"/>
                <a:gd name="T106" fmla="*/ 94 w 95"/>
                <a:gd name="T107" fmla="*/ 0 h 94"/>
                <a:gd name="T108" fmla="*/ 94 w 95"/>
                <a:gd name="T109" fmla="*/ 0 h 94"/>
                <a:gd name="T110" fmla="*/ 94 w 95"/>
                <a:gd name="T1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94">
                  <a:moveTo>
                    <a:pt x="94" y="0"/>
                  </a:moveTo>
                  <a:cubicBezTo>
                    <a:pt x="94" y="2"/>
                    <a:pt x="95" y="3"/>
                    <a:pt x="95" y="4"/>
                  </a:cubicBezTo>
                  <a:cubicBezTo>
                    <a:pt x="95" y="7"/>
                    <a:pt x="90" y="6"/>
                    <a:pt x="90" y="9"/>
                  </a:cubicBezTo>
                  <a:cubicBezTo>
                    <a:pt x="90" y="14"/>
                    <a:pt x="93" y="12"/>
                    <a:pt x="93" y="16"/>
                  </a:cubicBezTo>
                  <a:cubicBezTo>
                    <a:pt x="93" y="18"/>
                    <a:pt x="94" y="22"/>
                    <a:pt x="94" y="23"/>
                  </a:cubicBezTo>
                  <a:cubicBezTo>
                    <a:pt x="94" y="24"/>
                    <a:pt x="94" y="25"/>
                    <a:pt x="95" y="26"/>
                  </a:cubicBezTo>
                  <a:cubicBezTo>
                    <a:pt x="92" y="29"/>
                    <a:pt x="88" y="28"/>
                    <a:pt x="85" y="30"/>
                  </a:cubicBezTo>
                  <a:cubicBezTo>
                    <a:pt x="81" y="32"/>
                    <a:pt x="79" y="37"/>
                    <a:pt x="79" y="44"/>
                  </a:cubicBezTo>
                  <a:cubicBezTo>
                    <a:pt x="79" y="49"/>
                    <a:pt x="80" y="54"/>
                    <a:pt x="83" y="58"/>
                  </a:cubicBezTo>
                  <a:cubicBezTo>
                    <a:pt x="85" y="60"/>
                    <a:pt x="89" y="65"/>
                    <a:pt x="91" y="67"/>
                  </a:cubicBezTo>
                  <a:cubicBezTo>
                    <a:pt x="92" y="67"/>
                    <a:pt x="94" y="68"/>
                    <a:pt x="94" y="69"/>
                  </a:cubicBezTo>
                  <a:cubicBezTo>
                    <a:pt x="94" y="70"/>
                    <a:pt x="93" y="71"/>
                    <a:pt x="92" y="71"/>
                  </a:cubicBezTo>
                  <a:lnTo>
                    <a:pt x="92" y="71"/>
                  </a:lnTo>
                  <a:lnTo>
                    <a:pt x="86" y="71"/>
                  </a:lnTo>
                  <a:lnTo>
                    <a:pt x="86" y="71"/>
                  </a:lnTo>
                  <a:cubicBezTo>
                    <a:pt x="84" y="73"/>
                    <a:pt x="78" y="72"/>
                    <a:pt x="78" y="77"/>
                  </a:cubicBezTo>
                  <a:cubicBezTo>
                    <a:pt x="78" y="78"/>
                    <a:pt x="79" y="78"/>
                    <a:pt x="79" y="79"/>
                  </a:cubicBezTo>
                  <a:cubicBezTo>
                    <a:pt x="79" y="81"/>
                    <a:pt x="78" y="81"/>
                    <a:pt x="76" y="82"/>
                  </a:cubicBezTo>
                  <a:lnTo>
                    <a:pt x="76" y="82"/>
                  </a:lnTo>
                  <a:lnTo>
                    <a:pt x="71" y="82"/>
                  </a:lnTo>
                  <a:lnTo>
                    <a:pt x="71" y="82"/>
                  </a:lnTo>
                  <a:cubicBezTo>
                    <a:pt x="69" y="81"/>
                    <a:pt x="63" y="81"/>
                    <a:pt x="61" y="83"/>
                  </a:cubicBezTo>
                  <a:cubicBezTo>
                    <a:pt x="61" y="84"/>
                    <a:pt x="59" y="87"/>
                    <a:pt x="56" y="87"/>
                  </a:cubicBezTo>
                  <a:cubicBezTo>
                    <a:pt x="53" y="87"/>
                    <a:pt x="52" y="83"/>
                    <a:pt x="49" y="83"/>
                  </a:cubicBezTo>
                  <a:cubicBezTo>
                    <a:pt x="47" y="83"/>
                    <a:pt x="46" y="85"/>
                    <a:pt x="46" y="88"/>
                  </a:cubicBezTo>
                  <a:cubicBezTo>
                    <a:pt x="45" y="90"/>
                    <a:pt x="42" y="88"/>
                    <a:pt x="40" y="89"/>
                  </a:cubicBezTo>
                  <a:cubicBezTo>
                    <a:pt x="39" y="90"/>
                    <a:pt x="39" y="94"/>
                    <a:pt x="37" y="94"/>
                  </a:cubicBezTo>
                  <a:cubicBezTo>
                    <a:pt x="35" y="94"/>
                    <a:pt x="32" y="92"/>
                    <a:pt x="31" y="91"/>
                  </a:cubicBezTo>
                  <a:cubicBezTo>
                    <a:pt x="31" y="90"/>
                    <a:pt x="31" y="88"/>
                    <a:pt x="29" y="88"/>
                  </a:cubicBezTo>
                  <a:cubicBezTo>
                    <a:pt x="26" y="88"/>
                    <a:pt x="25" y="91"/>
                    <a:pt x="20" y="91"/>
                  </a:cubicBezTo>
                  <a:cubicBezTo>
                    <a:pt x="19" y="91"/>
                    <a:pt x="16" y="89"/>
                    <a:pt x="16" y="88"/>
                  </a:cubicBezTo>
                  <a:cubicBezTo>
                    <a:pt x="16" y="88"/>
                    <a:pt x="5" y="83"/>
                    <a:pt x="5" y="83"/>
                  </a:cubicBezTo>
                  <a:cubicBezTo>
                    <a:pt x="5" y="82"/>
                    <a:pt x="5" y="81"/>
                    <a:pt x="5" y="80"/>
                  </a:cubicBezTo>
                  <a:lnTo>
                    <a:pt x="5" y="80"/>
                  </a:lnTo>
                  <a:lnTo>
                    <a:pt x="5" y="74"/>
                  </a:lnTo>
                  <a:lnTo>
                    <a:pt x="5" y="74"/>
                  </a:lnTo>
                  <a:cubicBezTo>
                    <a:pt x="5" y="70"/>
                    <a:pt x="1" y="70"/>
                    <a:pt x="1" y="65"/>
                  </a:cubicBezTo>
                  <a:cubicBezTo>
                    <a:pt x="1" y="64"/>
                    <a:pt x="2" y="63"/>
                    <a:pt x="2" y="61"/>
                  </a:cubicBezTo>
                  <a:cubicBezTo>
                    <a:pt x="2" y="58"/>
                    <a:pt x="0" y="58"/>
                    <a:pt x="0" y="53"/>
                  </a:cubicBezTo>
                  <a:cubicBezTo>
                    <a:pt x="3" y="53"/>
                    <a:pt x="1" y="49"/>
                    <a:pt x="4" y="49"/>
                  </a:cubicBezTo>
                  <a:cubicBezTo>
                    <a:pt x="7" y="49"/>
                    <a:pt x="9" y="48"/>
                    <a:pt x="9" y="47"/>
                  </a:cubicBezTo>
                  <a:cubicBezTo>
                    <a:pt x="10" y="47"/>
                    <a:pt x="11" y="47"/>
                    <a:pt x="12" y="47"/>
                  </a:cubicBezTo>
                  <a:cubicBezTo>
                    <a:pt x="15" y="47"/>
                    <a:pt x="20" y="46"/>
                    <a:pt x="23" y="46"/>
                  </a:cubicBezTo>
                  <a:cubicBezTo>
                    <a:pt x="26" y="46"/>
                    <a:pt x="26" y="45"/>
                    <a:pt x="26" y="43"/>
                  </a:cubicBezTo>
                  <a:cubicBezTo>
                    <a:pt x="26" y="41"/>
                    <a:pt x="25" y="39"/>
                    <a:pt x="25" y="37"/>
                  </a:cubicBezTo>
                  <a:cubicBezTo>
                    <a:pt x="25" y="35"/>
                    <a:pt x="25" y="35"/>
                    <a:pt x="25" y="34"/>
                  </a:cubicBezTo>
                  <a:cubicBezTo>
                    <a:pt x="27" y="29"/>
                    <a:pt x="30" y="26"/>
                    <a:pt x="33" y="24"/>
                  </a:cubicBezTo>
                  <a:cubicBezTo>
                    <a:pt x="35" y="23"/>
                    <a:pt x="36" y="20"/>
                    <a:pt x="39" y="20"/>
                  </a:cubicBezTo>
                  <a:cubicBezTo>
                    <a:pt x="42" y="20"/>
                    <a:pt x="41" y="26"/>
                    <a:pt x="43" y="26"/>
                  </a:cubicBezTo>
                  <a:cubicBezTo>
                    <a:pt x="49" y="26"/>
                    <a:pt x="48" y="16"/>
                    <a:pt x="54" y="16"/>
                  </a:cubicBezTo>
                  <a:cubicBezTo>
                    <a:pt x="59" y="16"/>
                    <a:pt x="61" y="21"/>
                    <a:pt x="67" y="21"/>
                  </a:cubicBezTo>
                  <a:cubicBezTo>
                    <a:pt x="76" y="21"/>
                    <a:pt x="75" y="12"/>
                    <a:pt x="80" y="8"/>
                  </a:cubicBezTo>
                  <a:cubicBezTo>
                    <a:pt x="84" y="4"/>
                    <a:pt x="88" y="2"/>
                    <a:pt x="94" y="0"/>
                  </a:cubicBez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</a:path>
              </a:pathLst>
            </a:custGeom>
            <a:solidFill>
              <a:srgbClr val="0F1799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7" name="Freeform 73">
              <a:extLst>
                <a:ext uri="{FF2B5EF4-FFF2-40B4-BE49-F238E27FC236}">
                  <a16:creationId xmlns:a16="http://schemas.microsoft.com/office/drawing/2014/main" id="{D02594A9-7F31-43D2-B0A4-DF290CEFE04F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2300" y="4831032"/>
              <a:ext cx="441983" cy="687529"/>
            </a:xfrm>
            <a:custGeom>
              <a:avLst/>
              <a:gdLst>
                <a:gd name="T0" fmla="*/ 11 w 72"/>
                <a:gd name="T1" fmla="*/ 3 h 112"/>
                <a:gd name="T2" fmla="*/ 18 w 72"/>
                <a:gd name="T3" fmla="*/ 0 h 112"/>
                <a:gd name="T4" fmla="*/ 32 w 72"/>
                <a:gd name="T5" fmla="*/ 8 h 112"/>
                <a:gd name="T6" fmla="*/ 35 w 72"/>
                <a:gd name="T7" fmla="*/ 12 h 112"/>
                <a:gd name="T8" fmla="*/ 33 w 72"/>
                <a:gd name="T9" fmla="*/ 19 h 112"/>
                <a:gd name="T10" fmla="*/ 36 w 72"/>
                <a:gd name="T11" fmla="*/ 27 h 112"/>
                <a:gd name="T12" fmla="*/ 50 w 72"/>
                <a:gd name="T13" fmla="*/ 25 h 112"/>
                <a:gd name="T14" fmla="*/ 55 w 72"/>
                <a:gd name="T15" fmla="*/ 38 h 112"/>
                <a:gd name="T16" fmla="*/ 56 w 72"/>
                <a:gd name="T17" fmla="*/ 48 h 112"/>
                <a:gd name="T18" fmla="*/ 65 w 72"/>
                <a:gd name="T19" fmla="*/ 54 h 112"/>
                <a:gd name="T20" fmla="*/ 72 w 72"/>
                <a:gd name="T21" fmla="*/ 59 h 112"/>
                <a:gd name="T22" fmla="*/ 64 w 72"/>
                <a:gd name="T23" fmla="*/ 69 h 112"/>
                <a:gd name="T24" fmla="*/ 66 w 72"/>
                <a:gd name="T25" fmla="*/ 75 h 112"/>
                <a:gd name="T26" fmla="*/ 62 w 72"/>
                <a:gd name="T27" fmla="*/ 79 h 112"/>
                <a:gd name="T28" fmla="*/ 62 w 72"/>
                <a:gd name="T29" fmla="*/ 79 h 112"/>
                <a:gd name="T30" fmla="*/ 56 w 72"/>
                <a:gd name="T31" fmla="*/ 78 h 112"/>
                <a:gd name="T32" fmla="*/ 55 w 72"/>
                <a:gd name="T33" fmla="*/ 78 h 112"/>
                <a:gd name="T34" fmla="*/ 55 w 72"/>
                <a:gd name="T35" fmla="*/ 80 h 112"/>
                <a:gd name="T36" fmla="*/ 56 w 72"/>
                <a:gd name="T37" fmla="*/ 83 h 112"/>
                <a:gd name="T38" fmla="*/ 56 w 72"/>
                <a:gd name="T39" fmla="*/ 83 h 112"/>
                <a:gd name="T40" fmla="*/ 54 w 72"/>
                <a:gd name="T41" fmla="*/ 87 h 112"/>
                <a:gd name="T42" fmla="*/ 63 w 72"/>
                <a:gd name="T43" fmla="*/ 91 h 112"/>
                <a:gd name="T44" fmla="*/ 67 w 72"/>
                <a:gd name="T45" fmla="*/ 98 h 112"/>
                <a:gd name="T46" fmla="*/ 70 w 72"/>
                <a:gd name="T47" fmla="*/ 101 h 112"/>
                <a:gd name="T48" fmla="*/ 71 w 72"/>
                <a:gd name="T49" fmla="*/ 104 h 112"/>
                <a:gd name="T50" fmla="*/ 65 w 72"/>
                <a:gd name="T51" fmla="*/ 108 h 112"/>
                <a:gd name="T52" fmla="*/ 61 w 72"/>
                <a:gd name="T53" fmla="*/ 112 h 112"/>
                <a:gd name="T54" fmla="*/ 50 w 72"/>
                <a:gd name="T55" fmla="*/ 106 h 112"/>
                <a:gd name="T56" fmla="*/ 43 w 72"/>
                <a:gd name="T57" fmla="*/ 103 h 112"/>
                <a:gd name="T58" fmla="*/ 43 w 72"/>
                <a:gd name="T59" fmla="*/ 103 h 112"/>
                <a:gd name="T60" fmla="*/ 37 w 72"/>
                <a:gd name="T61" fmla="*/ 103 h 112"/>
                <a:gd name="T62" fmla="*/ 37 w 72"/>
                <a:gd name="T63" fmla="*/ 103 h 112"/>
                <a:gd name="T64" fmla="*/ 33 w 72"/>
                <a:gd name="T65" fmla="*/ 98 h 112"/>
                <a:gd name="T66" fmla="*/ 33 w 72"/>
                <a:gd name="T67" fmla="*/ 98 h 112"/>
                <a:gd name="T68" fmla="*/ 28 w 72"/>
                <a:gd name="T69" fmla="*/ 99 h 112"/>
                <a:gd name="T70" fmla="*/ 28 w 72"/>
                <a:gd name="T71" fmla="*/ 99 h 112"/>
                <a:gd name="T72" fmla="*/ 25 w 72"/>
                <a:gd name="T73" fmla="*/ 96 h 112"/>
                <a:gd name="T74" fmla="*/ 25 w 72"/>
                <a:gd name="T75" fmla="*/ 96 h 112"/>
                <a:gd name="T76" fmla="*/ 26 w 72"/>
                <a:gd name="T77" fmla="*/ 90 h 112"/>
                <a:gd name="T78" fmla="*/ 26 w 72"/>
                <a:gd name="T79" fmla="*/ 90 h 112"/>
                <a:gd name="T80" fmla="*/ 23 w 72"/>
                <a:gd name="T81" fmla="*/ 87 h 112"/>
                <a:gd name="T82" fmla="*/ 18 w 72"/>
                <a:gd name="T83" fmla="*/ 93 h 112"/>
                <a:gd name="T84" fmla="*/ 21 w 72"/>
                <a:gd name="T85" fmla="*/ 99 h 112"/>
                <a:gd name="T86" fmla="*/ 18 w 72"/>
                <a:gd name="T87" fmla="*/ 104 h 112"/>
                <a:gd name="T88" fmla="*/ 9 w 72"/>
                <a:gd name="T89" fmla="*/ 98 h 112"/>
                <a:gd name="T90" fmla="*/ 0 w 72"/>
                <a:gd name="T91" fmla="*/ 92 h 112"/>
                <a:gd name="T92" fmla="*/ 6 w 72"/>
                <a:gd name="T93" fmla="*/ 66 h 112"/>
                <a:gd name="T94" fmla="*/ 6 w 72"/>
                <a:gd name="T95" fmla="*/ 66 h 112"/>
                <a:gd name="T96" fmla="*/ 6 w 72"/>
                <a:gd name="T97" fmla="*/ 60 h 112"/>
                <a:gd name="T98" fmla="*/ 6 w 72"/>
                <a:gd name="T99" fmla="*/ 60 h 112"/>
                <a:gd name="T100" fmla="*/ 6 w 72"/>
                <a:gd name="T101" fmla="*/ 55 h 112"/>
                <a:gd name="T102" fmla="*/ 6 w 72"/>
                <a:gd name="T103" fmla="*/ 55 h 112"/>
                <a:gd name="T104" fmla="*/ 14 w 72"/>
                <a:gd name="T105" fmla="*/ 37 h 112"/>
                <a:gd name="T106" fmla="*/ 9 w 72"/>
                <a:gd name="T107" fmla="*/ 18 h 112"/>
                <a:gd name="T108" fmla="*/ 11 w 72"/>
                <a:gd name="T109" fmla="*/ 9 h 112"/>
                <a:gd name="T110" fmla="*/ 10 w 72"/>
                <a:gd name="T111" fmla="*/ 5 h 112"/>
                <a:gd name="T112" fmla="*/ 10 w 72"/>
                <a:gd name="T113" fmla="*/ 3 h 112"/>
                <a:gd name="T114" fmla="*/ 10 w 72"/>
                <a:gd name="T115" fmla="*/ 3 h 112"/>
                <a:gd name="T116" fmla="*/ 11 w 72"/>
                <a:gd name="T117" fmla="*/ 3 h 112"/>
                <a:gd name="T118" fmla="*/ 11 w 72"/>
                <a:gd name="T119" fmla="*/ 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" h="112">
                  <a:moveTo>
                    <a:pt x="11" y="3"/>
                  </a:moveTo>
                  <a:cubicBezTo>
                    <a:pt x="14" y="3"/>
                    <a:pt x="15" y="0"/>
                    <a:pt x="18" y="0"/>
                  </a:cubicBezTo>
                  <a:cubicBezTo>
                    <a:pt x="25" y="0"/>
                    <a:pt x="29" y="5"/>
                    <a:pt x="32" y="8"/>
                  </a:cubicBezTo>
                  <a:cubicBezTo>
                    <a:pt x="33" y="10"/>
                    <a:pt x="35" y="11"/>
                    <a:pt x="35" y="12"/>
                  </a:cubicBezTo>
                  <a:cubicBezTo>
                    <a:pt x="35" y="15"/>
                    <a:pt x="33" y="16"/>
                    <a:pt x="33" y="19"/>
                  </a:cubicBezTo>
                  <a:cubicBezTo>
                    <a:pt x="33" y="23"/>
                    <a:pt x="33" y="27"/>
                    <a:pt x="36" y="27"/>
                  </a:cubicBezTo>
                  <a:cubicBezTo>
                    <a:pt x="41" y="27"/>
                    <a:pt x="45" y="25"/>
                    <a:pt x="50" y="25"/>
                  </a:cubicBezTo>
                  <a:cubicBezTo>
                    <a:pt x="56" y="25"/>
                    <a:pt x="55" y="33"/>
                    <a:pt x="55" y="38"/>
                  </a:cubicBezTo>
                  <a:cubicBezTo>
                    <a:pt x="55" y="40"/>
                    <a:pt x="55" y="48"/>
                    <a:pt x="56" y="48"/>
                  </a:cubicBezTo>
                  <a:cubicBezTo>
                    <a:pt x="57" y="52"/>
                    <a:pt x="61" y="53"/>
                    <a:pt x="65" y="54"/>
                  </a:cubicBezTo>
                  <a:cubicBezTo>
                    <a:pt x="68" y="55"/>
                    <a:pt x="69" y="59"/>
                    <a:pt x="72" y="59"/>
                  </a:cubicBezTo>
                  <a:cubicBezTo>
                    <a:pt x="72" y="64"/>
                    <a:pt x="64" y="63"/>
                    <a:pt x="64" y="69"/>
                  </a:cubicBezTo>
                  <a:cubicBezTo>
                    <a:pt x="64" y="71"/>
                    <a:pt x="66" y="72"/>
                    <a:pt x="66" y="75"/>
                  </a:cubicBezTo>
                  <a:cubicBezTo>
                    <a:pt x="66" y="77"/>
                    <a:pt x="65" y="79"/>
                    <a:pt x="62" y="79"/>
                  </a:cubicBezTo>
                  <a:lnTo>
                    <a:pt x="62" y="79"/>
                  </a:lnTo>
                  <a:lnTo>
                    <a:pt x="56" y="78"/>
                  </a:lnTo>
                  <a:lnTo>
                    <a:pt x="55" y="78"/>
                  </a:lnTo>
                  <a:lnTo>
                    <a:pt x="55" y="80"/>
                  </a:lnTo>
                  <a:lnTo>
                    <a:pt x="56" y="83"/>
                  </a:lnTo>
                  <a:lnTo>
                    <a:pt x="56" y="83"/>
                  </a:lnTo>
                  <a:cubicBezTo>
                    <a:pt x="56" y="83"/>
                    <a:pt x="55" y="86"/>
                    <a:pt x="54" y="87"/>
                  </a:cubicBezTo>
                  <a:cubicBezTo>
                    <a:pt x="56" y="90"/>
                    <a:pt x="59" y="90"/>
                    <a:pt x="63" y="91"/>
                  </a:cubicBezTo>
                  <a:cubicBezTo>
                    <a:pt x="65" y="92"/>
                    <a:pt x="66" y="96"/>
                    <a:pt x="67" y="98"/>
                  </a:cubicBezTo>
                  <a:cubicBezTo>
                    <a:pt x="68" y="99"/>
                    <a:pt x="70" y="99"/>
                    <a:pt x="70" y="101"/>
                  </a:cubicBezTo>
                  <a:cubicBezTo>
                    <a:pt x="71" y="102"/>
                    <a:pt x="71" y="103"/>
                    <a:pt x="71" y="104"/>
                  </a:cubicBezTo>
                  <a:cubicBezTo>
                    <a:pt x="71" y="107"/>
                    <a:pt x="69" y="108"/>
                    <a:pt x="65" y="108"/>
                  </a:cubicBezTo>
                  <a:cubicBezTo>
                    <a:pt x="62" y="108"/>
                    <a:pt x="64" y="112"/>
                    <a:pt x="61" y="112"/>
                  </a:cubicBezTo>
                  <a:cubicBezTo>
                    <a:pt x="56" y="112"/>
                    <a:pt x="54" y="107"/>
                    <a:pt x="50" y="106"/>
                  </a:cubicBezTo>
                  <a:cubicBezTo>
                    <a:pt x="47" y="105"/>
                    <a:pt x="46" y="105"/>
                    <a:pt x="43" y="103"/>
                  </a:cubicBezTo>
                  <a:lnTo>
                    <a:pt x="43" y="103"/>
                  </a:lnTo>
                  <a:lnTo>
                    <a:pt x="37" y="103"/>
                  </a:lnTo>
                  <a:lnTo>
                    <a:pt x="37" y="103"/>
                  </a:lnTo>
                  <a:cubicBezTo>
                    <a:pt x="35" y="101"/>
                    <a:pt x="36" y="100"/>
                    <a:pt x="33" y="98"/>
                  </a:cubicBezTo>
                  <a:lnTo>
                    <a:pt x="33" y="98"/>
                  </a:lnTo>
                  <a:lnTo>
                    <a:pt x="28" y="99"/>
                  </a:lnTo>
                  <a:lnTo>
                    <a:pt x="28" y="99"/>
                  </a:lnTo>
                  <a:cubicBezTo>
                    <a:pt x="26" y="99"/>
                    <a:pt x="25" y="98"/>
                    <a:pt x="25" y="96"/>
                  </a:cubicBezTo>
                  <a:lnTo>
                    <a:pt x="25" y="96"/>
                  </a:lnTo>
                  <a:lnTo>
                    <a:pt x="26" y="90"/>
                  </a:lnTo>
                  <a:lnTo>
                    <a:pt x="26" y="90"/>
                  </a:lnTo>
                  <a:cubicBezTo>
                    <a:pt x="26" y="88"/>
                    <a:pt x="25" y="87"/>
                    <a:pt x="23" y="87"/>
                  </a:cubicBezTo>
                  <a:cubicBezTo>
                    <a:pt x="20" y="87"/>
                    <a:pt x="18" y="88"/>
                    <a:pt x="18" y="93"/>
                  </a:cubicBezTo>
                  <a:cubicBezTo>
                    <a:pt x="18" y="95"/>
                    <a:pt x="21" y="96"/>
                    <a:pt x="21" y="99"/>
                  </a:cubicBezTo>
                  <a:cubicBezTo>
                    <a:pt x="21" y="101"/>
                    <a:pt x="21" y="103"/>
                    <a:pt x="18" y="104"/>
                  </a:cubicBezTo>
                  <a:cubicBezTo>
                    <a:pt x="14" y="105"/>
                    <a:pt x="12" y="101"/>
                    <a:pt x="9" y="98"/>
                  </a:cubicBezTo>
                  <a:cubicBezTo>
                    <a:pt x="7" y="95"/>
                    <a:pt x="0" y="98"/>
                    <a:pt x="0" y="92"/>
                  </a:cubicBezTo>
                  <a:cubicBezTo>
                    <a:pt x="0" y="83"/>
                    <a:pt x="4" y="73"/>
                    <a:pt x="6" y="66"/>
                  </a:cubicBezTo>
                  <a:lnTo>
                    <a:pt x="6" y="66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55"/>
                  </a:lnTo>
                  <a:lnTo>
                    <a:pt x="6" y="55"/>
                  </a:lnTo>
                  <a:cubicBezTo>
                    <a:pt x="9" y="49"/>
                    <a:pt x="14" y="45"/>
                    <a:pt x="14" y="37"/>
                  </a:cubicBezTo>
                  <a:cubicBezTo>
                    <a:pt x="14" y="30"/>
                    <a:pt x="9" y="24"/>
                    <a:pt x="9" y="18"/>
                  </a:cubicBezTo>
                  <a:cubicBezTo>
                    <a:pt x="9" y="15"/>
                    <a:pt x="11" y="13"/>
                    <a:pt x="11" y="9"/>
                  </a:cubicBezTo>
                  <a:cubicBezTo>
                    <a:pt x="11" y="7"/>
                    <a:pt x="10" y="6"/>
                    <a:pt x="10" y="5"/>
                  </a:cubicBezTo>
                  <a:cubicBezTo>
                    <a:pt x="10" y="4"/>
                    <a:pt x="10" y="3"/>
                    <a:pt x="10" y="3"/>
                  </a:cubicBezTo>
                  <a:lnTo>
                    <a:pt x="10" y="3"/>
                  </a:lnTo>
                  <a:lnTo>
                    <a:pt x="11" y="3"/>
                  </a:lnTo>
                  <a:lnTo>
                    <a:pt x="11" y="3"/>
                  </a:lnTo>
                </a:path>
              </a:pathLst>
            </a:custGeom>
            <a:solidFill>
              <a:srgbClr val="3F5FB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8" name="Freeform 74">
              <a:extLst>
                <a:ext uri="{FF2B5EF4-FFF2-40B4-BE49-F238E27FC236}">
                  <a16:creationId xmlns:a16="http://schemas.microsoft.com/office/drawing/2014/main" id="{BA017A72-522F-409E-9E11-96324915DA9A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2896" y="4462713"/>
              <a:ext cx="632281" cy="491092"/>
            </a:xfrm>
            <a:custGeom>
              <a:avLst/>
              <a:gdLst>
                <a:gd name="T0" fmla="*/ 0 w 103"/>
                <a:gd name="T1" fmla="*/ 28 h 80"/>
                <a:gd name="T2" fmla="*/ 0 w 103"/>
                <a:gd name="T3" fmla="*/ 30 h 80"/>
                <a:gd name="T4" fmla="*/ 15 w 103"/>
                <a:gd name="T5" fmla="*/ 49 h 80"/>
                <a:gd name="T6" fmla="*/ 20 w 103"/>
                <a:gd name="T7" fmla="*/ 43 h 80"/>
                <a:gd name="T8" fmla="*/ 36 w 103"/>
                <a:gd name="T9" fmla="*/ 57 h 80"/>
                <a:gd name="T10" fmla="*/ 35 w 103"/>
                <a:gd name="T11" fmla="*/ 67 h 80"/>
                <a:gd name="T12" fmla="*/ 39 w 103"/>
                <a:gd name="T13" fmla="*/ 72 h 80"/>
                <a:gd name="T14" fmla="*/ 55 w 103"/>
                <a:gd name="T15" fmla="*/ 80 h 80"/>
                <a:gd name="T16" fmla="*/ 65 w 103"/>
                <a:gd name="T17" fmla="*/ 77 h 80"/>
                <a:gd name="T18" fmla="*/ 70 w 103"/>
                <a:gd name="T19" fmla="*/ 77 h 80"/>
                <a:gd name="T20" fmla="*/ 87 w 103"/>
                <a:gd name="T21" fmla="*/ 68 h 80"/>
                <a:gd name="T22" fmla="*/ 96 w 103"/>
                <a:gd name="T23" fmla="*/ 62 h 80"/>
                <a:gd name="T24" fmla="*/ 99 w 103"/>
                <a:gd name="T25" fmla="*/ 60 h 80"/>
                <a:gd name="T26" fmla="*/ 99 w 103"/>
                <a:gd name="T27" fmla="*/ 56 h 80"/>
                <a:gd name="T28" fmla="*/ 103 w 103"/>
                <a:gd name="T29" fmla="*/ 45 h 80"/>
                <a:gd name="T30" fmla="*/ 93 w 103"/>
                <a:gd name="T31" fmla="*/ 35 h 80"/>
                <a:gd name="T32" fmla="*/ 87 w 103"/>
                <a:gd name="T33" fmla="*/ 22 h 80"/>
                <a:gd name="T34" fmla="*/ 76 w 103"/>
                <a:gd name="T35" fmla="*/ 15 h 80"/>
                <a:gd name="T36" fmla="*/ 70 w 103"/>
                <a:gd name="T37" fmla="*/ 18 h 80"/>
                <a:gd name="T38" fmla="*/ 60 w 103"/>
                <a:gd name="T39" fmla="*/ 9 h 80"/>
                <a:gd name="T40" fmla="*/ 60 w 103"/>
                <a:gd name="T41" fmla="*/ 5 h 80"/>
                <a:gd name="T42" fmla="*/ 57 w 103"/>
                <a:gd name="T43" fmla="*/ 2 h 80"/>
                <a:gd name="T44" fmla="*/ 41 w 103"/>
                <a:gd name="T45" fmla="*/ 23 h 80"/>
                <a:gd name="T46" fmla="*/ 33 w 103"/>
                <a:gd name="T47" fmla="*/ 18 h 80"/>
                <a:gd name="T48" fmla="*/ 25 w 103"/>
                <a:gd name="T49" fmla="*/ 15 h 80"/>
                <a:gd name="T50" fmla="*/ 12 w 103"/>
                <a:gd name="T51" fmla="*/ 2 h 80"/>
                <a:gd name="T52" fmla="*/ 12 w 103"/>
                <a:gd name="T53" fmla="*/ 2 h 80"/>
                <a:gd name="T54" fmla="*/ 9 w 103"/>
                <a:gd name="T55" fmla="*/ 0 h 80"/>
                <a:gd name="T56" fmla="*/ 9 w 103"/>
                <a:gd name="T57" fmla="*/ 0 h 80"/>
                <a:gd name="T58" fmla="*/ 8 w 103"/>
                <a:gd name="T59" fmla="*/ 3 h 80"/>
                <a:gd name="T60" fmla="*/ 7 w 103"/>
                <a:gd name="T61" fmla="*/ 12 h 80"/>
                <a:gd name="T62" fmla="*/ 7 w 103"/>
                <a:gd name="T63" fmla="*/ 12 h 80"/>
                <a:gd name="T64" fmla="*/ 7 w 103"/>
                <a:gd name="T65" fmla="*/ 21 h 80"/>
                <a:gd name="T66" fmla="*/ 7 w 103"/>
                <a:gd name="T67" fmla="*/ 21 h 80"/>
                <a:gd name="T68" fmla="*/ 0 w 103"/>
                <a:gd name="T69" fmla="*/ 29 h 80"/>
                <a:gd name="T70" fmla="*/ 0 w 103"/>
                <a:gd name="T71" fmla="*/ 29 h 80"/>
                <a:gd name="T72" fmla="*/ 0 w 103"/>
                <a:gd name="T73" fmla="*/ 28 h 80"/>
                <a:gd name="T74" fmla="*/ 0 w 103"/>
                <a:gd name="T75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80">
                  <a:moveTo>
                    <a:pt x="0" y="28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8"/>
                    <a:pt x="8" y="49"/>
                    <a:pt x="15" y="49"/>
                  </a:cubicBezTo>
                  <a:cubicBezTo>
                    <a:pt x="19" y="49"/>
                    <a:pt x="17" y="43"/>
                    <a:pt x="20" y="43"/>
                  </a:cubicBezTo>
                  <a:cubicBezTo>
                    <a:pt x="28" y="43"/>
                    <a:pt x="36" y="49"/>
                    <a:pt x="36" y="57"/>
                  </a:cubicBezTo>
                  <a:cubicBezTo>
                    <a:pt x="36" y="61"/>
                    <a:pt x="35" y="63"/>
                    <a:pt x="35" y="67"/>
                  </a:cubicBezTo>
                  <a:cubicBezTo>
                    <a:pt x="35" y="71"/>
                    <a:pt x="37" y="71"/>
                    <a:pt x="39" y="72"/>
                  </a:cubicBezTo>
                  <a:cubicBezTo>
                    <a:pt x="44" y="75"/>
                    <a:pt x="46" y="80"/>
                    <a:pt x="55" y="80"/>
                  </a:cubicBezTo>
                  <a:cubicBezTo>
                    <a:pt x="60" y="80"/>
                    <a:pt x="61" y="77"/>
                    <a:pt x="65" y="77"/>
                  </a:cubicBezTo>
                  <a:cubicBezTo>
                    <a:pt x="67" y="77"/>
                    <a:pt x="70" y="78"/>
                    <a:pt x="70" y="77"/>
                  </a:cubicBezTo>
                  <a:cubicBezTo>
                    <a:pt x="70" y="68"/>
                    <a:pt x="82" y="72"/>
                    <a:pt x="87" y="68"/>
                  </a:cubicBezTo>
                  <a:cubicBezTo>
                    <a:pt x="91" y="67"/>
                    <a:pt x="91" y="62"/>
                    <a:pt x="96" y="62"/>
                  </a:cubicBezTo>
                  <a:cubicBezTo>
                    <a:pt x="97" y="62"/>
                    <a:pt x="99" y="61"/>
                    <a:pt x="99" y="60"/>
                  </a:cubicBezTo>
                  <a:cubicBezTo>
                    <a:pt x="99" y="58"/>
                    <a:pt x="99" y="57"/>
                    <a:pt x="99" y="56"/>
                  </a:cubicBezTo>
                  <a:cubicBezTo>
                    <a:pt x="99" y="51"/>
                    <a:pt x="103" y="50"/>
                    <a:pt x="103" y="45"/>
                  </a:cubicBezTo>
                  <a:cubicBezTo>
                    <a:pt x="103" y="39"/>
                    <a:pt x="95" y="40"/>
                    <a:pt x="93" y="35"/>
                  </a:cubicBezTo>
                  <a:cubicBezTo>
                    <a:pt x="92" y="32"/>
                    <a:pt x="90" y="24"/>
                    <a:pt x="87" y="22"/>
                  </a:cubicBezTo>
                  <a:cubicBezTo>
                    <a:pt x="84" y="21"/>
                    <a:pt x="78" y="19"/>
                    <a:pt x="76" y="15"/>
                  </a:cubicBezTo>
                  <a:cubicBezTo>
                    <a:pt x="75" y="17"/>
                    <a:pt x="74" y="18"/>
                    <a:pt x="70" y="18"/>
                  </a:cubicBezTo>
                  <a:cubicBezTo>
                    <a:pt x="65" y="18"/>
                    <a:pt x="60" y="12"/>
                    <a:pt x="60" y="9"/>
                  </a:cubicBezTo>
                  <a:cubicBezTo>
                    <a:pt x="60" y="8"/>
                    <a:pt x="60" y="7"/>
                    <a:pt x="60" y="5"/>
                  </a:cubicBezTo>
                  <a:cubicBezTo>
                    <a:pt x="60" y="4"/>
                    <a:pt x="59" y="2"/>
                    <a:pt x="57" y="2"/>
                  </a:cubicBezTo>
                  <a:cubicBezTo>
                    <a:pt x="46" y="2"/>
                    <a:pt x="53" y="23"/>
                    <a:pt x="41" y="23"/>
                  </a:cubicBezTo>
                  <a:cubicBezTo>
                    <a:pt x="38" y="23"/>
                    <a:pt x="36" y="19"/>
                    <a:pt x="33" y="18"/>
                  </a:cubicBezTo>
                  <a:cubicBezTo>
                    <a:pt x="30" y="17"/>
                    <a:pt x="26" y="19"/>
                    <a:pt x="25" y="15"/>
                  </a:cubicBezTo>
                  <a:cubicBezTo>
                    <a:pt x="23" y="11"/>
                    <a:pt x="14" y="9"/>
                    <a:pt x="12" y="2"/>
                  </a:cubicBezTo>
                  <a:lnTo>
                    <a:pt x="12" y="2"/>
                  </a:lnTo>
                  <a:lnTo>
                    <a:pt x="9" y="0"/>
                  </a:lnTo>
                  <a:lnTo>
                    <a:pt x="9" y="0"/>
                  </a:lnTo>
                  <a:cubicBezTo>
                    <a:pt x="9" y="1"/>
                    <a:pt x="8" y="2"/>
                    <a:pt x="8" y="3"/>
                  </a:cubicBezTo>
                  <a:cubicBezTo>
                    <a:pt x="8" y="6"/>
                    <a:pt x="8" y="9"/>
                    <a:pt x="7" y="12"/>
                  </a:cubicBezTo>
                  <a:lnTo>
                    <a:pt x="7" y="12"/>
                  </a:lnTo>
                  <a:lnTo>
                    <a:pt x="7" y="21"/>
                  </a:lnTo>
                  <a:lnTo>
                    <a:pt x="7" y="21"/>
                  </a:lnTo>
                  <a:cubicBezTo>
                    <a:pt x="5" y="22"/>
                    <a:pt x="4" y="29"/>
                    <a:pt x="0" y="29"/>
                  </a:cubicBez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</a:path>
              </a:pathLst>
            </a:custGeom>
            <a:solidFill>
              <a:srgbClr val="2B41A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59" name="Freeform 75">
              <a:extLst>
                <a:ext uri="{FF2B5EF4-FFF2-40B4-BE49-F238E27FC236}">
                  <a16:creationId xmlns:a16="http://schemas.microsoft.com/office/drawing/2014/main" id="{5C9BF404-24E5-4160-A63E-862931FCE6B5}"/>
                </a:ext>
              </a:extLst>
            </p:cNvPr>
            <p:cNvSpPr>
              <a:spLocks/>
            </p:cNvSpPr>
            <p:nvPr/>
          </p:nvSpPr>
          <p:spPr bwMode="gray">
            <a:xfrm>
              <a:off x="4988144" y="4131226"/>
              <a:ext cx="497230" cy="472676"/>
            </a:xfrm>
            <a:custGeom>
              <a:avLst/>
              <a:gdLst>
                <a:gd name="T0" fmla="*/ 67 w 81"/>
                <a:gd name="T1" fmla="*/ 69 h 77"/>
                <a:gd name="T2" fmla="*/ 66 w 81"/>
                <a:gd name="T3" fmla="*/ 65 h 77"/>
                <a:gd name="T4" fmla="*/ 78 w 81"/>
                <a:gd name="T5" fmla="*/ 55 h 77"/>
                <a:gd name="T6" fmla="*/ 78 w 81"/>
                <a:gd name="T7" fmla="*/ 52 h 77"/>
                <a:gd name="T8" fmla="*/ 81 w 81"/>
                <a:gd name="T9" fmla="*/ 46 h 77"/>
                <a:gd name="T10" fmla="*/ 71 w 81"/>
                <a:gd name="T11" fmla="*/ 37 h 77"/>
                <a:gd name="T12" fmla="*/ 65 w 81"/>
                <a:gd name="T13" fmla="*/ 25 h 77"/>
                <a:gd name="T14" fmla="*/ 66 w 81"/>
                <a:gd name="T15" fmla="*/ 18 h 77"/>
                <a:gd name="T16" fmla="*/ 56 w 81"/>
                <a:gd name="T17" fmla="*/ 0 h 77"/>
                <a:gd name="T18" fmla="*/ 29 w 81"/>
                <a:gd name="T19" fmla="*/ 15 h 77"/>
                <a:gd name="T20" fmla="*/ 31 w 81"/>
                <a:gd name="T21" fmla="*/ 21 h 77"/>
                <a:gd name="T22" fmla="*/ 11 w 81"/>
                <a:gd name="T23" fmla="*/ 35 h 77"/>
                <a:gd name="T24" fmla="*/ 9 w 81"/>
                <a:gd name="T25" fmla="*/ 34 h 77"/>
                <a:gd name="T26" fmla="*/ 0 w 81"/>
                <a:gd name="T27" fmla="*/ 42 h 77"/>
                <a:gd name="T28" fmla="*/ 1 w 81"/>
                <a:gd name="T29" fmla="*/ 49 h 77"/>
                <a:gd name="T30" fmla="*/ 0 w 81"/>
                <a:gd name="T31" fmla="*/ 54 h 77"/>
                <a:gd name="T32" fmla="*/ 0 w 81"/>
                <a:gd name="T33" fmla="*/ 54 h 77"/>
                <a:gd name="T34" fmla="*/ 3 w 81"/>
                <a:gd name="T35" fmla="*/ 56 h 77"/>
                <a:gd name="T36" fmla="*/ 3 w 81"/>
                <a:gd name="T37" fmla="*/ 56 h 77"/>
                <a:gd name="T38" fmla="*/ 16 w 81"/>
                <a:gd name="T39" fmla="*/ 69 h 77"/>
                <a:gd name="T40" fmla="*/ 24 w 81"/>
                <a:gd name="T41" fmla="*/ 72 h 77"/>
                <a:gd name="T42" fmla="*/ 32 w 81"/>
                <a:gd name="T43" fmla="*/ 77 h 77"/>
                <a:gd name="T44" fmla="*/ 48 w 81"/>
                <a:gd name="T45" fmla="*/ 56 h 77"/>
                <a:gd name="T46" fmla="*/ 51 w 81"/>
                <a:gd name="T47" fmla="*/ 59 h 77"/>
                <a:gd name="T48" fmla="*/ 51 w 81"/>
                <a:gd name="T49" fmla="*/ 63 h 77"/>
                <a:gd name="T50" fmla="*/ 61 w 81"/>
                <a:gd name="T51" fmla="*/ 72 h 77"/>
                <a:gd name="T52" fmla="*/ 67 w 81"/>
                <a:gd name="T53" fmla="*/ 69 h 77"/>
                <a:gd name="T54" fmla="*/ 67 w 81"/>
                <a:gd name="T55" fmla="*/ 69 h 77"/>
                <a:gd name="T56" fmla="*/ 67 w 81"/>
                <a:gd name="T57" fmla="*/ 69 h 77"/>
                <a:gd name="T58" fmla="*/ 67 w 81"/>
                <a:gd name="T5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1" h="77">
                  <a:moveTo>
                    <a:pt x="67" y="69"/>
                  </a:moveTo>
                  <a:cubicBezTo>
                    <a:pt x="66" y="68"/>
                    <a:pt x="66" y="66"/>
                    <a:pt x="66" y="65"/>
                  </a:cubicBezTo>
                  <a:cubicBezTo>
                    <a:pt x="66" y="59"/>
                    <a:pt x="78" y="61"/>
                    <a:pt x="78" y="55"/>
                  </a:cubicBezTo>
                  <a:cubicBezTo>
                    <a:pt x="78" y="55"/>
                    <a:pt x="78" y="54"/>
                    <a:pt x="78" y="52"/>
                  </a:cubicBezTo>
                  <a:cubicBezTo>
                    <a:pt x="78" y="49"/>
                    <a:pt x="81" y="49"/>
                    <a:pt x="81" y="46"/>
                  </a:cubicBezTo>
                  <a:cubicBezTo>
                    <a:pt x="81" y="40"/>
                    <a:pt x="75" y="41"/>
                    <a:pt x="71" y="37"/>
                  </a:cubicBezTo>
                  <a:cubicBezTo>
                    <a:pt x="69" y="36"/>
                    <a:pt x="65" y="26"/>
                    <a:pt x="65" y="25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6" y="14"/>
                    <a:pt x="62" y="0"/>
                    <a:pt x="56" y="0"/>
                  </a:cubicBezTo>
                  <a:cubicBezTo>
                    <a:pt x="44" y="0"/>
                    <a:pt x="29" y="3"/>
                    <a:pt x="29" y="15"/>
                  </a:cubicBezTo>
                  <a:cubicBezTo>
                    <a:pt x="29" y="17"/>
                    <a:pt x="31" y="19"/>
                    <a:pt x="31" y="21"/>
                  </a:cubicBezTo>
                  <a:cubicBezTo>
                    <a:pt x="31" y="26"/>
                    <a:pt x="17" y="35"/>
                    <a:pt x="11" y="35"/>
                  </a:cubicBezTo>
                  <a:cubicBezTo>
                    <a:pt x="10" y="35"/>
                    <a:pt x="10" y="34"/>
                    <a:pt x="9" y="34"/>
                  </a:cubicBezTo>
                  <a:cubicBezTo>
                    <a:pt x="7" y="37"/>
                    <a:pt x="0" y="36"/>
                    <a:pt x="0" y="42"/>
                  </a:cubicBezTo>
                  <a:cubicBezTo>
                    <a:pt x="0" y="43"/>
                    <a:pt x="1" y="46"/>
                    <a:pt x="1" y="49"/>
                  </a:cubicBezTo>
                  <a:cubicBezTo>
                    <a:pt x="1" y="51"/>
                    <a:pt x="1" y="53"/>
                    <a:pt x="0" y="54"/>
                  </a:cubicBezTo>
                  <a:lnTo>
                    <a:pt x="0" y="54"/>
                  </a:lnTo>
                  <a:lnTo>
                    <a:pt x="3" y="56"/>
                  </a:lnTo>
                  <a:lnTo>
                    <a:pt x="3" y="56"/>
                  </a:lnTo>
                  <a:cubicBezTo>
                    <a:pt x="5" y="63"/>
                    <a:pt x="14" y="65"/>
                    <a:pt x="16" y="69"/>
                  </a:cubicBezTo>
                  <a:cubicBezTo>
                    <a:pt x="17" y="73"/>
                    <a:pt x="21" y="71"/>
                    <a:pt x="24" y="72"/>
                  </a:cubicBezTo>
                  <a:cubicBezTo>
                    <a:pt x="27" y="73"/>
                    <a:pt x="29" y="77"/>
                    <a:pt x="32" y="77"/>
                  </a:cubicBezTo>
                  <a:cubicBezTo>
                    <a:pt x="44" y="77"/>
                    <a:pt x="37" y="56"/>
                    <a:pt x="48" y="56"/>
                  </a:cubicBezTo>
                  <a:cubicBezTo>
                    <a:pt x="50" y="56"/>
                    <a:pt x="51" y="58"/>
                    <a:pt x="51" y="59"/>
                  </a:cubicBezTo>
                  <a:cubicBezTo>
                    <a:pt x="51" y="61"/>
                    <a:pt x="51" y="62"/>
                    <a:pt x="51" y="63"/>
                  </a:cubicBezTo>
                  <a:cubicBezTo>
                    <a:pt x="51" y="66"/>
                    <a:pt x="56" y="72"/>
                    <a:pt x="61" y="72"/>
                  </a:cubicBezTo>
                  <a:cubicBezTo>
                    <a:pt x="65" y="72"/>
                    <a:pt x="66" y="71"/>
                    <a:pt x="67" y="69"/>
                  </a:cubicBezTo>
                  <a:lnTo>
                    <a:pt x="67" y="69"/>
                  </a:lnTo>
                  <a:lnTo>
                    <a:pt x="67" y="69"/>
                  </a:lnTo>
                  <a:lnTo>
                    <a:pt x="67" y="69"/>
                  </a:lnTo>
                </a:path>
              </a:pathLst>
            </a:custGeom>
            <a:solidFill>
              <a:srgbClr val="3652AE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Freeform 76">
              <a:extLst>
                <a:ext uri="{FF2B5EF4-FFF2-40B4-BE49-F238E27FC236}">
                  <a16:creationId xmlns:a16="http://schemas.microsoft.com/office/drawing/2014/main" id="{B20951E3-01D2-4905-A805-553A60F44886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4578" y="4168058"/>
              <a:ext cx="552478" cy="472676"/>
            </a:xfrm>
            <a:custGeom>
              <a:avLst/>
              <a:gdLst>
                <a:gd name="T0" fmla="*/ 87 w 90"/>
                <a:gd name="T1" fmla="*/ 2 h 77"/>
                <a:gd name="T2" fmla="*/ 66 w 90"/>
                <a:gd name="T3" fmla="*/ 19 h 77"/>
                <a:gd name="T4" fmla="*/ 62 w 90"/>
                <a:gd name="T5" fmla="*/ 15 h 77"/>
                <a:gd name="T6" fmla="*/ 58 w 90"/>
                <a:gd name="T7" fmla="*/ 11 h 77"/>
                <a:gd name="T8" fmla="*/ 54 w 90"/>
                <a:gd name="T9" fmla="*/ 14 h 77"/>
                <a:gd name="T10" fmla="*/ 54 w 90"/>
                <a:gd name="T11" fmla="*/ 14 h 77"/>
                <a:gd name="T12" fmla="*/ 49 w 90"/>
                <a:gd name="T13" fmla="*/ 17 h 77"/>
                <a:gd name="T14" fmla="*/ 49 w 90"/>
                <a:gd name="T15" fmla="*/ 17 h 77"/>
                <a:gd name="T16" fmla="*/ 35 w 90"/>
                <a:gd name="T17" fmla="*/ 3 h 77"/>
                <a:gd name="T18" fmla="*/ 19 w 90"/>
                <a:gd name="T19" fmla="*/ 0 h 77"/>
                <a:gd name="T20" fmla="*/ 15 w 90"/>
                <a:gd name="T21" fmla="*/ 0 h 77"/>
                <a:gd name="T22" fmla="*/ 6 w 90"/>
                <a:gd name="T23" fmla="*/ 12 h 77"/>
                <a:gd name="T24" fmla="*/ 2 w 90"/>
                <a:gd name="T25" fmla="*/ 23 h 77"/>
                <a:gd name="T26" fmla="*/ 1 w 90"/>
                <a:gd name="T27" fmla="*/ 27 h 77"/>
                <a:gd name="T28" fmla="*/ 2 w 90"/>
                <a:gd name="T29" fmla="*/ 34 h 77"/>
                <a:gd name="T30" fmla="*/ 0 w 90"/>
                <a:gd name="T31" fmla="*/ 46 h 77"/>
                <a:gd name="T32" fmla="*/ 11 w 90"/>
                <a:gd name="T33" fmla="*/ 66 h 77"/>
                <a:gd name="T34" fmla="*/ 19 w 90"/>
                <a:gd name="T35" fmla="*/ 64 h 77"/>
                <a:gd name="T36" fmla="*/ 29 w 90"/>
                <a:gd name="T37" fmla="*/ 67 h 77"/>
                <a:gd name="T38" fmla="*/ 38 w 90"/>
                <a:gd name="T39" fmla="*/ 60 h 77"/>
                <a:gd name="T40" fmla="*/ 42 w 90"/>
                <a:gd name="T41" fmla="*/ 56 h 77"/>
                <a:gd name="T42" fmla="*/ 45 w 90"/>
                <a:gd name="T43" fmla="*/ 62 h 77"/>
                <a:gd name="T44" fmla="*/ 54 w 90"/>
                <a:gd name="T45" fmla="*/ 68 h 77"/>
                <a:gd name="T46" fmla="*/ 60 w 90"/>
                <a:gd name="T47" fmla="*/ 77 h 77"/>
                <a:gd name="T48" fmla="*/ 67 w 90"/>
                <a:gd name="T49" fmla="*/ 69 h 77"/>
                <a:gd name="T50" fmla="*/ 67 w 90"/>
                <a:gd name="T51" fmla="*/ 69 h 77"/>
                <a:gd name="T52" fmla="*/ 67 w 90"/>
                <a:gd name="T53" fmla="*/ 60 h 77"/>
                <a:gd name="T54" fmla="*/ 67 w 90"/>
                <a:gd name="T55" fmla="*/ 60 h 77"/>
                <a:gd name="T56" fmla="*/ 68 w 90"/>
                <a:gd name="T57" fmla="*/ 51 h 77"/>
                <a:gd name="T58" fmla="*/ 70 w 90"/>
                <a:gd name="T59" fmla="*/ 43 h 77"/>
                <a:gd name="T60" fmla="*/ 69 w 90"/>
                <a:gd name="T61" fmla="*/ 36 h 77"/>
                <a:gd name="T62" fmla="*/ 78 w 90"/>
                <a:gd name="T63" fmla="*/ 28 h 77"/>
                <a:gd name="T64" fmla="*/ 76 w 90"/>
                <a:gd name="T65" fmla="*/ 25 h 77"/>
                <a:gd name="T66" fmla="*/ 87 w 90"/>
                <a:gd name="T67" fmla="*/ 15 h 77"/>
                <a:gd name="T68" fmla="*/ 90 w 90"/>
                <a:gd name="T69" fmla="*/ 5 h 77"/>
                <a:gd name="T70" fmla="*/ 87 w 90"/>
                <a:gd name="T71" fmla="*/ 1 h 77"/>
                <a:gd name="T72" fmla="*/ 87 w 90"/>
                <a:gd name="T73" fmla="*/ 1 h 77"/>
                <a:gd name="T74" fmla="*/ 87 w 90"/>
                <a:gd name="T75" fmla="*/ 2 h 77"/>
                <a:gd name="T76" fmla="*/ 87 w 90"/>
                <a:gd name="T77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0" h="77">
                  <a:moveTo>
                    <a:pt x="87" y="2"/>
                  </a:moveTo>
                  <a:cubicBezTo>
                    <a:pt x="84" y="6"/>
                    <a:pt x="73" y="19"/>
                    <a:pt x="66" y="19"/>
                  </a:cubicBezTo>
                  <a:cubicBezTo>
                    <a:pt x="64" y="19"/>
                    <a:pt x="63" y="17"/>
                    <a:pt x="62" y="15"/>
                  </a:cubicBezTo>
                  <a:cubicBezTo>
                    <a:pt x="61" y="13"/>
                    <a:pt x="62" y="11"/>
                    <a:pt x="58" y="11"/>
                  </a:cubicBezTo>
                  <a:cubicBezTo>
                    <a:pt x="54" y="11"/>
                    <a:pt x="56" y="11"/>
                    <a:pt x="54" y="14"/>
                  </a:cubicBezTo>
                  <a:lnTo>
                    <a:pt x="54" y="14"/>
                  </a:lnTo>
                  <a:lnTo>
                    <a:pt x="49" y="17"/>
                  </a:lnTo>
                  <a:lnTo>
                    <a:pt x="49" y="17"/>
                  </a:lnTo>
                  <a:cubicBezTo>
                    <a:pt x="46" y="16"/>
                    <a:pt x="38" y="10"/>
                    <a:pt x="35" y="3"/>
                  </a:cubicBezTo>
                  <a:cubicBezTo>
                    <a:pt x="29" y="3"/>
                    <a:pt x="25" y="0"/>
                    <a:pt x="19" y="0"/>
                  </a:cubicBezTo>
                  <a:cubicBezTo>
                    <a:pt x="17" y="0"/>
                    <a:pt x="17" y="0"/>
                    <a:pt x="15" y="0"/>
                  </a:cubicBezTo>
                  <a:cubicBezTo>
                    <a:pt x="11" y="0"/>
                    <a:pt x="7" y="9"/>
                    <a:pt x="6" y="12"/>
                  </a:cubicBezTo>
                  <a:cubicBezTo>
                    <a:pt x="5" y="15"/>
                    <a:pt x="2" y="19"/>
                    <a:pt x="2" y="23"/>
                  </a:cubicBezTo>
                  <a:cubicBezTo>
                    <a:pt x="2" y="24"/>
                    <a:pt x="3" y="27"/>
                    <a:pt x="1" y="27"/>
                  </a:cubicBezTo>
                  <a:cubicBezTo>
                    <a:pt x="1" y="28"/>
                    <a:pt x="2" y="32"/>
                    <a:pt x="2" y="34"/>
                  </a:cubicBezTo>
                  <a:cubicBezTo>
                    <a:pt x="2" y="39"/>
                    <a:pt x="0" y="42"/>
                    <a:pt x="0" y="46"/>
                  </a:cubicBezTo>
                  <a:cubicBezTo>
                    <a:pt x="0" y="54"/>
                    <a:pt x="5" y="66"/>
                    <a:pt x="11" y="66"/>
                  </a:cubicBezTo>
                  <a:cubicBezTo>
                    <a:pt x="14" y="66"/>
                    <a:pt x="16" y="64"/>
                    <a:pt x="19" y="64"/>
                  </a:cubicBezTo>
                  <a:cubicBezTo>
                    <a:pt x="23" y="64"/>
                    <a:pt x="25" y="67"/>
                    <a:pt x="29" y="67"/>
                  </a:cubicBezTo>
                  <a:cubicBezTo>
                    <a:pt x="33" y="67"/>
                    <a:pt x="36" y="62"/>
                    <a:pt x="38" y="60"/>
                  </a:cubicBezTo>
                  <a:cubicBezTo>
                    <a:pt x="39" y="59"/>
                    <a:pt x="40" y="56"/>
                    <a:pt x="42" y="56"/>
                  </a:cubicBezTo>
                  <a:cubicBezTo>
                    <a:pt x="46" y="56"/>
                    <a:pt x="44" y="60"/>
                    <a:pt x="45" y="62"/>
                  </a:cubicBezTo>
                  <a:cubicBezTo>
                    <a:pt x="47" y="66"/>
                    <a:pt x="52" y="64"/>
                    <a:pt x="54" y="68"/>
                  </a:cubicBezTo>
                  <a:cubicBezTo>
                    <a:pt x="56" y="71"/>
                    <a:pt x="57" y="77"/>
                    <a:pt x="60" y="77"/>
                  </a:cubicBezTo>
                  <a:cubicBezTo>
                    <a:pt x="64" y="77"/>
                    <a:pt x="65" y="70"/>
                    <a:pt x="67" y="69"/>
                  </a:cubicBezTo>
                  <a:lnTo>
                    <a:pt x="67" y="69"/>
                  </a:lnTo>
                  <a:lnTo>
                    <a:pt x="67" y="60"/>
                  </a:lnTo>
                  <a:lnTo>
                    <a:pt x="67" y="60"/>
                  </a:lnTo>
                  <a:cubicBezTo>
                    <a:pt x="68" y="57"/>
                    <a:pt x="68" y="54"/>
                    <a:pt x="68" y="51"/>
                  </a:cubicBezTo>
                  <a:cubicBezTo>
                    <a:pt x="68" y="49"/>
                    <a:pt x="70" y="47"/>
                    <a:pt x="70" y="43"/>
                  </a:cubicBezTo>
                  <a:cubicBezTo>
                    <a:pt x="70" y="40"/>
                    <a:pt x="69" y="37"/>
                    <a:pt x="69" y="36"/>
                  </a:cubicBezTo>
                  <a:cubicBezTo>
                    <a:pt x="69" y="30"/>
                    <a:pt x="76" y="31"/>
                    <a:pt x="78" y="28"/>
                  </a:cubicBezTo>
                  <a:cubicBezTo>
                    <a:pt x="77" y="27"/>
                    <a:pt x="76" y="26"/>
                    <a:pt x="76" y="25"/>
                  </a:cubicBezTo>
                  <a:cubicBezTo>
                    <a:pt x="76" y="19"/>
                    <a:pt x="87" y="21"/>
                    <a:pt x="87" y="15"/>
                  </a:cubicBezTo>
                  <a:cubicBezTo>
                    <a:pt x="87" y="12"/>
                    <a:pt x="90" y="7"/>
                    <a:pt x="90" y="5"/>
                  </a:cubicBezTo>
                  <a:cubicBezTo>
                    <a:pt x="90" y="3"/>
                    <a:pt x="88" y="2"/>
                    <a:pt x="87" y="1"/>
                  </a:cubicBezTo>
                  <a:lnTo>
                    <a:pt x="87" y="1"/>
                  </a:lnTo>
                  <a:lnTo>
                    <a:pt x="87" y="2"/>
                  </a:lnTo>
                  <a:lnTo>
                    <a:pt x="87" y="2"/>
                  </a:lnTo>
                </a:path>
              </a:pathLst>
            </a:custGeom>
            <a:solidFill>
              <a:srgbClr val="4F72B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Freeform 77">
              <a:extLst>
                <a:ext uri="{FF2B5EF4-FFF2-40B4-BE49-F238E27FC236}">
                  <a16:creationId xmlns:a16="http://schemas.microsoft.com/office/drawing/2014/main" id="{25BA5D99-3587-4405-B633-30BE0E20AE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1902" y="3769046"/>
              <a:ext cx="742776" cy="583171"/>
            </a:xfrm>
            <a:custGeom>
              <a:avLst/>
              <a:gdLst>
                <a:gd name="T0" fmla="*/ 112 w 121"/>
                <a:gd name="T1" fmla="*/ 68 h 95"/>
                <a:gd name="T2" fmla="*/ 118 w 121"/>
                <a:gd name="T3" fmla="*/ 58 h 95"/>
                <a:gd name="T4" fmla="*/ 118 w 121"/>
                <a:gd name="T5" fmla="*/ 54 h 95"/>
                <a:gd name="T6" fmla="*/ 120 w 121"/>
                <a:gd name="T7" fmla="*/ 48 h 95"/>
                <a:gd name="T8" fmla="*/ 114 w 121"/>
                <a:gd name="T9" fmla="*/ 34 h 95"/>
                <a:gd name="T10" fmla="*/ 119 w 121"/>
                <a:gd name="T11" fmla="*/ 29 h 95"/>
                <a:gd name="T12" fmla="*/ 119 w 121"/>
                <a:gd name="T13" fmla="*/ 29 h 95"/>
                <a:gd name="T14" fmla="*/ 119 w 121"/>
                <a:gd name="T15" fmla="*/ 25 h 95"/>
                <a:gd name="T16" fmla="*/ 119 w 121"/>
                <a:gd name="T17" fmla="*/ 25 h 95"/>
                <a:gd name="T18" fmla="*/ 104 w 121"/>
                <a:gd name="T19" fmla="*/ 17 h 95"/>
                <a:gd name="T20" fmla="*/ 101 w 121"/>
                <a:gd name="T21" fmla="*/ 19 h 95"/>
                <a:gd name="T22" fmla="*/ 101 w 121"/>
                <a:gd name="T23" fmla="*/ 19 h 95"/>
                <a:gd name="T24" fmla="*/ 84 w 121"/>
                <a:gd name="T25" fmla="*/ 19 h 95"/>
                <a:gd name="T26" fmla="*/ 84 w 121"/>
                <a:gd name="T27" fmla="*/ 19 h 95"/>
                <a:gd name="T28" fmla="*/ 73 w 121"/>
                <a:gd name="T29" fmla="*/ 23 h 95"/>
                <a:gd name="T30" fmla="*/ 65 w 121"/>
                <a:gd name="T31" fmla="*/ 18 h 95"/>
                <a:gd name="T32" fmla="*/ 48 w 121"/>
                <a:gd name="T33" fmla="*/ 9 h 95"/>
                <a:gd name="T34" fmla="*/ 45 w 121"/>
                <a:gd name="T35" fmla="*/ 2 h 95"/>
                <a:gd name="T36" fmla="*/ 39 w 121"/>
                <a:gd name="T37" fmla="*/ 0 h 95"/>
                <a:gd name="T38" fmla="*/ 27 w 121"/>
                <a:gd name="T39" fmla="*/ 10 h 95"/>
                <a:gd name="T40" fmla="*/ 25 w 121"/>
                <a:gd name="T41" fmla="*/ 17 h 95"/>
                <a:gd name="T42" fmla="*/ 26 w 121"/>
                <a:gd name="T43" fmla="*/ 19 h 95"/>
                <a:gd name="T44" fmla="*/ 30 w 121"/>
                <a:gd name="T45" fmla="*/ 29 h 95"/>
                <a:gd name="T46" fmla="*/ 19 w 121"/>
                <a:gd name="T47" fmla="*/ 42 h 95"/>
                <a:gd name="T48" fmla="*/ 13 w 121"/>
                <a:gd name="T49" fmla="*/ 44 h 95"/>
                <a:gd name="T50" fmla="*/ 0 w 121"/>
                <a:gd name="T51" fmla="*/ 42 h 95"/>
                <a:gd name="T52" fmla="*/ 9 w 121"/>
                <a:gd name="T53" fmla="*/ 57 h 95"/>
                <a:gd name="T54" fmla="*/ 23 w 121"/>
                <a:gd name="T55" fmla="*/ 65 h 95"/>
                <a:gd name="T56" fmla="*/ 27 w 121"/>
                <a:gd name="T57" fmla="*/ 80 h 95"/>
                <a:gd name="T58" fmla="*/ 16 w 121"/>
                <a:gd name="T59" fmla="*/ 89 h 95"/>
                <a:gd name="T60" fmla="*/ 31 w 121"/>
                <a:gd name="T61" fmla="*/ 95 h 95"/>
                <a:gd name="T62" fmla="*/ 31 w 121"/>
                <a:gd name="T63" fmla="*/ 95 h 95"/>
                <a:gd name="T64" fmla="*/ 36 w 121"/>
                <a:gd name="T65" fmla="*/ 95 h 95"/>
                <a:gd name="T66" fmla="*/ 36 w 121"/>
                <a:gd name="T67" fmla="*/ 95 h 95"/>
                <a:gd name="T68" fmla="*/ 38 w 121"/>
                <a:gd name="T69" fmla="*/ 95 h 95"/>
                <a:gd name="T70" fmla="*/ 38 w 121"/>
                <a:gd name="T71" fmla="*/ 95 h 95"/>
                <a:gd name="T72" fmla="*/ 52 w 121"/>
                <a:gd name="T73" fmla="*/ 94 h 95"/>
                <a:gd name="T74" fmla="*/ 52 w 121"/>
                <a:gd name="T75" fmla="*/ 94 h 95"/>
                <a:gd name="T76" fmla="*/ 65 w 121"/>
                <a:gd name="T77" fmla="*/ 83 h 95"/>
                <a:gd name="T78" fmla="*/ 73 w 121"/>
                <a:gd name="T79" fmla="*/ 85 h 95"/>
                <a:gd name="T80" fmla="*/ 78 w 121"/>
                <a:gd name="T81" fmla="*/ 92 h 95"/>
                <a:gd name="T82" fmla="*/ 79 w 121"/>
                <a:gd name="T83" fmla="*/ 88 h 95"/>
                <a:gd name="T84" fmla="*/ 83 w 121"/>
                <a:gd name="T85" fmla="*/ 77 h 95"/>
                <a:gd name="T86" fmla="*/ 92 w 121"/>
                <a:gd name="T87" fmla="*/ 65 h 95"/>
                <a:gd name="T88" fmla="*/ 96 w 121"/>
                <a:gd name="T89" fmla="*/ 65 h 95"/>
                <a:gd name="T90" fmla="*/ 112 w 121"/>
                <a:gd name="T91" fmla="*/ 68 h 95"/>
                <a:gd name="T92" fmla="*/ 112 w 121"/>
                <a:gd name="T93" fmla="*/ 68 h 95"/>
                <a:gd name="T94" fmla="*/ 112 w 121"/>
                <a:gd name="T95" fmla="*/ 68 h 95"/>
                <a:gd name="T96" fmla="*/ 112 w 121"/>
                <a:gd name="T97" fmla="*/ 6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1" h="95">
                  <a:moveTo>
                    <a:pt x="112" y="68"/>
                  </a:moveTo>
                  <a:cubicBezTo>
                    <a:pt x="111" y="63"/>
                    <a:pt x="119" y="64"/>
                    <a:pt x="118" y="58"/>
                  </a:cubicBezTo>
                  <a:cubicBezTo>
                    <a:pt x="118" y="58"/>
                    <a:pt x="118" y="56"/>
                    <a:pt x="118" y="54"/>
                  </a:cubicBezTo>
                  <a:cubicBezTo>
                    <a:pt x="118" y="52"/>
                    <a:pt x="121" y="49"/>
                    <a:pt x="120" y="48"/>
                  </a:cubicBezTo>
                  <a:cubicBezTo>
                    <a:pt x="119" y="37"/>
                    <a:pt x="114" y="37"/>
                    <a:pt x="114" y="34"/>
                  </a:cubicBezTo>
                  <a:cubicBezTo>
                    <a:pt x="114" y="31"/>
                    <a:pt x="117" y="30"/>
                    <a:pt x="119" y="29"/>
                  </a:cubicBezTo>
                  <a:lnTo>
                    <a:pt x="119" y="29"/>
                  </a:lnTo>
                  <a:lnTo>
                    <a:pt x="119" y="25"/>
                  </a:lnTo>
                  <a:lnTo>
                    <a:pt x="119" y="25"/>
                  </a:lnTo>
                  <a:cubicBezTo>
                    <a:pt x="113" y="22"/>
                    <a:pt x="104" y="21"/>
                    <a:pt x="104" y="17"/>
                  </a:cubicBezTo>
                  <a:cubicBezTo>
                    <a:pt x="103" y="18"/>
                    <a:pt x="102" y="18"/>
                    <a:pt x="101" y="19"/>
                  </a:cubicBezTo>
                  <a:lnTo>
                    <a:pt x="101" y="19"/>
                  </a:lnTo>
                  <a:lnTo>
                    <a:pt x="84" y="19"/>
                  </a:lnTo>
                  <a:lnTo>
                    <a:pt x="84" y="19"/>
                  </a:lnTo>
                  <a:cubicBezTo>
                    <a:pt x="81" y="21"/>
                    <a:pt x="76" y="23"/>
                    <a:pt x="73" y="23"/>
                  </a:cubicBezTo>
                  <a:cubicBezTo>
                    <a:pt x="69" y="23"/>
                    <a:pt x="68" y="20"/>
                    <a:pt x="65" y="18"/>
                  </a:cubicBezTo>
                  <a:cubicBezTo>
                    <a:pt x="59" y="12"/>
                    <a:pt x="51" y="13"/>
                    <a:pt x="48" y="9"/>
                  </a:cubicBezTo>
                  <a:cubicBezTo>
                    <a:pt x="47" y="7"/>
                    <a:pt x="47" y="4"/>
                    <a:pt x="45" y="2"/>
                  </a:cubicBezTo>
                  <a:cubicBezTo>
                    <a:pt x="43" y="1"/>
                    <a:pt x="41" y="2"/>
                    <a:pt x="39" y="0"/>
                  </a:cubicBezTo>
                  <a:cubicBezTo>
                    <a:pt x="35" y="3"/>
                    <a:pt x="27" y="4"/>
                    <a:pt x="27" y="10"/>
                  </a:cubicBezTo>
                  <a:cubicBezTo>
                    <a:pt x="27" y="13"/>
                    <a:pt x="25" y="14"/>
                    <a:pt x="25" y="17"/>
                  </a:cubicBezTo>
                  <a:cubicBezTo>
                    <a:pt x="25" y="18"/>
                    <a:pt x="26" y="19"/>
                    <a:pt x="26" y="19"/>
                  </a:cubicBezTo>
                  <a:cubicBezTo>
                    <a:pt x="28" y="21"/>
                    <a:pt x="30" y="28"/>
                    <a:pt x="30" y="29"/>
                  </a:cubicBezTo>
                  <a:cubicBezTo>
                    <a:pt x="30" y="38"/>
                    <a:pt x="25" y="39"/>
                    <a:pt x="19" y="42"/>
                  </a:cubicBezTo>
                  <a:cubicBezTo>
                    <a:pt x="17" y="42"/>
                    <a:pt x="16" y="44"/>
                    <a:pt x="13" y="44"/>
                  </a:cubicBezTo>
                  <a:cubicBezTo>
                    <a:pt x="7" y="44"/>
                    <a:pt x="5" y="42"/>
                    <a:pt x="0" y="42"/>
                  </a:cubicBezTo>
                  <a:cubicBezTo>
                    <a:pt x="0" y="47"/>
                    <a:pt x="5" y="54"/>
                    <a:pt x="9" y="57"/>
                  </a:cubicBezTo>
                  <a:cubicBezTo>
                    <a:pt x="12" y="60"/>
                    <a:pt x="21" y="61"/>
                    <a:pt x="23" y="65"/>
                  </a:cubicBezTo>
                  <a:cubicBezTo>
                    <a:pt x="25" y="69"/>
                    <a:pt x="27" y="74"/>
                    <a:pt x="27" y="80"/>
                  </a:cubicBezTo>
                  <a:cubicBezTo>
                    <a:pt x="27" y="86"/>
                    <a:pt x="16" y="83"/>
                    <a:pt x="16" y="89"/>
                  </a:cubicBezTo>
                  <a:cubicBezTo>
                    <a:pt x="16" y="93"/>
                    <a:pt x="26" y="95"/>
                    <a:pt x="31" y="95"/>
                  </a:cubicBezTo>
                  <a:lnTo>
                    <a:pt x="31" y="95"/>
                  </a:lnTo>
                  <a:lnTo>
                    <a:pt x="36" y="95"/>
                  </a:lnTo>
                  <a:lnTo>
                    <a:pt x="36" y="95"/>
                  </a:lnTo>
                  <a:cubicBezTo>
                    <a:pt x="37" y="95"/>
                    <a:pt x="38" y="95"/>
                    <a:pt x="38" y="95"/>
                  </a:cubicBezTo>
                  <a:lnTo>
                    <a:pt x="38" y="95"/>
                  </a:lnTo>
                  <a:lnTo>
                    <a:pt x="52" y="94"/>
                  </a:lnTo>
                  <a:lnTo>
                    <a:pt x="52" y="94"/>
                  </a:lnTo>
                  <a:cubicBezTo>
                    <a:pt x="52" y="85"/>
                    <a:pt x="58" y="83"/>
                    <a:pt x="65" y="83"/>
                  </a:cubicBezTo>
                  <a:cubicBezTo>
                    <a:pt x="66" y="83"/>
                    <a:pt x="72" y="84"/>
                    <a:pt x="73" y="85"/>
                  </a:cubicBezTo>
                  <a:cubicBezTo>
                    <a:pt x="75" y="85"/>
                    <a:pt x="75" y="92"/>
                    <a:pt x="78" y="92"/>
                  </a:cubicBezTo>
                  <a:cubicBezTo>
                    <a:pt x="80" y="92"/>
                    <a:pt x="79" y="89"/>
                    <a:pt x="79" y="88"/>
                  </a:cubicBezTo>
                  <a:cubicBezTo>
                    <a:pt x="79" y="84"/>
                    <a:pt x="82" y="80"/>
                    <a:pt x="83" y="77"/>
                  </a:cubicBezTo>
                  <a:cubicBezTo>
                    <a:pt x="84" y="74"/>
                    <a:pt x="88" y="65"/>
                    <a:pt x="92" y="65"/>
                  </a:cubicBezTo>
                  <a:cubicBezTo>
                    <a:pt x="94" y="65"/>
                    <a:pt x="94" y="65"/>
                    <a:pt x="96" y="65"/>
                  </a:cubicBezTo>
                  <a:cubicBezTo>
                    <a:pt x="102" y="65"/>
                    <a:pt x="106" y="68"/>
                    <a:pt x="112" y="68"/>
                  </a:cubicBez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</a:path>
              </a:pathLst>
            </a:custGeom>
            <a:solidFill>
              <a:srgbClr val="6181C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2" name="Freeform 78">
              <a:extLst>
                <a:ext uri="{FF2B5EF4-FFF2-40B4-BE49-F238E27FC236}">
                  <a16:creationId xmlns:a16="http://schemas.microsoft.com/office/drawing/2014/main" id="{28240D13-AA58-4F74-9F14-B3E77F738D3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82200" y="3265676"/>
              <a:ext cx="558617" cy="644558"/>
            </a:xfrm>
            <a:custGeom>
              <a:avLst/>
              <a:gdLst>
                <a:gd name="T0" fmla="*/ 4 w 91"/>
                <a:gd name="T1" fmla="*/ 12 h 105"/>
                <a:gd name="T2" fmla="*/ 11 w 91"/>
                <a:gd name="T3" fmla="*/ 8 h 105"/>
                <a:gd name="T4" fmla="*/ 18 w 91"/>
                <a:gd name="T5" fmla="*/ 9 h 105"/>
                <a:gd name="T6" fmla="*/ 26 w 91"/>
                <a:gd name="T7" fmla="*/ 2 h 105"/>
                <a:gd name="T8" fmla="*/ 36 w 91"/>
                <a:gd name="T9" fmla="*/ 0 h 105"/>
                <a:gd name="T10" fmla="*/ 54 w 91"/>
                <a:gd name="T11" fmla="*/ 19 h 105"/>
                <a:gd name="T12" fmla="*/ 52 w 91"/>
                <a:gd name="T13" fmla="*/ 25 h 105"/>
                <a:gd name="T14" fmla="*/ 52 w 91"/>
                <a:gd name="T15" fmla="*/ 25 h 105"/>
                <a:gd name="T16" fmla="*/ 52 w 91"/>
                <a:gd name="T17" fmla="*/ 30 h 105"/>
                <a:gd name="T18" fmla="*/ 56 w 91"/>
                <a:gd name="T19" fmla="*/ 30 h 105"/>
                <a:gd name="T20" fmla="*/ 56 w 91"/>
                <a:gd name="T21" fmla="*/ 30 h 105"/>
                <a:gd name="T22" fmla="*/ 59 w 91"/>
                <a:gd name="T23" fmla="*/ 29 h 105"/>
                <a:gd name="T24" fmla="*/ 65 w 91"/>
                <a:gd name="T25" fmla="*/ 32 h 105"/>
                <a:gd name="T26" fmla="*/ 76 w 91"/>
                <a:gd name="T27" fmla="*/ 39 h 105"/>
                <a:gd name="T28" fmla="*/ 82 w 91"/>
                <a:gd name="T29" fmla="*/ 34 h 105"/>
                <a:gd name="T30" fmla="*/ 88 w 91"/>
                <a:gd name="T31" fmla="*/ 45 h 105"/>
                <a:gd name="T32" fmla="*/ 84 w 91"/>
                <a:gd name="T33" fmla="*/ 52 h 105"/>
                <a:gd name="T34" fmla="*/ 91 w 91"/>
                <a:gd name="T35" fmla="*/ 67 h 105"/>
                <a:gd name="T36" fmla="*/ 84 w 91"/>
                <a:gd name="T37" fmla="*/ 85 h 105"/>
                <a:gd name="T38" fmla="*/ 73 w 91"/>
                <a:gd name="T39" fmla="*/ 99 h 105"/>
                <a:gd name="T40" fmla="*/ 70 w 91"/>
                <a:gd name="T41" fmla="*/ 101 h 105"/>
                <a:gd name="T42" fmla="*/ 70 w 91"/>
                <a:gd name="T43" fmla="*/ 101 h 105"/>
                <a:gd name="T44" fmla="*/ 53 w 91"/>
                <a:gd name="T45" fmla="*/ 101 h 105"/>
                <a:gd name="T46" fmla="*/ 53 w 91"/>
                <a:gd name="T47" fmla="*/ 101 h 105"/>
                <a:gd name="T48" fmla="*/ 42 w 91"/>
                <a:gd name="T49" fmla="*/ 105 h 105"/>
                <a:gd name="T50" fmla="*/ 34 w 91"/>
                <a:gd name="T51" fmla="*/ 100 h 105"/>
                <a:gd name="T52" fmla="*/ 17 w 91"/>
                <a:gd name="T53" fmla="*/ 91 h 105"/>
                <a:gd name="T54" fmla="*/ 14 w 91"/>
                <a:gd name="T55" fmla="*/ 84 h 105"/>
                <a:gd name="T56" fmla="*/ 8 w 91"/>
                <a:gd name="T57" fmla="*/ 82 h 105"/>
                <a:gd name="T58" fmla="*/ 6 w 91"/>
                <a:gd name="T59" fmla="*/ 79 h 105"/>
                <a:gd name="T60" fmla="*/ 0 w 91"/>
                <a:gd name="T61" fmla="*/ 60 h 105"/>
                <a:gd name="T62" fmla="*/ 7 w 91"/>
                <a:gd name="T63" fmla="*/ 43 h 105"/>
                <a:gd name="T64" fmla="*/ 7 w 91"/>
                <a:gd name="T65" fmla="*/ 43 h 105"/>
                <a:gd name="T66" fmla="*/ 7 w 91"/>
                <a:gd name="T67" fmla="*/ 34 h 105"/>
                <a:gd name="T68" fmla="*/ 7 w 91"/>
                <a:gd name="T69" fmla="*/ 34 h 105"/>
                <a:gd name="T70" fmla="*/ 9 w 91"/>
                <a:gd name="T71" fmla="*/ 27 h 105"/>
                <a:gd name="T72" fmla="*/ 13 w 91"/>
                <a:gd name="T73" fmla="*/ 25 h 105"/>
                <a:gd name="T74" fmla="*/ 4 w 91"/>
                <a:gd name="T75" fmla="*/ 12 h 105"/>
                <a:gd name="T76" fmla="*/ 4 w 91"/>
                <a:gd name="T77" fmla="*/ 12 h 105"/>
                <a:gd name="T78" fmla="*/ 4 w 91"/>
                <a:gd name="T79" fmla="*/ 12 h 105"/>
                <a:gd name="T80" fmla="*/ 4 w 91"/>
                <a:gd name="T81" fmla="*/ 1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105">
                  <a:moveTo>
                    <a:pt x="4" y="12"/>
                  </a:moveTo>
                  <a:cubicBezTo>
                    <a:pt x="7" y="12"/>
                    <a:pt x="9" y="9"/>
                    <a:pt x="11" y="8"/>
                  </a:cubicBezTo>
                  <a:cubicBezTo>
                    <a:pt x="14" y="8"/>
                    <a:pt x="15" y="10"/>
                    <a:pt x="18" y="9"/>
                  </a:cubicBezTo>
                  <a:cubicBezTo>
                    <a:pt x="21" y="8"/>
                    <a:pt x="24" y="4"/>
                    <a:pt x="26" y="2"/>
                  </a:cubicBezTo>
                  <a:cubicBezTo>
                    <a:pt x="30" y="0"/>
                    <a:pt x="32" y="1"/>
                    <a:pt x="36" y="0"/>
                  </a:cubicBezTo>
                  <a:cubicBezTo>
                    <a:pt x="44" y="1"/>
                    <a:pt x="52" y="13"/>
                    <a:pt x="54" y="19"/>
                  </a:cubicBezTo>
                  <a:cubicBezTo>
                    <a:pt x="55" y="21"/>
                    <a:pt x="53" y="24"/>
                    <a:pt x="52" y="25"/>
                  </a:cubicBezTo>
                  <a:lnTo>
                    <a:pt x="52" y="25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6" y="30"/>
                  </a:lnTo>
                  <a:cubicBezTo>
                    <a:pt x="56" y="29"/>
                    <a:pt x="59" y="29"/>
                    <a:pt x="59" y="29"/>
                  </a:cubicBezTo>
                  <a:cubicBezTo>
                    <a:pt x="60" y="34"/>
                    <a:pt x="60" y="35"/>
                    <a:pt x="65" y="32"/>
                  </a:cubicBezTo>
                  <a:cubicBezTo>
                    <a:pt x="68" y="30"/>
                    <a:pt x="70" y="39"/>
                    <a:pt x="76" y="39"/>
                  </a:cubicBezTo>
                  <a:cubicBezTo>
                    <a:pt x="80" y="39"/>
                    <a:pt x="81" y="36"/>
                    <a:pt x="82" y="34"/>
                  </a:cubicBezTo>
                  <a:cubicBezTo>
                    <a:pt x="85" y="36"/>
                    <a:pt x="88" y="40"/>
                    <a:pt x="88" y="45"/>
                  </a:cubicBezTo>
                  <a:cubicBezTo>
                    <a:pt x="88" y="50"/>
                    <a:pt x="84" y="46"/>
                    <a:pt x="84" y="52"/>
                  </a:cubicBezTo>
                  <a:cubicBezTo>
                    <a:pt x="84" y="57"/>
                    <a:pt x="87" y="63"/>
                    <a:pt x="91" y="67"/>
                  </a:cubicBezTo>
                  <a:cubicBezTo>
                    <a:pt x="88" y="74"/>
                    <a:pt x="89" y="80"/>
                    <a:pt x="84" y="85"/>
                  </a:cubicBezTo>
                  <a:cubicBezTo>
                    <a:pt x="80" y="88"/>
                    <a:pt x="75" y="93"/>
                    <a:pt x="73" y="99"/>
                  </a:cubicBezTo>
                  <a:cubicBezTo>
                    <a:pt x="72" y="100"/>
                    <a:pt x="71" y="100"/>
                    <a:pt x="70" y="101"/>
                  </a:cubicBezTo>
                  <a:lnTo>
                    <a:pt x="70" y="101"/>
                  </a:lnTo>
                  <a:lnTo>
                    <a:pt x="53" y="101"/>
                  </a:lnTo>
                  <a:lnTo>
                    <a:pt x="53" y="101"/>
                  </a:lnTo>
                  <a:cubicBezTo>
                    <a:pt x="50" y="103"/>
                    <a:pt x="45" y="105"/>
                    <a:pt x="42" y="105"/>
                  </a:cubicBezTo>
                  <a:cubicBezTo>
                    <a:pt x="38" y="105"/>
                    <a:pt x="37" y="102"/>
                    <a:pt x="34" y="100"/>
                  </a:cubicBezTo>
                  <a:cubicBezTo>
                    <a:pt x="28" y="94"/>
                    <a:pt x="20" y="95"/>
                    <a:pt x="17" y="91"/>
                  </a:cubicBezTo>
                  <a:cubicBezTo>
                    <a:pt x="16" y="89"/>
                    <a:pt x="16" y="86"/>
                    <a:pt x="14" y="84"/>
                  </a:cubicBezTo>
                  <a:cubicBezTo>
                    <a:pt x="12" y="83"/>
                    <a:pt x="10" y="84"/>
                    <a:pt x="8" y="82"/>
                  </a:cubicBezTo>
                  <a:cubicBezTo>
                    <a:pt x="7" y="81"/>
                    <a:pt x="7" y="80"/>
                    <a:pt x="6" y="79"/>
                  </a:cubicBezTo>
                  <a:cubicBezTo>
                    <a:pt x="2" y="73"/>
                    <a:pt x="0" y="70"/>
                    <a:pt x="0" y="60"/>
                  </a:cubicBezTo>
                  <a:cubicBezTo>
                    <a:pt x="0" y="52"/>
                    <a:pt x="4" y="49"/>
                    <a:pt x="7" y="43"/>
                  </a:cubicBezTo>
                  <a:lnTo>
                    <a:pt x="7" y="43"/>
                  </a:lnTo>
                  <a:lnTo>
                    <a:pt x="7" y="34"/>
                  </a:lnTo>
                  <a:lnTo>
                    <a:pt x="7" y="34"/>
                  </a:lnTo>
                  <a:cubicBezTo>
                    <a:pt x="8" y="32"/>
                    <a:pt x="8" y="28"/>
                    <a:pt x="9" y="27"/>
                  </a:cubicBezTo>
                  <a:cubicBezTo>
                    <a:pt x="10" y="27"/>
                    <a:pt x="13" y="26"/>
                    <a:pt x="13" y="25"/>
                  </a:cubicBezTo>
                  <a:cubicBezTo>
                    <a:pt x="13" y="20"/>
                    <a:pt x="6" y="14"/>
                    <a:pt x="4" y="12"/>
                  </a:cubicBez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</a:path>
              </a:pathLst>
            </a:custGeom>
            <a:solidFill>
              <a:srgbClr val="5477B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3" name="Freeform 79">
              <a:extLst>
                <a:ext uri="{FF2B5EF4-FFF2-40B4-BE49-F238E27FC236}">
                  <a16:creationId xmlns:a16="http://schemas.microsoft.com/office/drawing/2014/main" id="{D999444B-0791-4CC6-92C6-164FC6E05E5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30321" y="3676966"/>
              <a:ext cx="392873" cy="607726"/>
            </a:xfrm>
            <a:custGeom>
              <a:avLst/>
              <a:gdLst>
                <a:gd name="T0" fmla="*/ 18 w 64"/>
                <a:gd name="T1" fmla="*/ 0 h 99"/>
                <a:gd name="T2" fmla="*/ 11 w 64"/>
                <a:gd name="T3" fmla="*/ 18 h 99"/>
                <a:gd name="T4" fmla="*/ 0 w 64"/>
                <a:gd name="T5" fmla="*/ 32 h 99"/>
                <a:gd name="T6" fmla="*/ 15 w 64"/>
                <a:gd name="T7" fmla="*/ 40 h 99"/>
                <a:gd name="T8" fmla="*/ 15 w 64"/>
                <a:gd name="T9" fmla="*/ 40 h 99"/>
                <a:gd name="T10" fmla="*/ 15 w 64"/>
                <a:gd name="T11" fmla="*/ 44 h 99"/>
                <a:gd name="T12" fmla="*/ 15 w 64"/>
                <a:gd name="T13" fmla="*/ 44 h 99"/>
                <a:gd name="T14" fmla="*/ 10 w 64"/>
                <a:gd name="T15" fmla="*/ 49 h 99"/>
                <a:gd name="T16" fmla="*/ 16 w 64"/>
                <a:gd name="T17" fmla="*/ 63 h 99"/>
                <a:gd name="T18" fmla="*/ 14 w 64"/>
                <a:gd name="T19" fmla="*/ 69 h 99"/>
                <a:gd name="T20" fmla="*/ 14 w 64"/>
                <a:gd name="T21" fmla="*/ 73 h 99"/>
                <a:gd name="T22" fmla="*/ 8 w 64"/>
                <a:gd name="T23" fmla="*/ 83 h 99"/>
                <a:gd name="T24" fmla="*/ 22 w 64"/>
                <a:gd name="T25" fmla="*/ 97 h 99"/>
                <a:gd name="T26" fmla="*/ 22 w 64"/>
                <a:gd name="T27" fmla="*/ 97 h 99"/>
                <a:gd name="T28" fmla="*/ 27 w 64"/>
                <a:gd name="T29" fmla="*/ 94 h 99"/>
                <a:gd name="T30" fmla="*/ 27 w 64"/>
                <a:gd name="T31" fmla="*/ 94 h 99"/>
                <a:gd name="T32" fmla="*/ 31 w 64"/>
                <a:gd name="T33" fmla="*/ 91 h 99"/>
                <a:gd name="T34" fmla="*/ 35 w 64"/>
                <a:gd name="T35" fmla="*/ 95 h 99"/>
                <a:gd name="T36" fmla="*/ 39 w 64"/>
                <a:gd name="T37" fmla="*/ 99 h 99"/>
                <a:gd name="T38" fmla="*/ 60 w 64"/>
                <a:gd name="T39" fmla="*/ 82 h 99"/>
                <a:gd name="T40" fmla="*/ 58 w 64"/>
                <a:gd name="T41" fmla="*/ 77 h 99"/>
                <a:gd name="T42" fmla="*/ 59 w 64"/>
                <a:gd name="T43" fmla="*/ 70 h 99"/>
                <a:gd name="T44" fmla="*/ 57 w 64"/>
                <a:gd name="T45" fmla="*/ 67 h 99"/>
                <a:gd name="T46" fmla="*/ 63 w 64"/>
                <a:gd name="T47" fmla="*/ 51 h 99"/>
                <a:gd name="T48" fmla="*/ 58 w 64"/>
                <a:gd name="T49" fmla="*/ 45 h 99"/>
                <a:gd name="T50" fmla="*/ 52 w 64"/>
                <a:gd name="T51" fmla="*/ 38 h 99"/>
                <a:gd name="T52" fmla="*/ 45 w 64"/>
                <a:gd name="T53" fmla="*/ 29 h 99"/>
                <a:gd name="T54" fmla="*/ 42 w 64"/>
                <a:gd name="T55" fmla="*/ 26 h 99"/>
                <a:gd name="T56" fmla="*/ 37 w 64"/>
                <a:gd name="T57" fmla="*/ 28 h 99"/>
                <a:gd name="T58" fmla="*/ 36 w 64"/>
                <a:gd name="T59" fmla="*/ 25 h 99"/>
                <a:gd name="T60" fmla="*/ 38 w 64"/>
                <a:gd name="T61" fmla="*/ 14 h 99"/>
                <a:gd name="T62" fmla="*/ 35 w 64"/>
                <a:gd name="T63" fmla="*/ 8 h 99"/>
                <a:gd name="T64" fmla="*/ 27 w 64"/>
                <a:gd name="T65" fmla="*/ 4 h 99"/>
                <a:gd name="T66" fmla="*/ 18 w 64"/>
                <a:gd name="T67" fmla="*/ 0 h 99"/>
                <a:gd name="T68" fmla="*/ 18 w 64"/>
                <a:gd name="T69" fmla="*/ 0 h 99"/>
                <a:gd name="T70" fmla="*/ 18 w 64"/>
                <a:gd name="T71" fmla="*/ 0 h 99"/>
                <a:gd name="T72" fmla="*/ 18 w 64"/>
                <a:gd name="T7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99">
                  <a:moveTo>
                    <a:pt x="18" y="0"/>
                  </a:moveTo>
                  <a:cubicBezTo>
                    <a:pt x="15" y="8"/>
                    <a:pt x="16" y="13"/>
                    <a:pt x="11" y="18"/>
                  </a:cubicBezTo>
                  <a:cubicBezTo>
                    <a:pt x="7" y="21"/>
                    <a:pt x="2" y="26"/>
                    <a:pt x="0" y="32"/>
                  </a:cubicBezTo>
                  <a:cubicBezTo>
                    <a:pt x="0" y="36"/>
                    <a:pt x="9" y="37"/>
                    <a:pt x="15" y="40"/>
                  </a:cubicBezTo>
                  <a:lnTo>
                    <a:pt x="15" y="40"/>
                  </a:lnTo>
                  <a:lnTo>
                    <a:pt x="15" y="44"/>
                  </a:lnTo>
                  <a:lnTo>
                    <a:pt x="15" y="44"/>
                  </a:lnTo>
                  <a:cubicBezTo>
                    <a:pt x="13" y="45"/>
                    <a:pt x="10" y="46"/>
                    <a:pt x="10" y="49"/>
                  </a:cubicBezTo>
                  <a:cubicBezTo>
                    <a:pt x="10" y="52"/>
                    <a:pt x="15" y="52"/>
                    <a:pt x="16" y="63"/>
                  </a:cubicBezTo>
                  <a:cubicBezTo>
                    <a:pt x="17" y="64"/>
                    <a:pt x="14" y="67"/>
                    <a:pt x="14" y="69"/>
                  </a:cubicBezTo>
                  <a:cubicBezTo>
                    <a:pt x="14" y="71"/>
                    <a:pt x="14" y="73"/>
                    <a:pt x="14" y="73"/>
                  </a:cubicBezTo>
                  <a:cubicBezTo>
                    <a:pt x="15" y="79"/>
                    <a:pt x="7" y="78"/>
                    <a:pt x="8" y="83"/>
                  </a:cubicBezTo>
                  <a:cubicBezTo>
                    <a:pt x="11" y="90"/>
                    <a:pt x="19" y="96"/>
                    <a:pt x="22" y="97"/>
                  </a:cubicBezTo>
                  <a:lnTo>
                    <a:pt x="22" y="97"/>
                  </a:lnTo>
                  <a:lnTo>
                    <a:pt x="27" y="94"/>
                  </a:lnTo>
                  <a:lnTo>
                    <a:pt x="27" y="94"/>
                  </a:lnTo>
                  <a:cubicBezTo>
                    <a:pt x="29" y="91"/>
                    <a:pt x="27" y="91"/>
                    <a:pt x="31" y="91"/>
                  </a:cubicBezTo>
                  <a:cubicBezTo>
                    <a:pt x="35" y="91"/>
                    <a:pt x="34" y="93"/>
                    <a:pt x="35" y="95"/>
                  </a:cubicBezTo>
                  <a:cubicBezTo>
                    <a:pt x="36" y="97"/>
                    <a:pt x="37" y="99"/>
                    <a:pt x="39" y="99"/>
                  </a:cubicBezTo>
                  <a:cubicBezTo>
                    <a:pt x="46" y="99"/>
                    <a:pt x="57" y="86"/>
                    <a:pt x="60" y="82"/>
                  </a:cubicBezTo>
                  <a:cubicBezTo>
                    <a:pt x="59" y="80"/>
                    <a:pt x="58" y="79"/>
                    <a:pt x="58" y="77"/>
                  </a:cubicBezTo>
                  <a:cubicBezTo>
                    <a:pt x="58" y="74"/>
                    <a:pt x="59" y="72"/>
                    <a:pt x="59" y="70"/>
                  </a:cubicBezTo>
                  <a:cubicBezTo>
                    <a:pt x="58" y="70"/>
                    <a:pt x="57" y="68"/>
                    <a:pt x="57" y="67"/>
                  </a:cubicBezTo>
                  <a:cubicBezTo>
                    <a:pt x="57" y="60"/>
                    <a:pt x="62" y="55"/>
                    <a:pt x="63" y="51"/>
                  </a:cubicBezTo>
                  <a:cubicBezTo>
                    <a:pt x="64" y="48"/>
                    <a:pt x="60" y="47"/>
                    <a:pt x="58" y="45"/>
                  </a:cubicBezTo>
                  <a:cubicBezTo>
                    <a:pt x="56" y="44"/>
                    <a:pt x="53" y="42"/>
                    <a:pt x="52" y="38"/>
                  </a:cubicBezTo>
                  <a:cubicBezTo>
                    <a:pt x="51" y="34"/>
                    <a:pt x="48" y="32"/>
                    <a:pt x="45" y="29"/>
                  </a:cubicBezTo>
                  <a:cubicBezTo>
                    <a:pt x="44" y="28"/>
                    <a:pt x="43" y="26"/>
                    <a:pt x="42" y="26"/>
                  </a:cubicBezTo>
                  <a:cubicBezTo>
                    <a:pt x="40" y="26"/>
                    <a:pt x="40" y="28"/>
                    <a:pt x="37" y="28"/>
                  </a:cubicBezTo>
                  <a:cubicBezTo>
                    <a:pt x="36" y="28"/>
                    <a:pt x="36" y="27"/>
                    <a:pt x="36" y="25"/>
                  </a:cubicBezTo>
                  <a:cubicBezTo>
                    <a:pt x="36" y="21"/>
                    <a:pt x="38" y="18"/>
                    <a:pt x="38" y="14"/>
                  </a:cubicBezTo>
                  <a:cubicBezTo>
                    <a:pt x="38" y="11"/>
                    <a:pt x="36" y="10"/>
                    <a:pt x="35" y="8"/>
                  </a:cubicBezTo>
                  <a:cubicBezTo>
                    <a:pt x="32" y="8"/>
                    <a:pt x="28" y="5"/>
                    <a:pt x="27" y="4"/>
                  </a:cubicBezTo>
                  <a:cubicBezTo>
                    <a:pt x="23" y="4"/>
                    <a:pt x="20" y="3"/>
                    <a:pt x="18" y="0"/>
                  </a:cubicBez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</a:path>
              </a:pathLst>
            </a:custGeom>
            <a:solidFill>
              <a:srgbClr val="3550AD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4" name="Freeform 80">
              <a:extLst>
                <a:ext uri="{FF2B5EF4-FFF2-40B4-BE49-F238E27FC236}">
                  <a16:creationId xmlns:a16="http://schemas.microsoft.com/office/drawing/2014/main" id="{DA4981CB-B517-4026-8FB4-274448FF9A7F}"/>
                </a:ext>
              </a:extLst>
            </p:cNvPr>
            <p:cNvSpPr>
              <a:spLocks/>
            </p:cNvSpPr>
            <p:nvPr/>
          </p:nvSpPr>
          <p:spPr bwMode="gray">
            <a:xfrm>
              <a:off x="4896065" y="3505084"/>
              <a:ext cx="534062" cy="601587"/>
            </a:xfrm>
            <a:custGeom>
              <a:avLst/>
              <a:gdLst>
                <a:gd name="T0" fmla="*/ 32 w 87"/>
                <a:gd name="T1" fmla="*/ 98 h 98"/>
                <a:gd name="T2" fmla="*/ 33 w 87"/>
                <a:gd name="T3" fmla="*/ 96 h 98"/>
                <a:gd name="T4" fmla="*/ 33 w 87"/>
                <a:gd name="T5" fmla="*/ 92 h 98"/>
                <a:gd name="T6" fmla="*/ 39 w 87"/>
                <a:gd name="T7" fmla="*/ 87 h 98"/>
                <a:gd name="T8" fmla="*/ 53 w 87"/>
                <a:gd name="T9" fmla="*/ 69 h 98"/>
                <a:gd name="T10" fmla="*/ 51 w 87"/>
                <a:gd name="T11" fmla="*/ 61 h 98"/>
                <a:gd name="T12" fmla="*/ 65 w 87"/>
                <a:gd name="T13" fmla="*/ 47 h 98"/>
                <a:gd name="T14" fmla="*/ 71 w 87"/>
                <a:gd name="T15" fmla="*/ 40 h 98"/>
                <a:gd name="T16" fmla="*/ 87 w 87"/>
                <a:gd name="T17" fmla="*/ 20 h 98"/>
                <a:gd name="T18" fmla="*/ 87 w 87"/>
                <a:gd name="T19" fmla="*/ 20 h 98"/>
                <a:gd name="T20" fmla="*/ 87 w 87"/>
                <a:gd name="T21" fmla="*/ 16 h 98"/>
                <a:gd name="T22" fmla="*/ 83 w 87"/>
                <a:gd name="T23" fmla="*/ 16 h 98"/>
                <a:gd name="T24" fmla="*/ 83 w 87"/>
                <a:gd name="T25" fmla="*/ 16 h 98"/>
                <a:gd name="T26" fmla="*/ 81 w 87"/>
                <a:gd name="T27" fmla="*/ 18 h 98"/>
                <a:gd name="T28" fmla="*/ 77 w 87"/>
                <a:gd name="T29" fmla="*/ 14 h 98"/>
                <a:gd name="T30" fmla="*/ 80 w 87"/>
                <a:gd name="T31" fmla="*/ 10 h 98"/>
                <a:gd name="T32" fmla="*/ 79 w 87"/>
                <a:gd name="T33" fmla="*/ 5 h 98"/>
                <a:gd name="T34" fmla="*/ 76 w 87"/>
                <a:gd name="T35" fmla="*/ 1 h 98"/>
                <a:gd name="T36" fmla="*/ 74 w 87"/>
                <a:gd name="T37" fmla="*/ 0 h 98"/>
                <a:gd name="T38" fmla="*/ 56 w 87"/>
                <a:gd name="T39" fmla="*/ 8 h 98"/>
                <a:gd name="T40" fmla="*/ 48 w 87"/>
                <a:gd name="T41" fmla="*/ 8 h 98"/>
                <a:gd name="T42" fmla="*/ 41 w 87"/>
                <a:gd name="T43" fmla="*/ 14 h 98"/>
                <a:gd name="T44" fmla="*/ 34 w 87"/>
                <a:gd name="T45" fmla="*/ 17 h 98"/>
                <a:gd name="T46" fmla="*/ 19 w 87"/>
                <a:gd name="T47" fmla="*/ 25 h 98"/>
                <a:gd name="T48" fmla="*/ 0 w 87"/>
                <a:gd name="T49" fmla="*/ 32 h 98"/>
                <a:gd name="T50" fmla="*/ 8 w 87"/>
                <a:gd name="T51" fmla="*/ 36 h 98"/>
                <a:gd name="T52" fmla="*/ 11 w 87"/>
                <a:gd name="T53" fmla="*/ 42 h 98"/>
                <a:gd name="T54" fmla="*/ 9 w 87"/>
                <a:gd name="T55" fmla="*/ 53 h 98"/>
                <a:gd name="T56" fmla="*/ 10 w 87"/>
                <a:gd name="T57" fmla="*/ 56 h 98"/>
                <a:gd name="T58" fmla="*/ 15 w 87"/>
                <a:gd name="T59" fmla="*/ 54 h 98"/>
                <a:gd name="T60" fmla="*/ 18 w 87"/>
                <a:gd name="T61" fmla="*/ 57 h 98"/>
                <a:gd name="T62" fmla="*/ 25 w 87"/>
                <a:gd name="T63" fmla="*/ 66 h 98"/>
                <a:gd name="T64" fmla="*/ 31 w 87"/>
                <a:gd name="T65" fmla="*/ 73 h 98"/>
                <a:gd name="T66" fmla="*/ 36 w 87"/>
                <a:gd name="T67" fmla="*/ 79 h 98"/>
                <a:gd name="T68" fmla="*/ 30 w 87"/>
                <a:gd name="T69" fmla="*/ 95 h 98"/>
                <a:gd name="T70" fmla="*/ 32 w 87"/>
                <a:gd name="T71" fmla="*/ 98 h 98"/>
                <a:gd name="T72" fmla="*/ 32 w 87"/>
                <a:gd name="T73" fmla="*/ 98 h 98"/>
                <a:gd name="T74" fmla="*/ 32 w 87"/>
                <a:gd name="T75" fmla="*/ 98 h 98"/>
                <a:gd name="T76" fmla="*/ 32 w 87"/>
                <a:gd name="T7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7" h="98">
                  <a:moveTo>
                    <a:pt x="32" y="98"/>
                  </a:moveTo>
                  <a:cubicBezTo>
                    <a:pt x="33" y="97"/>
                    <a:pt x="33" y="96"/>
                    <a:pt x="33" y="96"/>
                  </a:cubicBezTo>
                  <a:cubicBezTo>
                    <a:pt x="33" y="94"/>
                    <a:pt x="33" y="93"/>
                    <a:pt x="33" y="92"/>
                  </a:cubicBezTo>
                  <a:cubicBezTo>
                    <a:pt x="33" y="89"/>
                    <a:pt x="37" y="88"/>
                    <a:pt x="39" y="87"/>
                  </a:cubicBezTo>
                  <a:cubicBezTo>
                    <a:pt x="44" y="83"/>
                    <a:pt x="53" y="77"/>
                    <a:pt x="53" y="69"/>
                  </a:cubicBezTo>
                  <a:cubicBezTo>
                    <a:pt x="53" y="66"/>
                    <a:pt x="51" y="64"/>
                    <a:pt x="51" y="61"/>
                  </a:cubicBezTo>
                  <a:cubicBezTo>
                    <a:pt x="51" y="54"/>
                    <a:pt x="61" y="52"/>
                    <a:pt x="65" y="47"/>
                  </a:cubicBezTo>
                  <a:cubicBezTo>
                    <a:pt x="67" y="46"/>
                    <a:pt x="69" y="42"/>
                    <a:pt x="71" y="40"/>
                  </a:cubicBezTo>
                  <a:cubicBezTo>
                    <a:pt x="76" y="34"/>
                    <a:pt x="80" y="25"/>
                    <a:pt x="87" y="20"/>
                  </a:cubicBezTo>
                  <a:lnTo>
                    <a:pt x="87" y="20"/>
                  </a:lnTo>
                  <a:lnTo>
                    <a:pt x="87" y="16"/>
                  </a:lnTo>
                  <a:lnTo>
                    <a:pt x="83" y="16"/>
                  </a:lnTo>
                  <a:lnTo>
                    <a:pt x="83" y="16"/>
                  </a:lnTo>
                  <a:cubicBezTo>
                    <a:pt x="83" y="16"/>
                    <a:pt x="81" y="18"/>
                    <a:pt x="81" y="18"/>
                  </a:cubicBezTo>
                  <a:cubicBezTo>
                    <a:pt x="79" y="18"/>
                    <a:pt x="77" y="16"/>
                    <a:pt x="77" y="14"/>
                  </a:cubicBezTo>
                  <a:cubicBezTo>
                    <a:pt x="77" y="12"/>
                    <a:pt x="79" y="11"/>
                    <a:pt x="80" y="10"/>
                  </a:cubicBezTo>
                  <a:cubicBezTo>
                    <a:pt x="79" y="9"/>
                    <a:pt x="80" y="6"/>
                    <a:pt x="79" y="5"/>
                  </a:cubicBezTo>
                  <a:cubicBezTo>
                    <a:pt x="79" y="3"/>
                    <a:pt x="78" y="2"/>
                    <a:pt x="76" y="1"/>
                  </a:cubicBezTo>
                  <a:cubicBezTo>
                    <a:pt x="76" y="1"/>
                    <a:pt x="75" y="0"/>
                    <a:pt x="74" y="0"/>
                  </a:cubicBezTo>
                  <a:cubicBezTo>
                    <a:pt x="71" y="3"/>
                    <a:pt x="61" y="8"/>
                    <a:pt x="56" y="8"/>
                  </a:cubicBezTo>
                  <a:cubicBezTo>
                    <a:pt x="53" y="8"/>
                    <a:pt x="50" y="8"/>
                    <a:pt x="48" y="8"/>
                  </a:cubicBezTo>
                  <a:cubicBezTo>
                    <a:pt x="44" y="8"/>
                    <a:pt x="43" y="11"/>
                    <a:pt x="41" y="14"/>
                  </a:cubicBezTo>
                  <a:cubicBezTo>
                    <a:pt x="38" y="16"/>
                    <a:pt x="36" y="15"/>
                    <a:pt x="34" y="17"/>
                  </a:cubicBezTo>
                  <a:cubicBezTo>
                    <a:pt x="29" y="20"/>
                    <a:pt x="28" y="25"/>
                    <a:pt x="19" y="25"/>
                  </a:cubicBezTo>
                  <a:cubicBezTo>
                    <a:pt x="11" y="25"/>
                    <a:pt x="8" y="32"/>
                    <a:pt x="0" y="32"/>
                  </a:cubicBezTo>
                  <a:cubicBezTo>
                    <a:pt x="1" y="33"/>
                    <a:pt x="5" y="36"/>
                    <a:pt x="8" y="36"/>
                  </a:cubicBezTo>
                  <a:cubicBezTo>
                    <a:pt x="9" y="38"/>
                    <a:pt x="11" y="39"/>
                    <a:pt x="11" y="42"/>
                  </a:cubicBezTo>
                  <a:cubicBezTo>
                    <a:pt x="11" y="46"/>
                    <a:pt x="9" y="49"/>
                    <a:pt x="9" y="53"/>
                  </a:cubicBezTo>
                  <a:cubicBezTo>
                    <a:pt x="9" y="55"/>
                    <a:pt x="9" y="56"/>
                    <a:pt x="10" y="56"/>
                  </a:cubicBezTo>
                  <a:cubicBezTo>
                    <a:pt x="13" y="56"/>
                    <a:pt x="13" y="54"/>
                    <a:pt x="15" y="54"/>
                  </a:cubicBezTo>
                  <a:cubicBezTo>
                    <a:pt x="16" y="54"/>
                    <a:pt x="17" y="56"/>
                    <a:pt x="18" y="57"/>
                  </a:cubicBezTo>
                  <a:cubicBezTo>
                    <a:pt x="21" y="60"/>
                    <a:pt x="24" y="62"/>
                    <a:pt x="25" y="66"/>
                  </a:cubicBezTo>
                  <a:cubicBezTo>
                    <a:pt x="26" y="70"/>
                    <a:pt x="29" y="72"/>
                    <a:pt x="31" y="73"/>
                  </a:cubicBezTo>
                  <a:cubicBezTo>
                    <a:pt x="33" y="75"/>
                    <a:pt x="37" y="76"/>
                    <a:pt x="36" y="79"/>
                  </a:cubicBezTo>
                  <a:cubicBezTo>
                    <a:pt x="35" y="83"/>
                    <a:pt x="30" y="88"/>
                    <a:pt x="30" y="95"/>
                  </a:cubicBezTo>
                  <a:cubicBezTo>
                    <a:pt x="30" y="96"/>
                    <a:pt x="31" y="98"/>
                    <a:pt x="32" y="98"/>
                  </a:cubicBezTo>
                  <a:lnTo>
                    <a:pt x="32" y="98"/>
                  </a:lnTo>
                  <a:lnTo>
                    <a:pt x="32" y="98"/>
                  </a:lnTo>
                  <a:lnTo>
                    <a:pt x="32" y="98"/>
                  </a:lnTo>
                </a:path>
              </a:pathLst>
            </a:custGeom>
            <a:solidFill>
              <a:srgbClr val="5B7CBF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5" name="Freeform 81">
              <a:extLst>
                <a:ext uri="{FF2B5EF4-FFF2-40B4-BE49-F238E27FC236}">
                  <a16:creationId xmlns:a16="http://schemas.microsoft.com/office/drawing/2014/main" id="{8DBF197F-850B-44B2-9A6C-C96EB9E3CCF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85569" y="3253399"/>
              <a:ext cx="570894" cy="448121"/>
            </a:xfrm>
            <a:custGeom>
              <a:avLst/>
              <a:gdLst>
                <a:gd name="T0" fmla="*/ 0 w 93"/>
                <a:gd name="T1" fmla="*/ 36 h 73"/>
                <a:gd name="T2" fmla="*/ 5 w 93"/>
                <a:gd name="T3" fmla="*/ 34 h 73"/>
                <a:gd name="T4" fmla="*/ 15 w 93"/>
                <a:gd name="T5" fmla="*/ 36 h 73"/>
                <a:gd name="T6" fmla="*/ 19 w 93"/>
                <a:gd name="T7" fmla="*/ 25 h 73"/>
                <a:gd name="T8" fmla="*/ 32 w 93"/>
                <a:gd name="T9" fmla="*/ 9 h 73"/>
                <a:gd name="T10" fmla="*/ 43 w 93"/>
                <a:gd name="T11" fmla="*/ 0 h 73"/>
                <a:gd name="T12" fmla="*/ 50 w 93"/>
                <a:gd name="T13" fmla="*/ 8 h 73"/>
                <a:gd name="T14" fmla="*/ 50 w 93"/>
                <a:gd name="T15" fmla="*/ 8 h 73"/>
                <a:gd name="T16" fmla="*/ 59 w 93"/>
                <a:gd name="T17" fmla="*/ 7 h 73"/>
                <a:gd name="T18" fmla="*/ 59 w 93"/>
                <a:gd name="T19" fmla="*/ 7 h 73"/>
                <a:gd name="T20" fmla="*/ 66 w 93"/>
                <a:gd name="T21" fmla="*/ 11 h 73"/>
                <a:gd name="T22" fmla="*/ 71 w 93"/>
                <a:gd name="T23" fmla="*/ 9 h 73"/>
                <a:gd name="T24" fmla="*/ 93 w 93"/>
                <a:gd name="T25" fmla="*/ 17 h 73"/>
                <a:gd name="T26" fmla="*/ 88 w 93"/>
                <a:gd name="T27" fmla="*/ 27 h 73"/>
                <a:gd name="T28" fmla="*/ 88 w 93"/>
                <a:gd name="T29" fmla="*/ 35 h 73"/>
                <a:gd name="T30" fmla="*/ 92 w 93"/>
                <a:gd name="T31" fmla="*/ 41 h 73"/>
                <a:gd name="T32" fmla="*/ 74 w 93"/>
                <a:gd name="T33" fmla="*/ 49 h 73"/>
                <a:gd name="T34" fmla="*/ 66 w 93"/>
                <a:gd name="T35" fmla="*/ 49 h 73"/>
                <a:gd name="T36" fmla="*/ 59 w 93"/>
                <a:gd name="T37" fmla="*/ 55 h 73"/>
                <a:gd name="T38" fmla="*/ 52 w 93"/>
                <a:gd name="T39" fmla="*/ 58 h 73"/>
                <a:gd name="T40" fmla="*/ 37 w 93"/>
                <a:gd name="T41" fmla="*/ 66 h 73"/>
                <a:gd name="T42" fmla="*/ 18 w 93"/>
                <a:gd name="T43" fmla="*/ 73 h 73"/>
                <a:gd name="T44" fmla="*/ 2 w 93"/>
                <a:gd name="T45" fmla="*/ 54 h 73"/>
                <a:gd name="T46" fmla="*/ 6 w 93"/>
                <a:gd name="T47" fmla="*/ 47 h 73"/>
                <a:gd name="T48" fmla="*/ 1 w 93"/>
                <a:gd name="T49" fmla="*/ 37 h 73"/>
                <a:gd name="T50" fmla="*/ 1 w 93"/>
                <a:gd name="T51" fmla="*/ 37 h 73"/>
                <a:gd name="T52" fmla="*/ 0 w 93"/>
                <a:gd name="T53" fmla="*/ 36 h 73"/>
                <a:gd name="T54" fmla="*/ 0 w 93"/>
                <a:gd name="T5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73">
                  <a:moveTo>
                    <a:pt x="0" y="36"/>
                  </a:moveTo>
                  <a:cubicBezTo>
                    <a:pt x="2" y="35"/>
                    <a:pt x="3" y="34"/>
                    <a:pt x="5" y="34"/>
                  </a:cubicBezTo>
                  <a:cubicBezTo>
                    <a:pt x="10" y="34"/>
                    <a:pt x="11" y="36"/>
                    <a:pt x="15" y="36"/>
                  </a:cubicBezTo>
                  <a:cubicBezTo>
                    <a:pt x="23" y="36"/>
                    <a:pt x="19" y="30"/>
                    <a:pt x="19" y="25"/>
                  </a:cubicBezTo>
                  <a:cubicBezTo>
                    <a:pt x="19" y="15"/>
                    <a:pt x="30" y="17"/>
                    <a:pt x="32" y="9"/>
                  </a:cubicBezTo>
                  <a:cubicBezTo>
                    <a:pt x="35" y="13"/>
                    <a:pt x="38" y="0"/>
                    <a:pt x="43" y="0"/>
                  </a:cubicBezTo>
                  <a:cubicBezTo>
                    <a:pt x="47" y="0"/>
                    <a:pt x="46" y="8"/>
                    <a:pt x="50" y="8"/>
                  </a:cubicBezTo>
                  <a:lnTo>
                    <a:pt x="50" y="8"/>
                  </a:lnTo>
                  <a:lnTo>
                    <a:pt x="59" y="7"/>
                  </a:lnTo>
                  <a:lnTo>
                    <a:pt x="59" y="7"/>
                  </a:lnTo>
                  <a:cubicBezTo>
                    <a:pt x="61" y="7"/>
                    <a:pt x="64" y="11"/>
                    <a:pt x="66" y="11"/>
                  </a:cubicBezTo>
                  <a:cubicBezTo>
                    <a:pt x="68" y="11"/>
                    <a:pt x="69" y="9"/>
                    <a:pt x="71" y="9"/>
                  </a:cubicBezTo>
                  <a:cubicBezTo>
                    <a:pt x="77" y="9"/>
                    <a:pt x="88" y="17"/>
                    <a:pt x="93" y="17"/>
                  </a:cubicBezTo>
                  <a:cubicBezTo>
                    <a:pt x="91" y="22"/>
                    <a:pt x="88" y="22"/>
                    <a:pt x="88" y="27"/>
                  </a:cubicBezTo>
                  <a:cubicBezTo>
                    <a:pt x="88" y="28"/>
                    <a:pt x="88" y="32"/>
                    <a:pt x="88" y="35"/>
                  </a:cubicBezTo>
                  <a:cubicBezTo>
                    <a:pt x="88" y="38"/>
                    <a:pt x="89" y="39"/>
                    <a:pt x="92" y="41"/>
                  </a:cubicBezTo>
                  <a:cubicBezTo>
                    <a:pt x="89" y="44"/>
                    <a:pt x="79" y="49"/>
                    <a:pt x="74" y="49"/>
                  </a:cubicBezTo>
                  <a:cubicBezTo>
                    <a:pt x="71" y="49"/>
                    <a:pt x="68" y="49"/>
                    <a:pt x="66" y="49"/>
                  </a:cubicBezTo>
                  <a:cubicBezTo>
                    <a:pt x="62" y="49"/>
                    <a:pt x="61" y="52"/>
                    <a:pt x="59" y="55"/>
                  </a:cubicBezTo>
                  <a:cubicBezTo>
                    <a:pt x="56" y="57"/>
                    <a:pt x="54" y="56"/>
                    <a:pt x="52" y="58"/>
                  </a:cubicBezTo>
                  <a:cubicBezTo>
                    <a:pt x="47" y="61"/>
                    <a:pt x="46" y="66"/>
                    <a:pt x="37" y="66"/>
                  </a:cubicBezTo>
                  <a:cubicBezTo>
                    <a:pt x="29" y="66"/>
                    <a:pt x="26" y="73"/>
                    <a:pt x="18" y="73"/>
                  </a:cubicBezTo>
                  <a:cubicBezTo>
                    <a:pt x="10" y="73"/>
                    <a:pt x="2" y="62"/>
                    <a:pt x="2" y="54"/>
                  </a:cubicBezTo>
                  <a:cubicBezTo>
                    <a:pt x="2" y="48"/>
                    <a:pt x="6" y="52"/>
                    <a:pt x="6" y="47"/>
                  </a:cubicBezTo>
                  <a:cubicBezTo>
                    <a:pt x="6" y="42"/>
                    <a:pt x="3" y="39"/>
                    <a:pt x="1" y="37"/>
                  </a:cubicBez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</a:path>
              </a:pathLst>
            </a:custGeom>
            <a:solidFill>
              <a:srgbClr val="4467B6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82">
              <a:extLst>
                <a:ext uri="{FF2B5EF4-FFF2-40B4-BE49-F238E27FC236}">
                  <a16:creationId xmlns:a16="http://schemas.microsoft.com/office/drawing/2014/main" id="{B9132A21-A851-44A9-959B-E8116A42001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2498" y="2872803"/>
              <a:ext cx="509508" cy="632281"/>
            </a:xfrm>
            <a:custGeom>
              <a:avLst/>
              <a:gdLst>
                <a:gd name="T0" fmla="*/ 83 w 83"/>
                <a:gd name="T1" fmla="*/ 70 h 103"/>
                <a:gd name="T2" fmla="*/ 71 w 83"/>
                <a:gd name="T3" fmla="*/ 64 h 103"/>
                <a:gd name="T4" fmla="*/ 65 w 83"/>
                <a:gd name="T5" fmla="*/ 55 h 103"/>
                <a:gd name="T6" fmla="*/ 69 w 83"/>
                <a:gd name="T7" fmla="*/ 46 h 103"/>
                <a:gd name="T8" fmla="*/ 61 w 83"/>
                <a:gd name="T9" fmla="*/ 39 h 103"/>
                <a:gd name="T10" fmla="*/ 58 w 83"/>
                <a:gd name="T11" fmla="*/ 33 h 103"/>
                <a:gd name="T12" fmla="*/ 51 w 83"/>
                <a:gd name="T13" fmla="*/ 28 h 103"/>
                <a:gd name="T14" fmla="*/ 52 w 83"/>
                <a:gd name="T15" fmla="*/ 24 h 103"/>
                <a:gd name="T16" fmla="*/ 38 w 83"/>
                <a:gd name="T17" fmla="*/ 15 h 103"/>
                <a:gd name="T18" fmla="*/ 20 w 83"/>
                <a:gd name="T19" fmla="*/ 0 h 103"/>
                <a:gd name="T20" fmla="*/ 13 w 83"/>
                <a:gd name="T21" fmla="*/ 3 h 103"/>
                <a:gd name="T22" fmla="*/ 12 w 83"/>
                <a:gd name="T23" fmla="*/ 10 h 103"/>
                <a:gd name="T24" fmla="*/ 8 w 83"/>
                <a:gd name="T25" fmla="*/ 13 h 103"/>
                <a:gd name="T26" fmla="*/ 9 w 83"/>
                <a:gd name="T27" fmla="*/ 16 h 103"/>
                <a:gd name="T28" fmla="*/ 0 w 83"/>
                <a:gd name="T29" fmla="*/ 19 h 103"/>
                <a:gd name="T30" fmla="*/ 0 w 83"/>
                <a:gd name="T31" fmla="*/ 19 h 103"/>
                <a:gd name="T32" fmla="*/ 0 w 83"/>
                <a:gd name="T33" fmla="*/ 23 h 103"/>
                <a:gd name="T34" fmla="*/ 0 w 83"/>
                <a:gd name="T35" fmla="*/ 23 h 103"/>
                <a:gd name="T36" fmla="*/ 17 w 83"/>
                <a:gd name="T37" fmla="*/ 49 h 103"/>
                <a:gd name="T38" fmla="*/ 6 w 83"/>
                <a:gd name="T39" fmla="*/ 60 h 103"/>
                <a:gd name="T40" fmla="*/ 4 w 83"/>
                <a:gd name="T41" fmla="*/ 64 h 103"/>
                <a:gd name="T42" fmla="*/ 23 w 83"/>
                <a:gd name="T43" fmla="*/ 83 h 103"/>
                <a:gd name="T44" fmla="*/ 21 w 83"/>
                <a:gd name="T45" fmla="*/ 89 h 103"/>
                <a:gd name="T46" fmla="*/ 21 w 83"/>
                <a:gd name="T47" fmla="*/ 89 h 103"/>
                <a:gd name="T48" fmla="*/ 21 w 83"/>
                <a:gd name="T49" fmla="*/ 94 h 103"/>
                <a:gd name="T50" fmla="*/ 25 w 83"/>
                <a:gd name="T51" fmla="*/ 94 h 103"/>
                <a:gd name="T52" fmla="*/ 25 w 83"/>
                <a:gd name="T53" fmla="*/ 94 h 103"/>
                <a:gd name="T54" fmla="*/ 28 w 83"/>
                <a:gd name="T55" fmla="*/ 93 h 103"/>
                <a:gd name="T56" fmla="*/ 34 w 83"/>
                <a:gd name="T57" fmla="*/ 96 h 103"/>
                <a:gd name="T58" fmla="*/ 45 w 83"/>
                <a:gd name="T59" fmla="*/ 103 h 103"/>
                <a:gd name="T60" fmla="*/ 56 w 83"/>
                <a:gd name="T61" fmla="*/ 96 h 103"/>
                <a:gd name="T62" fmla="*/ 66 w 83"/>
                <a:gd name="T63" fmla="*/ 98 h 103"/>
                <a:gd name="T64" fmla="*/ 70 w 83"/>
                <a:gd name="T65" fmla="*/ 87 h 103"/>
                <a:gd name="T66" fmla="*/ 83 w 83"/>
                <a:gd name="T67" fmla="*/ 71 h 103"/>
                <a:gd name="T68" fmla="*/ 83 w 83"/>
                <a:gd name="T69" fmla="*/ 71 h 103"/>
                <a:gd name="T70" fmla="*/ 83 w 83"/>
                <a:gd name="T71" fmla="*/ 70 h 103"/>
                <a:gd name="T72" fmla="*/ 83 w 83"/>
                <a:gd name="T73" fmla="*/ 7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3" h="103">
                  <a:moveTo>
                    <a:pt x="83" y="70"/>
                  </a:moveTo>
                  <a:cubicBezTo>
                    <a:pt x="80" y="66"/>
                    <a:pt x="73" y="69"/>
                    <a:pt x="71" y="64"/>
                  </a:cubicBezTo>
                  <a:cubicBezTo>
                    <a:pt x="68" y="62"/>
                    <a:pt x="65" y="59"/>
                    <a:pt x="65" y="55"/>
                  </a:cubicBezTo>
                  <a:cubicBezTo>
                    <a:pt x="65" y="51"/>
                    <a:pt x="69" y="50"/>
                    <a:pt x="69" y="46"/>
                  </a:cubicBezTo>
                  <a:cubicBezTo>
                    <a:pt x="69" y="40"/>
                    <a:pt x="63" y="41"/>
                    <a:pt x="61" y="39"/>
                  </a:cubicBezTo>
                  <a:cubicBezTo>
                    <a:pt x="59" y="37"/>
                    <a:pt x="59" y="34"/>
                    <a:pt x="58" y="33"/>
                  </a:cubicBezTo>
                  <a:cubicBezTo>
                    <a:pt x="56" y="31"/>
                    <a:pt x="51" y="33"/>
                    <a:pt x="51" y="28"/>
                  </a:cubicBezTo>
                  <a:cubicBezTo>
                    <a:pt x="51" y="26"/>
                    <a:pt x="52" y="25"/>
                    <a:pt x="52" y="24"/>
                  </a:cubicBezTo>
                  <a:cubicBezTo>
                    <a:pt x="46" y="22"/>
                    <a:pt x="43" y="18"/>
                    <a:pt x="38" y="15"/>
                  </a:cubicBezTo>
                  <a:cubicBezTo>
                    <a:pt x="32" y="12"/>
                    <a:pt x="20" y="6"/>
                    <a:pt x="20" y="0"/>
                  </a:cubicBezTo>
                  <a:cubicBezTo>
                    <a:pt x="18" y="1"/>
                    <a:pt x="14" y="1"/>
                    <a:pt x="13" y="3"/>
                  </a:cubicBezTo>
                  <a:cubicBezTo>
                    <a:pt x="12" y="6"/>
                    <a:pt x="14" y="8"/>
                    <a:pt x="12" y="10"/>
                  </a:cubicBezTo>
                  <a:cubicBezTo>
                    <a:pt x="11" y="11"/>
                    <a:pt x="8" y="11"/>
                    <a:pt x="8" y="13"/>
                  </a:cubicBezTo>
                  <a:cubicBezTo>
                    <a:pt x="8" y="14"/>
                    <a:pt x="9" y="15"/>
                    <a:pt x="9" y="16"/>
                  </a:cubicBezTo>
                  <a:cubicBezTo>
                    <a:pt x="9" y="18"/>
                    <a:pt x="3" y="19"/>
                    <a:pt x="0" y="19"/>
                  </a:cubicBez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ubicBezTo>
                    <a:pt x="7" y="32"/>
                    <a:pt x="17" y="34"/>
                    <a:pt x="17" y="49"/>
                  </a:cubicBezTo>
                  <a:cubicBezTo>
                    <a:pt x="17" y="57"/>
                    <a:pt x="8" y="56"/>
                    <a:pt x="6" y="60"/>
                  </a:cubicBezTo>
                  <a:cubicBezTo>
                    <a:pt x="5" y="62"/>
                    <a:pt x="5" y="64"/>
                    <a:pt x="4" y="64"/>
                  </a:cubicBezTo>
                  <a:cubicBezTo>
                    <a:pt x="12" y="65"/>
                    <a:pt x="21" y="77"/>
                    <a:pt x="23" y="83"/>
                  </a:cubicBezTo>
                  <a:cubicBezTo>
                    <a:pt x="24" y="85"/>
                    <a:pt x="22" y="88"/>
                    <a:pt x="21" y="89"/>
                  </a:cubicBezTo>
                  <a:lnTo>
                    <a:pt x="21" y="89"/>
                  </a:lnTo>
                  <a:lnTo>
                    <a:pt x="21" y="94"/>
                  </a:lnTo>
                  <a:lnTo>
                    <a:pt x="25" y="94"/>
                  </a:lnTo>
                  <a:lnTo>
                    <a:pt x="25" y="94"/>
                  </a:lnTo>
                  <a:cubicBezTo>
                    <a:pt x="25" y="93"/>
                    <a:pt x="28" y="93"/>
                    <a:pt x="28" y="93"/>
                  </a:cubicBezTo>
                  <a:cubicBezTo>
                    <a:pt x="29" y="98"/>
                    <a:pt x="29" y="99"/>
                    <a:pt x="34" y="96"/>
                  </a:cubicBezTo>
                  <a:cubicBezTo>
                    <a:pt x="37" y="94"/>
                    <a:pt x="39" y="103"/>
                    <a:pt x="45" y="103"/>
                  </a:cubicBezTo>
                  <a:cubicBezTo>
                    <a:pt x="51" y="103"/>
                    <a:pt x="50" y="96"/>
                    <a:pt x="56" y="96"/>
                  </a:cubicBezTo>
                  <a:cubicBezTo>
                    <a:pt x="61" y="96"/>
                    <a:pt x="62" y="98"/>
                    <a:pt x="66" y="98"/>
                  </a:cubicBezTo>
                  <a:cubicBezTo>
                    <a:pt x="74" y="98"/>
                    <a:pt x="70" y="92"/>
                    <a:pt x="70" y="87"/>
                  </a:cubicBezTo>
                  <a:cubicBezTo>
                    <a:pt x="70" y="77"/>
                    <a:pt x="81" y="79"/>
                    <a:pt x="83" y="71"/>
                  </a:cubicBezTo>
                  <a:lnTo>
                    <a:pt x="83" y="71"/>
                  </a:lnTo>
                  <a:lnTo>
                    <a:pt x="83" y="70"/>
                  </a:lnTo>
                  <a:lnTo>
                    <a:pt x="83" y="70"/>
                  </a:lnTo>
                </a:path>
              </a:pathLst>
            </a:custGeom>
            <a:solidFill>
              <a:srgbClr val="8AA1D1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7" name="Freeform 83">
              <a:extLst>
                <a:ext uri="{FF2B5EF4-FFF2-40B4-BE49-F238E27FC236}">
                  <a16:creationId xmlns:a16="http://schemas.microsoft.com/office/drawing/2014/main" id="{DA6C6914-44AE-4D6D-8ABE-C118294AEACC}"/>
                </a:ext>
              </a:extLst>
            </p:cNvPr>
            <p:cNvSpPr>
              <a:spLocks/>
            </p:cNvSpPr>
            <p:nvPr/>
          </p:nvSpPr>
          <p:spPr bwMode="gray">
            <a:xfrm>
              <a:off x="5362602" y="2596564"/>
              <a:ext cx="429705" cy="552478"/>
            </a:xfrm>
            <a:custGeom>
              <a:avLst/>
              <a:gdLst>
                <a:gd name="T0" fmla="*/ 41 w 70"/>
                <a:gd name="T1" fmla="*/ 90 h 90"/>
                <a:gd name="T2" fmla="*/ 45 w 70"/>
                <a:gd name="T3" fmla="*/ 82 h 90"/>
                <a:gd name="T4" fmla="*/ 56 w 70"/>
                <a:gd name="T5" fmla="*/ 38 h 90"/>
                <a:gd name="T6" fmla="*/ 70 w 70"/>
                <a:gd name="T7" fmla="*/ 10 h 90"/>
                <a:gd name="T8" fmla="*/ 51 w 70"/>
                <a:gd name="T9" fmla="*/ 1 h 90"/>
                <a:gd name="T10" fmla="*/ 51 w 70"/>
                <a:gd name="T11" fmla="*/ 1 h 90"/>
                <a:gd name="T12" fmla="*/ 39 w 70"/>
                <a:gd name="T13" fmla="*/ 1 h 90"/>
                <a:gd name="T14" fmla="*/ 39 w 70"/>
                <a:gd name="T15" fmla="*/ 1 h 90"/>
                <a:gd name="T16" fmla="*/ 36 w 70"/>
                <a:gd name="T17" fmla="*/ 0 h 90"/>
                <a:gd name="T18" fmla="*/ 26 w 70"/>
                <a:gd name="T19" fmla="*/ 13 h 90"/>
                <a:gd name="T20" fmla="*/ 10 w 70"/>
                <a:gd name="T21" fmla="*/ 9 h 90"/>
                <a:gd name="T22" fmla="*/ 0 w 70"/>
                <a:gd name="T23" fmla="*/ 16 h 90"/>
                <a:gd name="T24" fmla="*/ 5 w 70"/>
                <a:gd name="T25" fmla="*/ 24 h 90"/>
                <a:gd name="T26" fmla="*/ 7 w 70"/>
                <a:gd name="T27" fmla="*/ 29 h 90"/>
                <a:gd name="T28" fmla="*/ 12 w 70"/>
                <a:gd name="T29" fmla="*/ 26 h 90"/>
                <a:gd name="T30" fmla="*/ 20 w 70"/>
                <a:gd name="T31" fmla="*/ 39 h 90"/>
                <a:gd name="T32" fmla="*/ 9 w 70"/>
                <a:gd name="T33" fmla="*/ 52 h 90"/>
                <a:gd name="T34" fmla="*/ 9 w 70"/>
                <a:gd name="T35" fmla="*/ 52 h 90"/>
                <a:gd name="T36" fmla="*/ 8 w 70"/>
                <a:gd name="T37" fmla="*/ 69 h 90"/>
                <a:gd name="T38" fmla="*/ 8 w 70"/>
                <a:gd name="T39" fmla="*/ 69 h 90"/>
                <a:gd name="T40" fmla="*/ 25 w 70"/>
                <a:gd name="T41" fmla="*/ 78 h 90"/>
                <a:gd name="T42" fmla="*/ 41 w 70"/>
                <a:gd name="T43" fmla="*/ 89 h 90"/>
                <a:gd name="T44" fmla="*/ 41 w 70"/>
                <a:gd name="T45" fmla="*/ 89 h 90"/>
                <a:gd name="T46" fmla="*/ 41 w 70"/>
                <a:gd name="T47" fmla="*/ 89 h 90"/>
                <a:gd name="T48" fmla="*/ 41 w 70"/>
                <a:gd name="T49" fmla="*/ 90 h 90"/>
                <a:gd name="T50" fmla="*/ 41 w 70"/>
                <a:gd name="T5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90">
                  <a:moveTo>
                    <a:pt x="41" y="90"/>
                  </a:moveTo>
                  <a:cubicBezTo>
                    <a:pt x="42" y="87"/>
                    <a:pt x="44" y="85"/>
                    <a:pt x="45" y="82"/>
                  </a:cubicBezTo>
                  <a:cubicBezTo>
                    <a:pt x="48" y="70"/>
                    <a:pt x="50" y="49"/>
                    <a:pt x="56" y="38"/>
                  </a:cubicBezTo>
                  <a:cubicBezTo>
                    <a:pt x="61" y="29"/>
                    <a:pt x="70" y="24"/>
                    <a:pt x="70" y="10"/>
                  </a:cubicBezTo>
                  <a:cubicBezTo>
                    <a:pt x="70" y="7"/>
                    <a:pt x="55" y="1"/>
                    <a:pt x="51" y="1"/>
                  </a:cubicBezTo>
                  <a:lnTo>
                    <a:pt x="51" y="1"/>
                  </a:lnTo>
                  <a:lnTo>
                    <a:pt x="39" y="1"/>
                  </a:lnTo>
                  <a:lnTo>
                    <a:pt x="39" y="1"/>
                  </a:lnTo>
                  <a:cubicBezTo>
                    <a:pt x="38" y="1"/>
                    <a:pt x="37" y="1"/>
                    <a:pt x="36" y="0"/>
                  </a:cubicBezTo>
                  <a:cubicBezTo>
                    <a:pt x="35" y="8"/>
                    <a:pt x="35" y="13"/>
                    <a:pt x="26" y="13"/>
                  </a:cubicBezTo>
                  <a:cubicBezTo>
                    <a:pt x="20" y="13"/>
                    <a:pt x="16" y="9"/>
                    <a:pt x="10" y="9"/>
                  </a:cubicBezTo>
                  <a:cubicBezTo>
                    <a:pt x="5" y="9"/>
                    <a:pt x="0" y="10"/>
                    <a:pt x="0" y="16"/>
                  </a:cubicBezTo>
                  <a:cubicBezTo>
                    <a:pt x="0" y="20"/>
                    <a:pt x="5" y="22"/>
                    <a:pt x="5" y="24"/>
                  </a:cubicBezTo>
                  <a:cubicBezTo>
                    <a:pt x="5" y="27"/>
                    <a:pt x="5" y="29"/>
                    <a:pt x="7" y="29"/>
                  </a:cubicBezTo>
                  <a:cubicBezTo>
                    <a:pt x="10" y="29"/>
                    <a:pt x="10" y="26"/>
                    <a:pt x="12" y="26"/>
                  </a:cubicBezTo>
                  <a:cubicBezTo>
                    <a:pt x="18" y="26"/>
                    <a:pt x="19" y="34"/>
                    <a:pt x="20" y="39"/>
                  </a:cubicBezTo>
                  <a:cubicBezTo>
                    <a:pt x="23" y="48"/>
                    <a:pt x="15" y="50"/>
                    <a:pt x="9" y="52"/>
                  </a:cubicBezTo>
                  <a:lnTo>
                    <a:pt x="9" y="52"/>
                  </a:lnTo>
                  <a:lnTo>
                    <a:pt x="8" y="69"/>
                  </a:lnTo>
                  <a:lnTo>
                    <a:pt x="8" y="69"/>
                  </a:lnTo>
                  <a:cubicBezTo>
                    <a:pt x="10" y="74"/>
                    <a:pt x="20" y="76"/>
                    <a:pt x="25" y="78"/>
                  </a:cubicBezTo>
                  <a:cubicBezTo>
                    <a:pt x="32" y="80"/>
                    <a:pt x="34" y="87"/>
                    <a:pt x="41" y="89"/>
                  </a:cubicBezTo>
                  <a:lnTo>
                    <a:pt x="41" y="89"/>
                  </a:lnTo>
                  <a:lnTo>
                    <a:pt x="41" y="89"/>
                  </a:lnTo>
                  <a:lnTo>
                    <a:pt x="41" y="90"/>
                  </a:lnTo>
                  <a:lnTo>
                    <a:pt x="41" y="90"/>
                  </a:lnTo>
                </a:path>
              </a:pathLst>
            </a:custGeom>
            <a:solidFill>
              <a:srgbClr val="6786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8" name="Freeform 84">
              <a:extLst>
                <a:ext uri="{FF2B5EF4-FFF2-40B4-BE49-F238E27FC236}">
                  <a16:creationId xmlns:a16="http://schemas.microsoft.com/office/drawing/2014/main" id="{9A9E19FF-2B23-4E7F-B1F2-DE8B2FEF1623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1014" y="2369434"/>
              <a:ext cx="650697" cy="693667"/>
            </a:xfrm>
            <a:custGeom>
              <a:avLst/>
              <a:gdLst>
                <a:gd name="T0" fmla="*/ 29 w 106"/>
                <a:gd name="T1" fmla="*/ 8 h 113"/>
                <a:gd name="T2" fmla="*/ 16 w 106"/>
                <a:gd name="T3" fmla="*/ 0 h 113"/>
                <a:gd name="T4" fmla="*/ 1 w 106"/>
                <a:gd name="T5" fmla="*/ 4 h 113"/>
                <a:gd name="T6" fmla="*/ 3 w 106"/>
                <a:gd name="T7" fmla="*/ 12 h 113"/>
                <a:gd name="T8" fmla="*/ 8 w 106"/>
                <a:gd name="T9" fmla="*/ 10 h 113"/>
                <a:gd name="T10" fmla="*/ 21 w 106"/>
                <a:gd name="T11" fmla="*/ 25 h 113"/>
                <a:gd name="T12" fmla="*/ 21 w 106"/>
                <a:gd name="T13" fmla="*/ 31 h 113"/>
                <a:gd name="T14" fmla="*/ 27 w 106"/>
                <a:gd name="T15" fmla="*/ 46 h 113"/>
                <a:gd name="T16" fmla="*/ 22 w 106"/>
                <a:gd name="T17" fmla="*/ 59 h 113"/>
                <a:gd name="T18" fmla="*/ 24 w 106"/>
                <a:gd name="T19" fmla="*/ 67 h 113"/>
                <a:gd name="T20" fmla="*/ 22 w 106"/>
                <a:gd name="T21" fmla="*/ 74 h 113"/>
                <a:gd name="T22" fmla="*/ 22 w 106"/>
                <a:gd name="T23" fmla="*/ 90 h 113"/>
                <a:gd name="T24" fmla="*/ 26 w 106"/>
                <a:gd name="T25" fmla="*/ 98 h 113"/>
                <a:gd name="T26" fmla="*/ 38 w 106"/>
                <a:gd name="T27" fmla="*/ 113 h 113"/>
                <a:gd name="T28" fmla="*/ 48 w 106"/>
                <a:gd name="T29" fmla="*/ 109 h 113"/>
                <a:gd name="T30" fmla="*/ 67 w 106"/>
                <a:gd name="T31" fmla="*/ 105 h 113"/>
                <a:gd name="T32" fmla="*/ 75 w 106"/>
                <a:gd name="T33" fmla="*/ 98 h 113"/>
                <a:gd name="T34" fmla="*/ 87 w 106"/>
                <a:gd name="T35" fmla="*/ 104 h 113"/>
                <a:gd name="T36" fmla="*/ 106 w 106"/>
                <a:gd name="T37" fmla="*/ 92 h 113"/>
                <a:gd name="T38" fmla="*/ 106 w 106"/>
                <a:gd name="T39" fmla="*/ 92 h 113"/>
                <a:gd name="T40" fmla="*/ 106 w 106"/>
                <a:gd name="T41" fmla="*/ 89 h 113"/>
                <a:gd name="T42" fmla="*/ 106 w 106"/>
                <a:gd name="T43" fmla="*/ 89 h 113"/>
                <a:gd name="T44" fmla="*/ 93 w 106"/>
                <a:gd name="T45" fmla="*/ 82 h 113"/>
                <a:gd name="T46" fmla="*/ 66 w 106"/>
                <a:gd name="T47" fmla="*/ 72 h 113"/>
                <a:gd name="T48" fmla="*/ 55 w 106"/>
                <a:gd name="T49" fmla="*/ 65 h 113"/>
                <a:gd name="T50" fmla="*/ 48 w 106"/>
                <a:gd name="T51" fmla="*/ 54 h 113"/>
                <a:gd name="T52" fmla="*/ 33 w 106"/>
                <a:gd name="T53" fmla="*/ 41 h 113"/>
                <a:gd name="T54" fmla="*/ 36 w 106"/>
                <a:gd name="T55" fmla="*/ 36 h 113"/>
                <a:gd name="T56" fmla="*/ 29 w 106"/>
                <a:gd name="T57" fmla="*/ 12 h 113"/>
                <a:gd name="T58" fmla="*/ 30 w 106"/>
                <a:gd name="T59" fmla="*/ 8 h 113"/>
                <a:gd name="T60" fmla="*/ 30 w 106"/>
                <a:gd name="T61" fmla="*/ 8 h 113"/>
                <a:gd name="T62" fmla="*/ 29 w 106"/>
                <a:gd name="T63" fmla="*/ 8 h 113"/>
                <a:gd name="T64" fmla="*/ 29 w 106"/>
                <a:gd name="T65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13">
                  <a:moveTo>
                    <a:pt x="29" y="8"/>
                  </a:moveTo>
                  <a:cubicBezTo>
                    <a:pt x="23" y="8"/>
                    <a:pt x="23" y="0"/>
                    <a:pt x="16" y="0"/>
                  </a:cubicBezTo>
                  <a:cubicBezTo>
                    <a:pt x="10" y="0"/>
                    <a:pt x="7" y="4"/>
                    <a:pt x="1" y="4"/>
                  </a:cubicBezTo>
                  <a:cubicBezTo>
                    <a:pt x="1" y="7"/>
                    <a:pt x="0" y="12"/>
                    <a:pt x="3" y="12"/>
                  </a:cubicBezTo>
                  <a:cubicBezTo>
                    <a:pt x="6" y="12"/>
                    <a:pt x="5" y="10"/>
                    <a:pt x="8" y="10"/>
                  </a:cubicBezTo>
                  <a:cubicBezTo>
                    <a:pt x="16" y="10"/>
                    <a:pt x="21" y="17"/>
                    <a:pt x="21" y="25"/>
                  </a:cubicBezTo>
                  <a:cubicBezTo>
                    <a:pt x="21" y="25"/>
                    <a:pt x="21" y="29"/>
                    <a:pt x="21" y="31"/>
                  </a:cubicBezTo>
                  <a:cubicBezTo>
                    <a:pt x="21" y="37"/>
                    <a:pt x="27" y="40"/>
                    <a:pt x="27" y="46"/>
                  </a:cubicBezTo>
                  <a:cubicBezTo>
                    <a:pt x="27" y="51"/>
                    <a:pt x="22" y="55"/>
                    <a:pt x="22" y="59"/>
                  </a:cubicBezTo>
                  <a:cubicBezTo>
                    <a:pt x="22" y="63"/>
                    <a:pt x="24" y="63"/>
                    <a:pt x="24" y="67"/>
                  </a:cubicBezTo>
                  <a:cubicBezTo>
                    <a:pt x="24" y="70"/>
                    <a:pt x="22" y="72"/>
                    <a:pt x="22" y="74"/>
                  </a:cubicBezTo>
                  <a:cubicBezTo>
                    <a:pt x="22" y="80"/>
                    <a:pt x="22" y="82"/>
                    <a:pt x="22" y="90"/>
                  </a:cubicBezTo>
                  <a:cubicBezTo>
                    <a:pt x="22" y="94"/>
                    <a:pt x="26" y="95"/>
                    <a:pt x="26" y="98"/>
                  </a:cubicBezTo>
                  <a:cubicBezTo>
                    <a:pt x="29" y="102"/>
                    <a:pt x="33" y="113"/>
                    <a:pt x="38" y="113"/>
                  </a:cubicBezTo>
                  <a:cubicBezTo>
                    <a:pt x="42" y="113"/>
                    <a:pt x="45" y="109"/>
                    <a:pt x="48" y="109"/>
                  </a:cubicBezTo>
                  <a:cubicBezTo>
                    <a:pt x="54" y="106"/>
                    <a:pt x="58" y="105"/>
                    <a:pt x="67" y="105"/>
                  </a:cubicBezTo>
                  <a:cubicBezTo>
                    <a:pt x="71" y="106"/>
                    <a:pt x="69" y="97"/>
                    <a:pt x="75" y="98"/>
                  </a:cubicBezTo>
                  <a:cubicBezTo>
                    <a:pt x="81" y="99"/>
                    <a:pt x="81" y="104"/>
                    <a:pt x="87" y="104"/>
                  </a:cubicBezTo>
                  <a:cubicBezTo>
                    <a:pt x="93" y="104"/>
                    <a:pt x="103" y="95"/>
                    <a:pt x="106" y="92"/>
                  </a:cubicBezTo>
                  <a:lnTo>
                    <a:pt x="106" y="92"/>
                  </a:lnTo>
                  <a:lnTo>
                    <a:pt x="106" y="89"/>
                  </a:lnTo>
                  <a:lnTo>
                    <a:pt x="106" y="89"/>
                  </a:lnTo>
                  <a:cubicBezTo>
                    <a:pt x="101" y="84"/>
                    <a:pt x="96" y="85"/>
                    <a:pt x="93" y="82"/>
                  </a:cubicBezTo>
                  <a:cubicBezTo>
                    <a:pt x="85" y="76"/>
                    <a:pt x="75" y="75"/>
                    <a:pt x="66" y="72"/>
                  </a:cubicBezTo>
                  <a:cubicBezTo>
                    <a:pt x="63" y="71"/>
                    <a:pt x="56" y="66"/>
                    <a:pt x="55" y="65"/>
                  </a:cubicBezTo>
                  <a:cubicBezTo>
                    <a:pt x="53" y="59"/>
                    <a:pt x="53" y="56"/>
                    <a:pt x="48" y="54"/>
                  </a:cubicBezTo>
                  <a:cubicBezTo>
                    <a:pt x="43" y="51"/>
                    <a:pt x="33" y="45"/>
                    <a:pt x="33" y="41"/>
                  </a:cubicBezTo>
                  <a:cubicBezTo>
                    <a:pt x="33" y="40"/>
                    <a:pt x="36" y="36"/>
                    <a:pt x="36" y="36"/>
                  </a:cubicBezTo>
                  <a:cubicBezTo>
                    <a:pt x="34" y="28"/>
                    <a:pt x="29" y="21"/>
                    <a:pt x="29" y="12"/>
                  </a:cubicBezTo>
                  <a:cubicBezTo>
                    <a:pt x="29" y="10"/>
                    <a:pt x="30" y="9"/>
                    <a:pt x="30" y="8"/>
                  </a:cubicBezTo>
                  <a:lnTo>
                    <a:pt x="30" y="8"/>
                  </a:lnTo>
                  <a:lnTo>
                    <a:pt x="29" y="8"/>
                  </a:lnTo>
                  <a:lnTo>
                    <a:pt x="29" y="8"/>
                  </a:lnTo>
                </a:path>
              </a:pathLst>
            </a:custGeom>
            <a:solidFill>
              <a:srgbClr val="718DC8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85">
              <a:extLst>
                <a:ext uri="{FF2B5EF4-FFF2-40B4-BE49-F238E27FC236}">
                  <a16:creationId xmlns:a16="http://schemas.microsoft.com/office/drawing/2014/main" id="{57394C38-4FA7-41CD-A8A8-857DB565F50B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9035" y="2381711"/>
              <a:ext cx="644558" cy="540201"/>
            </a:xfrm>
            <a:custGeom>
              <a:avLst/>
              <a:gdLst>
                <a:gd name="T0" fmla="*/ 78 w 105"/>
                <a:gd name="T1" fmla="*/ 88 h 88"/>
                <a:gd name="T2" fmla="*/ 89 w 105"/>
                <a:gd name="T3" fmla="*/ 74 h 88"/>
                <a:gd name="T4" fmla="*/ 81 w 105"/>
                <a:gd name="T5" fmla="*/ 61 h 88"/>
                <a:gd name="T6" fmla="*/ 76 w 105"/>
                <a:gd name="T7" fmla="*/ 64 h 88"/>
                <a:gd name="T8" fmla="*/ 74 w 105"/>
                <a:gd name="T9" fmla="*/ 59 h 88"/>
                <a:gd name="T10" fmla="*/ 69 w 105"/>
                <a:gd name="T11" fmla="*/ 51 h 88"/>
                <a:gd name="T12" fmla="*/ 79 w 105"/>
                <a:gd name="T13" fmla="*/ 44 h 88"/>
                <a:gd name="T14" fmla="*/ 95 w 105"/>
                <a:gd name="T15" fmla="*/ 48 h 88"/>
                <a:gd name="T16" fmla="*/ 105 w 105"/>
                <a:gd name="T17" fmla="*/ 36 h 88"/>
                <a:gd name="T18" fmla="*/ 96 w 105"/>
                <a:gd name="T19" fmla="*/ 32 h 88"/>
                <a:gd name="T20" fmla="*/ 93 w 105"/>
                <a:gd name="T21" fmla="*/ 25 h 88"/>
                <a:gd name="T22" fmla="*/ 79 w 105"/>
                <a:gd name="T23" fmla="*/ 33 h 88"/>
                <a:gd name="T24" fmla="*/ 74 w 105"/>
                <a:gd name="T25" fmla="*/ 32 h 88"/>
                <a:gd name="T26" fmla="*/ 69 w 105"/>
                <a:gd name="T27" fmla="*/ 34 h 88"/>
                <a:gd name="T28" fmla="*/ 62 w 105"/>
                <a:gd name="T29" fmla="*/ 26 h 88"/>
                <a:gd name="T30" fmla="*/ 54 w 105"/>
                <a:gd name="T31" fmla="*/ 29 h 88"/>
                <a:gd name="T32" fmla="*/ 37 w 105"/>
                <a:gd name="T33" fmla="*/ 14 h 88"/>
                <a:gd name="T34" fmla="*/ 34 w 105"/>
                <a:gd name="T35" fmla="*/ 6 h 88"/>
                <a:gd name="T36" fmla="*/ 15 w 105"/>
                <a:gd name="T37" fmla="*/ 0 h 88"/>
                <a:gd name="T38" fmla="*/ 1 w 105"/>
                <a:gd name="T39" fmla="*/ 6 h 88"/>
                <a:gd name="T40" fmla="*/ 0 w 105"/>
                <a:gd name="T41" fmla="*/ 10 h 88"/>
                <a:gd name="T42" fmla="*/ 7 w 105"/>
                <a:gd name="T43" fmla="*/ 34 h 88"/>
                <a:gd name="T44" fmla="*/ 4 w 105"/>
                <a:gd name="T45" fmla="*/ 39 h 88"/>
                <a:gd name="T46" fmla="*/ 19 w 105"/>
                <a:gd name="T47" fmla="*/ 52 h 88"/>
                <a:gd name="T48" fmla="*/ 26 w 105"/>
                <a:gd name="T49" fmla="*/ 63 h 88"/>
                <a:gd name="T50" fmla="*/ 37 w 105"/>
                <a:gd name="T51" fmla="*/ 70 h 88"/>
                <a:gd name="T52" fmla="*/ 64 w 105"/>
                <a:gd name="T53" fmla="*/ 80 h 88"/>
                <a:gd name="T54" fmla="*/ 77 w 105"/>
                <a:gd name="T55" fmla="*/ 87 h 88"/>
                <a:gd name="T56" fmla="*/ 77 w 105"/>
                <a:gd name="T57" fmla="*/ 87 h 88"/>
                <a:gd name="T58" fmla="*/ 78 w 105"/>
                <a:gd name="T59" fmla="*/ 88 h 88"/>
                <a:gd name="T60" fmla="*/ 78 w 105"/>
                <a:gd name="T6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88">
                  <a:moveTo>
                    <a:pt x="78" y="88"/>
                  </a:moveTo>
                  <a:cubicBezTo>
                    <a:pt x="85" y="86"/>
                    <a:pt x="92" y="83"/>
                    <a:pt x="89" y="74"/>
                  </a:cubicBezTo>
                  <a:cubicBezTo>
                    <a:pt x="88" y="69"/>
                    <a:pt x="87" y="61"/>
                    <a:pt x="81" y="61"/>
                  </a:cubicBezTo>
                  <a:cubicBezTo>
                    <a:pt x="79" y="61"/>
                    <a:pt x="79" y="64"/>
                    <a:pt x="76" y="64"/>
                  </a:cubicBezTo>
                  <a:cubicBezTo>
                    <a:pt x="74" y="64"/>
                    <a:pt x="74" y="62"/>
                    <a:pt x="74" y="59"/>
                  </a:cubicBezTo>
                  <a:cubicBezTo>
                    <a:pt x="74" y="57"/>
                    <a:pt x="69" y="55"/>
                    <a:pt x="69" y="51"/>
                  </a:cubicBezTo>
                  <a:cubicBezTo>
                    <a:pt x="69" y="45"/>
                    <a:pt x="74" y="44"/>
                    <a:pt x="79" y="44"/>
                  </a:cubicBezTo>
                  <a:cubicBezTo>
                    <a:pt x="85" y="44"/>
                    <a:pt x="89" y="48"/>
                    <a:pt x="95" y="48"/>
                  </a:cubicBezTo>
                  <a:cubicBezTo>
                    <a:pt x="104" y="48"/>
                    <a:pt x="104" y="43"/>
                    <a:pt x="105" y="36"/>
                  </a:cubicBezTo>
                  <a:cubicBezTo>
                    <a:pt x="102" y="35"/>
                    <a:pt x="98" y="33"/>
                    <a:pt x="96" y="32"/>
                  </a:cubicBezTo>
                  <a:cubicBezTo>
                    <a:pt x="95" y="30"/>
                    <a:pt x="96" y="25"/>
                    <a:pt x="93" y="25"/>
                  </a:cubicBezTo>
                  <a:cubicBezTo>
                    <a:pt x="89" y="25"/>
                    <a:pt x="87" y="33"/>
                    <a:pt x="79" y="33"/>
                  </a:cubicBezTo>
                  <a:cubicBezTo>
                    <a:pt x="77" y="33"/>
                    <a:pt x="76" y="32"/>
                    <a:pt x="74" y="32"/>
                  </a:cubicBezTo>
                  <a:cubicBezTo>
                    <a:pt x="72" y="32"/>
                    <a:pt x="71" y="34"/>
                    <a:pt x="69" y="34"/>
                  </a:cubicBezTo>
                  <a:cubicBezTo>
                    <a:pt x="64" y="34"/>
                    <a:pt x="68" y="26"/>
                    <a:pt x="62" y="26"/>
                  </a:cubicBezTo>
                  <a:cubicBezTo>
                    <a:pt x="59" y="26"/>
                    <a:pt x="57" y="29"/>
                    <a:pt x="54" y="29"/>
                  </a:cubicBezTo>
                  <a:cubicBezTo>
                    <a:pt x="46" y="29"/>
                    <a:pt x="38" y="20"/>
                    <a:pt x="37" y="14"/>
                  </a:cubicBezTo>
                  <a:cubicBezTo>
                    <a:pt x="37" y="11"/>
                    <a:pt x="37" y="8"/>
                    <a:pt x="34" y="6"/>
                  </a:cubicBezTo>
                  <a:cubicBezTo>
                    <a:pt x="31" y="3"/>
                    <a:pt x="22" y="0"/>
                    <a:pt x="15" y="0"/>
                  </a:cubicBezTo>
                  <a:cubicBezTo>
                    <a:pt x="9" y="0"/>
                    <a:pt x="7" y="6"/>
                    <a:pt x="1" y="6"/>
                  </a:cubicBezTo>
                  <a:cubicBezTo>
                    <a:pt x="1" y="7"/>
                    <a:pt x="0" y="8"/>
                    <a:pt x="0" y="10"/>
                  </a:cubicBezTo>
                  <a:cubicBezTo>
                    <a:pt x="0" y="19"/>
                    <a:pt x="5" y="26"/>
                    <a:pt x="7" y="34"/>
                  </a:cubicBezTo>
                  <a:cubicBezTo>
                    <a:pt x="7" y="34"/>
                    <a:pt x="4" y="38"/>
                    <a:pt x="4" y="39"/>
                  </a:cubicBezTo>
                  <a:cubicBezTo>
                    <a:pt x="4" y="43"/>
                    <a:pt x="14" y="49"/>
                    <a:pt x="19" y="52"/>
                  </a:cubicBezTo>
                  <a:cubicBezTo>
                    <a:pt x="24" y="54"/>
                    <a:pt x="24" y="57"/>
                    <a:pt x="26" y="63"/>
                  </a:cubicBezTo>
                  <a:cubicBezTo>
                    <a:pt x="27" y="64"/>
                    <a:pt x="34" y="69"/>
                    <a:pt x="37" y="70"/>
                  </a:cubicBezTo>
                  <a:cubicBezTo>
                    <a:pt x="46" y="73"/>
                    <a:pt x="56" y="74"/>
                    <a:pt x="64" y="80"/>
                  </a:cubicBezTo>
                  <a:cubicBezTo>
                    <a:pt x="67" y="83"/>
                    <a:pt x="72" y="82"/>
                    <a:pt x="77" y="87"/>
                  </a:cubicBezTo>
                  <a:lnTo>
                    <a:pt x="77" y="87"/>
                  </a:lnTo>
                  <a:lnTo>
                    <a:pt x="78" y="88"/>
                  </a:lnTo>
                  <a:lnTo>
                    <a:pt x="78" y="88"/>
                  </a:lnTo>
                </a:path>
              </a:pathLst>
            </a:custGeom>
            <a:solidFill>
              <a:srgbClr val="6584C3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0" name="Freeform 86">
              <a:extLst>
                <a:ext uri="{FF2B5EF4-FFF2-40B4-BE49-F238E27FC236}">
                  <a16:creationId xmlns:a16="http://schemas.microsoft.com/office/drawing/2014/main" id="{A770C0E2-615E-4FE1-AAB5-A9F4EA88B771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2300" y="2344879"/>
              <a:ext cx="374458" cy="675251"/>
            </a:xfrm>
            <a:custGeom>
              <a:avLst/>
              <a:gdLst>
                <a:gd name="T0" fmla="*/ 0 w 61"/>
                <a:gd name="T1" fmla="*/ 33 h 110"/>
                <a:gd name="T2" fmla="*/ 7 w 61"/>
                <a:gd name="T3" fmla="*/ 25 h 110"/>
                <a:gd name="T4" fmla="*/ 14 w 61"/>
                <a:gd name="T5" fmla="*/ 3 h 110"/>
                <a:gd name="T6" fmla="*/ 20 w 61"/>
                <a:gd name="T7" fmla="*/ 4 h 110"/>
                <a:gd name="T8" fmla="*/ 27 w 61"/>
                <a:gd name="T9" fmla="*/ 0 h 110"/>
                <a:gd name="T10" fmla="*/ 35 w 61"/>
                <a:gd name="T11" fmla="*/ 8 h 110"/>
                <a:gd name="T12" fmla="*/ 37 w 61"/>
                <a:gd name="T13" fmla="*/ 16 h 110"/>
                <a:gd name="T14" fmla="*/ 42 w 61"/>
                <a:gd name="T15" fmla="*/ 14 h 110"/>
                <a:gd name="T16" fmla="*/ 55 w 61"/>
                <a:gd name="T17" fmla="*/ 29 h 110"/>
                <a:gd name="T18" fmla="*/ 55 w 61"/>
                <a:gd name="T19" fmla="*/ 35 h 110"/>
                <a:gd name="T20" fmla="*/ 61 w 61"/>
                <a:gd name="T21" fmla="*/ 50 h 110"/>
                <a:gd name="T22" fmla="*/ 56 w 61"/>
                <a:gd name="T23" fmla="*/ 63 h 110"/>
                <a:gd name="T24" fmla="*/ 58 w 61"/>
                <a:gd name="T25" fmla="*/ 71 h 110"/>
                <a:gd name="T26" fmla="*/ 56 w 61"/>
                <a:gd name="T27" fmla="*/ 78 h 110"/>
                <a:gd name="T28" fmla="*/ 56 w 61"/>
                <a:gd name="T29" fmla="*/ 94 h 110"/>
                <a:gd name="T30" fmla="*/ 60 w 61"/>
                <a:gd name="T31" fmla="*/ 102 h 110"/>
                <a:gd name="T32" fmla="*/ 43 w 61"/>
                <a:gd name="T33" fmla="*/ 110 h 110"/>
                <a:gd name="T34" fmla="*/ 25 w 61"/>
                <a:gd name="T35" fmla="*/ 101 h 110"/>
                <a:gd name="T36" fmla="*/ 6 w 61"/>
                <a:gd name="T37" fmla="*/ 86 h 110"/>
                <a:gd name="T38" fmla="*/ 9 w 61"/>
                <a:gd name="T39" fmla="*/ 81 h 110"/>
                <a:gd name="T40" fmla="*/ 4 w 61"/>
                <a:gd name="T41" fmla="*/ 72 h 110"/>
                <a:gd name="T42" fmla="*/ 9 w 61"/>
                <a:gd name="T43" fmla="*/ 59 h 110"/>
                <a:gd name="T44" fmla="*/ 6 w 61"/>
                <a:gd name="T45" fmla="*/ 53 h 110"/>
                <a:gd name="T46" fmla="*/ 2 w 61"/>
                <a:gd name="T47" fmla="*/ 34 h 110"/>
                <a:gd name="T48" fmla="*/ 2 w 61"/>
                <a:gd name="T49" fmla="*/ 34 h 110"/>
                <a:gd name="T50" fmla="*/ 0 w 61"/>
                <a:gd name="T51" fmla="*/ 33 h 110"/>
                <a:gd name="T52" fmla="*/ 0 w 61"/>
                <a:gd name="T53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" h="110">
                  <a:moveTo>
                    <a:pt x="0" y="33"/>
                  </a:moveTo>
                  <a:cubicBezTo>
                    <a:pt x="4" y="31"/>
                    <a:pt x="7" y="29"/>
                    <a:pt x="7" y="25"/>
                  </a:cubicBezTo>
                  <a:cubicBezTo>
                    <a:pt x="8" y="17"/>
                    <a:pt x="7" y="3"/>
                    <a:pt x="14" y="3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24" y="4"/>
                    <a:pt x="26" y="3"/>
                    <a:pt x="27" y="0"/>
                  </a:cubicBezTo>
                  <a:cubicBezTo>
                    <a:pt x="30" y="3"/>
                    <a:pt x="30" y="8"/>
                    <a:pt x="35" y="8"/>
                  </a:cubicBezTo>
                  <a:cubicBezTo>
                    <a:pt x="35" y="11"/>
                    <a:pt x="34" y="16"/>
                    <a:pt x="37" y="16"/>
                  </a:cubicBezTo>
                  <a:cubicBezTo>
                    <a:pt x="40" y="16"/>
                    <a:pt x="39" y="14"/>
                    <a:pt x="42" y="14"/>
                  </a:cubicBezTo>
                  <a:cubicBezTo>
                    <a:pt x="50" y="14"/>
                    <a:pt x="55" y="21"/>
                    <a:pt x="55" y="29"/>
                  </a:cubicBezTo>
                  <a:cubicBezTo>
                    <a:pt x="55" y="29"/>
                    <a:pt x="55" y="33"/>
                    <a:pt x="55" y="35"/>
                  </a:cubicBezTo>
                  <a:cubicBezTo>
                    <a:pt x="55" y="41"/>
                    <a:pt x="61" y="44"/>
                    <a:pt x="61" y="50"/>
                  </a:cubicBezTo>
                  <a:cubicBezTo>
                    <a:pt x="61" y="55"/>
                    <a:pt x="56" y="59"/>
                    <a:pt x="56" y="63"/>
                  </a:cubicBezTo>
                  <a:cubicBezTo>
                    <a:pt x="56" y="67"/>
                    <a:pt x="58" y="67"/>
                    <a:pt x="58" y="71"/>
                  </a:cubicBezTo>
                  <a:cubicBezTo>
                    <a:pt x="58" y="74"/>
                    <a:pt x="56" y="76"/>
                    <a:pt x="56" y="78"/>
                  </a:cubicBezTo>
                  <a:cubicBezTo>
                    <a:pt x="56" y="84"/>
                    <a:pt x="56" y="86"/>
                    <a:pt x="56" y="94"/>
                  </a:cubicBezTo>
                  <a:cubicBezTo>
                    <a:pt x="56" y="98"/>
                    <a:pt x="60" y="99"/>
                    <a:pt x="60" y="102"/>
                  </a:cubicBezTo>
                  <a:cubicBezTo>
                    <a:pt x="60" y="106"/>
                    <a:pt x="48" y="110"/>
                    <a:pt x="43" y="110"/>
                  </a:cubicBezTo>
                  <a:cubicBezTo>
                    <a:pt x="34" y="110"/>
                    <a:pt x="31" y="104"/>
                    <a:pt x="25" y="101"/>
                  </a:cubicBezTo>
                  <a:cubicBezTo>
                    <a:pt x="19" y="98"/>
                    <a:pt x="7" y="92"/>
                    <a:pt x="6" y="86"/>
                  </a:cubicBezTo>
                  <a:cubicBezTo>
                    <a:pt x="8" y="85"/>
                    <a:pt x="9" y="84"/>
                    <a:pt x="9" y="81"/>
                  </a:cubicBezTo>
                  <a:cubicBezTo>
                    <a:pt x="9" y="76"/>
                    <a:pt x="4" y="77"/>
                    <a:pt x="4" y="72"/>
                  </a:cubicBezTo>
                  <a:cubicBezTo>
                    <a:pt x="4" y="65"/>
                    <a:pt x="9" y="65"/>
                    <a:pt x="9" y="59"/>
                  </a:cubicBezTo>
                  <a:cubicBezTo>
                    <a:pt x="9" y="56"/>
                    <a:pt x="7" y="55"/>
                    <a:pt x="6" y="53"/>
                  </a:cubicBezTo>
                  <a:cubicBezTo>
                    <a:pt x="4" y="46"/>
                    <a:pt x="6" y="37"/>
                    <a:pt x="2" y="34"/>
                  </a:cubicBez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</a:path>
              </a:pathLst>
            </a:custGeom>
            <a:solidFill>
              <a:srgbClr val="6785C4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1" name="Freeform 87">
              <a:extLst>
                <a:ext uri="{FF2B5EF4-FFF2-40B4-BE49-F238E27FC236}">
                  <a16:creationId xmlns:a16="http://schemas.microsoft.com/office/drawing/2014/main" id="{5A533DAE-F06F-43E1-BAFA-DC3071FBDC42}"/>
                </a:ext>
              </a:extLst>
            </p:cNvPr>
            <p:cNvSpPr>
              <a:spLocks/>
            </p:cNvSpPr>
            <p:nvPr/>
          </p:nvSpPr>
          <p:spPr bwMode="gray">
            <a:xfrm>
              <a:off x="3981406" y="2467652"/>
              <a:ext cx="626142" cy="521785"/>
            </a:xfrm>
            <a:custGeom>
              <a:avLst/>
              <a:gdLst>
                <a:gd name="T0" fmla="*/ 95 w 102"/>
                <a:gd name="T1" fmla="*/ 14 h 85"/>
                <a:gd name="T2" fmla="*/ 99 w 102"/>
                <a:gd name="T3" fmla="*/ 33 h 85"/>
                <a:gd name="T4" fmla="*/ 102 w 102"/>
                <a:gd name="T5" fmla="*/ 39 h 85"/>
                <a:gd name="T6" fmla="*/ 97 w 102"/>
                <a:gd name="T7" fmla="*/ 52 h 85"/>
                <a:gd name="T8" fmla="*/ 102 w 102"/>
                <a:gd name="T9" fmla="*/ 61 h 85"/>
                <a:gd name="T10" fmla="*/ 93 w 102"/>
                <a:gd name="T11" fmla="*/ 69 h 85"/>
                <a:gd name="T12" fmla="*/ 92 w 102"/>
                <a:gd name="T13" fmla="*/ 76 h 85"/>
                <a:gd name="T14" fmla="*/ 88 w 102"/>
                <a:gd name="T15" fmla="*/ 79 h 85"/>
                <a:gd name="T16" fmla="*/ 89 w 102"/>
                <a:gd name="T17" fmla="*/ 82 h 85"/>
                <a:gd name="T18" fmla="*/ 80 w 102"/>
                <a:gd name="T19" fmla="*/ 85 h 85"/>
                <a:gd name="T20" fmla="*/ 56 w 102"/>
                <a:gd name="T21" fmla="*/ 74 h 85"/>
                <a:gd name="T22" fmla="*/ 56 w 102"/>
                <a:gd name="T23" fmla="*/ 69 h 85"/>
                <a:gd name="T24" fmla="*/ 53 w 102"/>
                <a:gd name="T25" fmla="*/ 67 h 85"/>
                <a:gd name="T26" fmla="*/ 36 w 102"/>
                <a:gd name="T27" fmla="*/ 72 h 85"/>
                <a:gd name="T28" fmla="*/ 26 w 102"/>
                <a:gd name="T29" fmla="*/ 84 h 85"/>
                <a:gd name="T30" fmla="*/ 14 w 102"/>
                <a:gd name="T31" fmla="*/ 83 h 85"/>
                <a:gd name="T32" fmla="*/ 7 w 102"/>
                <a:gd name="T33" fmla="*/ 74 h 85"/>
                <a:gd name="T34" fmla="*/ 4 w 102"/>
                <a:gd name="T35" fmla="*/ 69 h 85"/>
                <a:gd name="T36" fmla="*/ 0 w 102"/>
                <a:gd name="T37" fmla="*/ 63 h 85"/>
                <a:gd name="T38" fmla="*/ 4 w 102"/>
                <a:gd name="T39" fmla="*/ 53 h 85"/>
                <a:gd name="T40" fmla="*/ 13 w 102"/>
                <a:gd name="T41" fmla="*/ 41 h 85"/>
                <a:gd name="T42" fmla="*/ 13 w 102"/>
                <a:gd name="T43" fmla="*/ 31 h 85"/>
                <a:gd name="T44" fmla="*/ 16 w 102"/>
                <a:gd name="T45" fmla="*/ 21 h 85"/>
                <a:gd name="T46" fmla="*/ 14 w 102"/>
                <a:gd name="T47" fmla="*/ 14 h 85"/>
                <a:gd name="T48" fmla="*/ 22 w 102"/>
                <a:gd name="T49" fmla="*/ 7 h 85"/>
                <a:gd name="T50" fmla="*/ 30 w 102"/>
                <a:gd name="T51" fmla="*/ 1 h 85"/>
                <a:gd name="T52" fmla="*/ 38 w 102"/>
                <a:gd name="T53" fmla="*/ 0 h 85"/>
                <a:gd name="T54" fmla="*/ 67 w 102"/>
                <a:gd name="T55" fmla="*/ 12 h 85"/>
                <a:gd name="T56" fmla="*/ 86 w 102"/>
                <a:gd name="T57" fmla="*/ 15 h 85"/>
                <a:gd name="T58" fmla="*/ 93 w 102"/>
                <a:gd name="T59" fmla="*/ 13 h 85"/>
                <a:gd name="T60" fmla="*/ 93 w 102"/>
                <a:gd name="T61" fmla="*/ 13 h 85"/>
                <a:gd name="T62" fmla="*/ 95 w 102"/>
                <a:gd name="T63" fmla="*/ 14 h 85"/>
                <a:gd name="T64" fmla="*/ 95 w 102"/>
                <a:gd name="T65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" h="85">
                  <a:moveTo>
                    <a:pt x="95" y="14"/>
                  </a:moveTo>
                  <a:cubicBezTo>
                    <a:pt x="99" y="17"/>
                    <a:pt x="97" y="26"/>
                    <a:pt x="99" y="33"/>
                  </a:cubicBezTo>
                  <a:cubicBezTo>
                    <a:pt x="100" y="35"/>
                    <a:pt x="102" y="36"/>
                    <a:pt x="102" y="39"/>
                  </a:cubicBezTo>
                  <a:cubicBezTo>
                    <a:pt x="102" y="45"/>
                    <a:pt x="97" y="45"/>
                    <a:pt x="97" y="52"/>
                  </a:cubicBezTo>
                  <a:cubicBezTo>
                    <a:pt x="97" y="57"/>
                    <a:pt x="102" y="56"/>
                    <a:pt x="102" y="61"/>
                  </a:cubicBezTo>
                  <a:cubicBezTo>
                    <a:pt x="102" y="68"/>
                    <a:pt x="95" y="66"/>
                    <a:pt x="93" y="69"/>
                  </a:cubicBezTo>
                  <a:cubicBezTo>
                    <a:pt x="92" y="72"/>
                    <a:pt x="94" y="74"/>
                    <a:pt x="92" y="76"/>
                  </a:cubicBezTo>
                  <a:cubicBezTo>
                    <a:pt x="91" y="77"/>
                    <a:pt x="88" y="77"/>
                    <a:pt x="88" y="79"/>
                  </a:cubicBezTo>
                  <a:cubicBezTo>
                    <a:pt x="88" y="80"/>
                    <a:pt x="89" y="81"/>
                    <a:pt x="89" y="82"/>
                  </a:cubicBezTo>
                  <a:cubicBezTo>
                    <a:pt x="89" y="84"/>
                    <a:pt x="83" y="85"/>
                    <a:pt x="80" y="85"/>
                  </a:cubicBezTo>
                  <a:cubicBezTo>
                    <a:pt x="73" y="85"/>
                    <a:pt x="56" y="80"/>
                    <a:pt x="56" y="74"/>
                  </a:cubicBezTo>
                  <a:cubicBezTo>
                    <a:pt x="56" y="73"/>
                    <a:pt x="56" y="71"/>
                    <a:pt x="56" y="69"/>
                  </a:cubicBezTo>
                  <a:cubicBezTo>
                    <a:pt x="56" y="68"/>
                    <a:pt x="54" y="67"/>
                    <a:pt x="53" y="67"/>
                  </a:cubicBezTo>
                  <a:cubicBezTo>
                    <a:pt x="52" y="67"/>
                    <a:pt x="37" y="71"/>
                    <a:pt x="36" y="72"/>
                  </a:cubicBezTo>
                  <a:cubicBezTo>
                    <a:pt x="34" y="75"/>
                    <a:pt x="30" y="84"/>
                    <a:pt x="26" y="84"/>
                  </a:cubicBezTo>
                  <a:cubicBezTo>
                    <a:pt x="24" y="84"/>
                    <a:pt x="18" y="84"/>
                    <a:pt x="14" y="83"/>
                  </a:cubicBezTo>
                  <a:cubicBezTo>
                    <a:pt x="10" y="81"/>
                    <a:pt x="10" y="77"/>
                    <a:pt x="7" y="74"/>
                  </a:cubicBezTo>
                  <a:cubicBezTo>
                    <a:pt x="6" y="73"/>
                    <a:pt x="3" y="72"/>
                    <a:pt x="4" y="69"/>
                  </a:cubicBezTo>
                  <a:cubicBezTo>
                    <a:pt x="2" y="68"/>
                    <a:pt x="0" y="67"/>
                    <a:pt x="0" y="63"/>
                  </a:cubicBezTo>
                  <a:cubicBezTo>
                    <a:pt x="0" y="58"/>
                    <a:pt x="3" y="58"/>
                    <a:pt x="4" y="53"/>
                  </a:cubicBezTo>
                  <a:cubicBezTo>
                    <a:pt x="7" y="53"/>
                    <a:pt x="13" y="44"/>
                    <a:pt x="13" y="41"/>
                  </a:cubicBezTo>
                  <a:cubicBezTo>
                    <a:pt x="13" y="37"/>
                    <a:pt x="13" y="33"/>
                    <a:pt x="13" y="31"/>
                  </a:cubicBezTo>
                  <a:cubicBezTo>
                    <a:pt x="13" y="27"/>
                    <a:pt x="16" y="24"/>
                    <a:pt x="16" y="21"/>
                  </a:cubicBezTo>
                  <a:cubicBezTo>
                    <a:pt x="16" y="19"/>
                    <a:pt x="14" y="16"/>
                    <a:pt x="14" y="14"/>
                  </a:cubicBezTo>
                  <a:cubicBezTo>
                    <a:pt x="14" y="8"/>
                    <a:pt x="18" y="8"/>
                    <a:pt x="22" y="7"/>
                  </a:cubicBezTo>
                  <a:cubicBezTo>
                    <a:pt x="26" y="6"/>
                    <a:pt x="27" y="2"/>
                    <a:pt x="30" y="1"/>
                  </a:cubicBezTo>
                  <a:cubicBezTo>
                    <a:pt x="33" y="0"/>
                    <a:pt x="35" y="1"/>
                    <a:pt x="38" y="0"/>
                  </a:cubicBezTo>
                  <a:cubicBezTo>
                    <a:pt x="51" y="1"/>
                    <a:pt x="55" y="12"/>
                    <a:pt x="67" y="12"/>
                  </a:cubicBezTo>
                  <a:cubicBezTo>
                    <a:pt x="73" y="12"/>
                    <a:pt x="79" y="15"/>
                    <a:pt x="86" y="15"/>
                  </a:cubicBezTo>
                  <a:cubicBezTo>
                    <a:pt x="89" y="15"/>
                    <a:pt x="91" y="14"/>
                    <a:pt x="93" y="13"/>
                  </a:cubicBezTo>
                  <a:lnTo>
                    <a:pt x="93" y="13"/>
                  </a:lnTo>
                  <a:lnTo>
                    <a:pt x="95" y="14"/>
                  </a:lnTo>
                  <a:lnTo>
                    <a:pt x="95" y="14"/>
                  </a:lnTo>
                </a:path>
              </a:pathLst>
            </a:custGeom>
            <a:solidFill>
              <a:srgbClr val="708DC7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2" name="Freeform 88">
              <a:extLst>
                <a:ext uri="{FF2B5EF4-FFF2-40B4-BE49-F238E27FC236}">
                  <a16:creationId xmlns:a16="http://schemas.microsoft.com/office/drawing/2014/main" id="{AB7D753E-96C4-4EB4-AC9A-C96CF6C5550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14675" y="2025670"/>
              <a:ext cx="503369" cy="534062"/>
            </a:xfrm>
            <a:custGeom>
              <a:avLst/>
              <a:gdLst>
                <a:gd name="T0" fmla="*/ 82 w 82"/>
                <a:gd name="T1" fmla="*/ 53 h 87"/>
                <a:gd name="T2" fmla="*/ 65 w 82"/>
                <a:gd name="T3" fmla="*/ 42 h 87"/>
                <a:gd name="T4" fmla="*/ 58 w 82"/>
                <a:gd name="T5" fmla="*/ 35 h 87"/>
                <a:gd name="T6" fmla="*/ 53 w 82"/>
                <a:gd name="T7" fmla="*/ 35 h 87"/>
                <a:gd name="T8" fmla="*/ 47 w 82"/>
                <a:gd name="T9" fmla="*/ 22 h 87"/>
                <a:gd name="T10" fmla="*/ 43 w 82"/>
                <a:gd name="T11" fmla="*/ 16 h 87"/>
                <a:gd name="T12" fmla="*/ 47 w 82"/>
                <a:gd name="T13" fmla="*/ 6 h 87"/>
                <a:gd name="T14" fmla="*/ 43 w 82"/>
                <a:gd name="T15" fmla="*/ 0 h 87"/>
                <a:gd name="T16" fmla="*/ 35 w 82"/>
                <a:gd name="T17" fmla="*/ 12 h 87"/>
                <a:gd name="T18" fmla="*/ 20 w 82"/>
                <a:gd name="T19" fmla="*/ 23 h 87"/>
                <a:gd name="T20" fmla="*/ 8 w 82"/>
                <a:gd name="T21" fmla="*/ 21 h 87"/>
                <a:gd name="T22" fmla="*/ 8 w 82"/>
                <a:gd name="T23" fmla="*/ 21 h 87"/>
                <a:gd name="T24" fmla="*/ 7 w 82"/>
                <a:gd name="T25" fmla="*/ 21 h 87"/>
                <a:gd name="T26" fmla="*/ 7 w 82"/>
                <a:gd name="T27" fmla="*/ 24 h 87"/>
                <a:gd name="T28" fmla="*/ 7 w 82"/>
                <a:gd name="T29" fmla="*/ 24 h 87"/>
                <a:gd name="T30" fmla="*/ 10 w 82"/>
                <a:gd name="T31" fmla="*/ 33 h 87"/>
                <a:gd name="T32" fmla="*/ 7 w 82"/>
                <a:gd name="T33" fmla="*/ 46 h 87"/>
                <a:gd name="T34" fmla="*/ 0 w 82"/>
                <a:gd name="T35" fmla="*/ 51 h 87"/>
                <a:gd name="T36" fmla="*/ 3 w 82"/>
                <a:gd name="T37" fmla="*/ 62 h 87"/>
                <a:gd name="T38" fmla="*/ 0 w 82"/>
                <a:gd name="T39" fmla="*/ 72 h 87"/>
                <a:gd name="T40" fmla="*/ 29 w 82"/>
                <a:gd name="T41" fmla="*/ 84 h 87"/>
                <a:gd name="T42" fmla="*/ 48 w 82"/>
                <a:gd name="T43" fmla="*/ 87 h 87"/>
                <a:gd name="T44" fmla="*/ 62 w 82"/>
                <a:gd name="T45" fmla="*/ 77 h 87"/>
                <a:gd name="T46" fmla="*/ 69 w 82"/>
                <a:gd name="T47" fmla="*/ 55 h 87"/>
                <a:gd name="T48" fmla="*/ 75 w 82"/>
                <a:gd name="T49" fmla="*/ 56 h 87"/>
                <a:gd name="T50" fmla="*/ 82 w 82"/>
                <a:gd name="T51" fmla="*/ 52 h 87"/>
                <a:gd name="T52" fmla="*/ 82 w 82"/>
                <a:gd name="T53" fmla="*/ 52 h 87"/>
                <a:gd name="T54" fmla="*/ 82 w 82"/>
                <a:gd name="T55" fmla="*/ 53 h 87"/>
                <a:gd name="T56" fmla="*/ 82 w 82"/>
                <a:gd name="T5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" h="87">
                  <a:moveTo>
                    <a:pt x="82" y="53"/>
                  </a:moveTo>
                  <a:cubicBezTo>
                    <a:pt x="77" y="47"/>
                    <a:pt x="71" y="47"/>
                    <a:pt x="65" y="42"/>
                  </a:cubicBezTo>
                  <a:cubicBezTo>
                    <a:pt x="62" y="41"/>
                    <a:pt x="60" y="35"/>
                    <a:pt x="58" y="35"/>
                  </a:cubicBezTo>
                  <a:cubicBezTo>
                    <a:pt x="56" y="35"/>
                    <a:pt x="55" y="35"/>
                    <a:pt x="53" y="35"/>
                  </a:cubicBezTo>
                  <a:cubicBezTo>
                    <a:pt x="45" y="35"/>
                    <a:pt x="49" y="25"/>
                    <a:pt x="47" y="22"/>
                  </a:cubicBezTo>
                  <a:cubicBezTo>
                    <a:pt x="46" y="21"/>
                    <a:pt x="43" y="19"/>
                    <a:pt x="43" y="16"/>
                  </a:cubicBezTo>
                  <a:cubicBezTo>
                    <a:pt x="43" y="12"/>
                    <a:pt x="47" y="11"/>
                    <a:pt x="47" y="6"/>
                  </a:cubicBezTo>
                  <a:cubicBezTo>
                    <a:pt x="47" y="3"/>
                    <a:pt x="46" y="0"/>
                    <a:pt x="43" y="0"/>
                  </a:cubicBezTo>
                  <a:cubicBezTo>
                    <a:pt x="39" y="0"/>
                    <a:pt x="36" y="8"/>
                    <a:pt x="35" y="12"/>
                  </a:cubicBezTo>
                  <a:cubicBezTo>
                    <a:pt x="33" y="16"/>
                    <a:pt x="25" y="23"/>
                    <a:pt x="20" y="23"/>
                  </a:cubicBezTo>
                  <a:cubicBezTo>
                    <a:pt x="18" y="23"/>
                    <a:pt x="12" y="23"/>
                    <a:pt x="8" y="21"/>
                  </a:cubicBezTo>
                  <a:lnTo>
                    <a:pt x="8" y="21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4"/>
                  </a:lnTo>
                  <a:cubicBezTo>
                    <a:pt x="8" y="25"/>
                    <a:pt x="10" y="30"/>
                    <a:pt x="10" y="33"/>
                  </a:cubicBezTo>
                  <a:cubicBezTo>
                    <a:pt x="10" y="35"/>
                    <a:pt x="9" y="45"/>
                    <a:pt x="7" y="46"/>
                  </a:cubicBezTo>
                  <a:cubicBezTo>
                    <a:pt x="4" y="48"/>
                    <a:pt x="0" y="46"/>
                    <a:pt x="0" y="51"/>
                  </a:cubicBezTo>
                  <a:cubicBezTo>
                    <a:pt x="0" y="56"/>
                    <a:pt x="3" y="57"/>
                    <a:pt x="3" y="62"/>
                  </a:cubicBezTo>
                  <a:cubicBezTo>
                    <a:pt x="3" y="65"/>
                    <a:pt x="3" y="71"/>
                    <a:pt x="0" y="72"/>
                  </a:cubicBezTo>
                  <a:cubicBezTo>
                    <a:pt x="13" y="73"/>
                    <a:pt x="17" y="84"/>
                    <a:pt x="29" y="84"/>
                  </a:cubicBezTo>
                  <a:cubicBezTo>
                    <a:pt x="35" y="84"/>
                    <a:pt x="41" y="87"/>
                    <a:pt x="48" y="87"/>
                  </a:cubicBezTo>
                  <a:cubicBezTo>
                    <a:pt x="55" y="87"/>
                    <a:pt x="61" y="83"/>
                    <a:pt x="62" y="77"/>
                  </a:cubicBezTo>
                  <a:cubicBezTo>
                    <a:pt x="63" y="69"/>
                    <a:pt x="62" y="55"/>
                    <a:pt x="69" y="55"/>
                  </a:cubicBezTo>
                  <a:cubicBezTo>
                    <a:pt x="72" y="55"/>
                    <a:pt x="73" y="56"/>
                    <a:pt x="75" y="56"/>
                  </a:cubicBezTo>
                  <a:cubicBezTo>
                    <a:pt x="79" y="56"/>
                    <a:pt x="81" y="55"/>
                    <a:pt x="82" y="52"/>
                  </a:cubicBezTo>
                  <a:lnTo>
                    <a:pt x="82" y="52"/>
                  </a:lnTo>
                  <a:lnTo>
                    <a:pt x="82" y="53"/>
                  </a:lnTo>
                  <a:lnTo>
                    <a:pt x="82" y="53"/>
                  </a:lnTo>
                </a:path>
              </a:pathLst>
            </a:custGeom>
            <a:solidFill>
              <a:srgbClr val="5B7CBF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3" name="Freeform 89">
              <a:extLst>
                <a:ext uri="{FF2B5EF4-FFF2-40B4-BE49-F238E27FC236}">
                  <a16:creationId xmlns:a16="http://schemas.microsoft.com/office/drawing/2014/main" id="{3307EF71-B998-4E62-86FC-8E6B071F5C1F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7247" y="2099333"/>
              <a:ext cx="478815" cy="693667"/>
            </a:xfrm>
            <a:custGeom>
              <a:avLst/>
              <a:gdLst>
                <a:gd name="T0" fmla="*/ 4 w 78"/>
                <a:gd name="T1" fmla="*/ 4 h 113"/>
                <a:gd name="T2" fmla="*/ 9 w 78"/>
                <a:gd name="T3" fmla="*/ 10 h 113"/>
                <a:gd name="T4" fmla="*/ 6 w 78"/>
                <a:gd name="T5" fmla="*/ 25 h 113"/>
                <a:gd name="T6" fmla="*/ 7 w 78"/>
                <a:gd name="T7" fmla="*/ 34 h 113"/>
                <a:gd name="T8" fmla="*/ 7 w 78"/>
                <a:gd name="T9" fmla="*/ 34 h 113"/>
                <a:gd name="T10" fmla="*/ 7 w 78"/>
                <a:gd name="T11" fmla="*/ 34 h 113"/>
                <a:gd name="T12" fmla="*/ 7 w 78"/>
                <a:gd name="T13" fmla="*/ 34 h 113"/>
                <a:gd name="T14" fmla="*/ 6 w 78"/>
                <a:gd name="T15" fmla="*/ 37 h 113"/>
                <a:gd name="T16" fmla="*/ 11 w 78"/>
                <a:gd name="T17" fmla="*/ 59 h 113"/>
                <a:gd name="T18" fmla="*/ 0 w 78"/>
                <a:gd name="T19" fmla="*/ 72 h 113"/>
                <a:gd name="T20" fmla="*/ 3 w 78"/>
                <a:gd name="T21" fmla="*/ 79 h 113"/>
                <a:gd name="T22" fmla="*/ 12 w 78"/>
                <a:gd name="T23" fmla="*/ 84 h 113"/>
                <a:gd name="T24" fmla="*/ 10 w 78"/>
                <a:gd name="T25" fmla="*/ 89 h 113"/>
                <a:gd name="T26" fmla="*/ 34 w 78"/>
                <a:gd name="T27" fmla="*/ 113 h 113"/>
                <a:gd name="T28" fmla="*/ 43 w 78"/>
                <a:gd name="T29" fmla="*/ 101 h 113"/>
                <a:gd name="T30" fmla="*/ 43 w 78"/>
                <a:gd name="T31" fmla="*/ 91 h 113"/>
                <a:gd name="T32" fmla="*/ 46 w 78"/>
                <a:gd name="T33" fmla="*/ 81 h 113"/>
                <a:gd name="T34" fmla="*/ 44 w 78"/>
                <a:gd name="T35" fmla="*/ 74 h 113"/>
                <a:gd name="T36" fmla="*/ 52 w 78"/>
                <a:gd name="T37" fmla="*/ 67 h 113"/>
                <a:gd name="T38" fmla="*/ 60 w 78"/>
                <a:gd name="T39" fmla="*/ 61 h 113"/>
                <a:gd name="T40" fmla="*/ 68 w 78"/>
                <a:gd name="T41" fmla="*/ 60 h 113"/>
                <a:gd name="T42" fmla="*/ 71 w 78"/>
                <a:gd name="T43" fmla="*/ 50 h 113"/>
                <a:gd name="T44" fmla="*/ 68 w 78"/>
                <a:gd name="T45" fmla="*/ 39 h 113"/>
                <a:gd name="T46" fmla="*/ 75 w 78"/>
                <a:gd name="T47" fmla="*/ 34 h 113"/>
                <a:gd name="T48" fmla="*/ 78 w 78"/>
                <a:gd name="T49" fmla="*/ 21 h 113"/>
                <a:gd name="T50" fmla="*/ 75 w 78"/>
                <a:gd name="T51" fmla="*/ 12 h 113"/>
                <a:gd name="T52" fmla="*/ 75 w 78"/>
                <a:gd name="T53" fmla="*/ 12 h 113"/>
                <a:gd name="T54" fmla="*/ 75 w 78"/>
                <a:gd name="T55" fmla="*/ 9 h 113"/>
                <a:gd name="T56" fmla="*/ 76 w 78"/>
                <a:gd name="T57" fmla="*/ 9 h 113"/>
                <a:gd name="T58" fmla="*/ 76 w 78"/>
                <a:gd name="T59" fmla="*/ 9 h 113"/>
                <a:gd name="T60" fmla="*/ 71 w 78"/>
                <a:gd name="T61" fmla="*/ 5 h 113"/>
                <a:gd name="T62" fmla="*/ 41 w 78"/>
                <a:gd name="T63" fmla="*/ 0 h 113"/>
                <a:gd name="T64" fmla="*/ 9 w 78"/>
                <a:gd name="T65" fmla="*/ 5 h 113"/>
                <a:gd name="T66" fmla="*/ 5 w 78"/>
                <a:gd name="T67" fmla="*/ 3 h 113"/>
                <a:gd name="T68" fmla="*/ 5 w 78"/>
                <a:gd name="T69" fmla="*/ 3 h 113"/>
                <a:gd name="T70" fmla="*/ 4 w 78"/>
                <a:gd name="T71" fmla="*/ 4 h 113"/>
                <a:gd name="T72" fmla="*/ 4 w 78"/>
                <a:gd name="T73" fmla="*/ 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113">
                  <a:moveTo>
                    <a:pt x="4" y="4"/>
                  </a:moveTo>
                  <a:cubicBezTo>
                    <a:pt x="10" y="5"/>
                    <a:pt x="9" y="7"/>
                    <a:pt x="9" y="10"/>
                  </a:cubicBezTo>
                  <a:cubicBezTo>
                    <a:pt x="9" y="14"/>
                    <a:pt x="6" y="21"/>
                    <a:pt x="6" y="25"/>
                  </a:cubicBezTo>
                  <a:cubicBezTo>
                    <a:pt x="6" y="29"/>
                    <a:pt x="7" y="31"/>
                    <a:pt x="7" y="34"/>
                  </a:cubicBezTo>
                  <a:lnTo>
                    <a:pt x="7" y="34"/>
                  </a:lnTo>
                  <a:lnTo>
                    <a:pt x="7" y="34"/>
                  </a:lnTo>
                  <a:lnTo>
                    <a:pt x="7" y="34"/>
                  </a:lnTo>
                  <a:cubicBezTo>
                    <a:pt x="7" y="36"/>
                    <a:pt x="7" y="37"/>
                    <a:pt x="6" y="37"/>
                  </a:cubicBezTo>
                  <a:cubicBezTo>
                    <a:pt x="10" y="41"/>
                    <a:pt x="11" y="53"/>
                    <a:pt x="11" y="59"/>
                  </a:cubicBezTo>
                  <a:cubicBezTo>
                    <a:pt x="11" y="68"/>
                    <a:pt x="0" y="65"/>
                    <a:pt x="0" y="72"/>
                  </a:cubicBezTo>
                  <a:cubicBezTo>
                    <a:pt x="0" y="74"/>
                    <a:pt x="3" y="75"/>
                    <a:pt x="3" y="79"/>
                  </a:cubicBezTo>
                  <a:cubicBezTo>
                    <a:pt x="3" y="83"/>
                    <a:pt x="12" y="80"/>
                    <a:pt x="12" y="84"/>
                  </a:cubicBezTo>
                  <a:cubicBezTo>
                    <a:pt x="12" y="87"/>
                    <a:pt x="10" y="86"/>
                    <a:pt x="10" y="89"/>
                  </a:cubicBezTo>
                  <a:cubicBezTo>
                    <a:pt x="10" y="100"/>
                    <a:pt x="23" y="113"/>
                    <a:pt x="34" y="113"/>
                  </a:cubicBezTo>
                  <a:cubicBezTo>
                    <a:pt x="37" y="113"/>
                    <a:pt x="43" y="104"/>
                    <a:pt x="43" y="101"/>
                  </a:cubicBezTo>
                  <a:cubicBezTo>
                    <a:pt x="43" y="97"/>
                    <a:pt x="43" y="93"/>
                    <a:pt x="43" y="91"/>
                  </a:cubicBezTo>
                  <a:cubicBezTo>
                    <a:pt x="43" y="87"/>
                    <a:pt x="46" y="84"/>
                    <a:pt x="46" y="81"/>
                  </a:cubicBezTo>
                  <a:cubicBezTo>
                    <a:pt x="46" y="79"/>
                    <a:pt x="44" y="76"/>
                    <a:pt x="44" y="74"/>
                  </a:cubicBezTo>
                  <a:cubicBezTo>
                    <a:pt x="44" y="68"/>
                    <a:pt x="48" y="68"/>
                    <a:pt x="52" y="67"/>
                  </a:cubicBezTo>
                  <a:cubicBezTo>
                    <a:pt x="56" y="66"/>
                    <a:pt x="57" y="62"/>
                    <a:pt x="60" y="61"/>
                  </a:cubicBezTo>
                  <a:cubicBezTo>
                    <a:pt x="63" y="60"/>
                    <a:pt x="65" y="61"/>
                    <a:pt x="68" y="60"/>
                  </a:cubicBezTo>
                  <a:cubicBezTo>
                    <a:pt x="71" y="59"/>
                    <a:pt x="71" y="53"/>
                    <a:pt x="71" y="50"/>
                  </a:cubicBezTo>
                  <a:cubicBezTo>
                    <a:pt x="71" y="45"/>
                    <a:pt x="68" y="44"/>
                    <a:pt x="68" y="39"/>
                  </a:cubicBezTo>
                  <a:cubicBezTo>
                    <a:pt x="68" y="34"/>
                    <a:pt x="72" y="36"/>
                    <a:pt x="75" y="34"/>
                  </a:cubicBezTo>
                  <a:cubicBezTo>
                    <a:pt x="77" y="33"/>
                    <a:pt x="78" y="23"/>
                    <a:pt x="78" y="21"/>
                  </a:cubicBezTo>
                  <a:cubicBezTo>
                    <a:pt x="78" y="18"/>
                    <a:pt x="76" y="13"/>
                    <a:pt x="75" y="12"/>
                  </a:cubicBezTo>
                  <a:lnTo>
                    <a:pt x="75" y="12"/>
                  </a:lnTo>
                  <a:lnTo>
                    <a:pt x="75" y="9"/>
                  </a:lnTo>
                  <a:lnTo>
                    <a:pt x="76" y="9"/>
                  </a:lnTo>
                  <a:lnTo>
                    <a:pt x="76" y="9"/>
                  </a:lnTo>
                  <a:cubicBezTo>
                    <a:pt x="73" y="8"/>
                    <a:pt x="71" y="7"/>
                    <a:pt x="71" y="5"/>
                  </a:cubicBezTo>
                  <a:cubicBezTo>
                    <a:pt x="60" y="3"/>
                    <a:pt x="54" y="0"/>
                    <a:pt x="41" y="0"/>
                  </a:cubicBezTo>
                  <a:cubicBezTo>
                    <a:pt x="28" y="0"/>
                    <a:pt x="19" y="5"/>
                    <a:pt x="9" y="5"/>
                  </a:cubicBezTo>
                  <a:cubicBezTo>
                    <a:pt x="7" y="5"/>
                    <a:pt x="6" y="4"/>
                    <a:pt x="5" y="3"/>
                  </a:cubicBezTo>
                  <a:lnTo>
                    <a:pt x="5" y="3"/>
                  </a:lnTo>
                  <a:lnTo>
                    <a:pt x="4" y="4"/>
                  </a:lnTo>
                  <a:lnTo>
                    <a:pt x="4" y="4"/>
                  </a:lnTo>
                </a:path>
              </a:pathLst>
            </a:custGeom>
            <a:solidFill>
              <a:srgbClr val="708CC7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4" name="Freeform 90">
              <a:extLst>
                <a:ext uri="{FF2B5EF4-FFF2-40B4-BE49-F238E27FC236}">
                  <a16:creationId xmlns:a16="http://schemas.microsoft.com/office/drawing/2014/main" id="{8AEA5590-C10A-4D4A-96E3-A6A19E256243}"/>
                </a:ext>
              </a:extLst>
            </p:cNvPr>
            <p:cNvSpPr>
              <a:spLocks/>
            </p:cNvSpPr>
            <p:nvPr/>
          </p:nvSpPr>
          <p:spPr bwMode="gray">
            <a:xfrm>
              <a:off x="3189520" y="1933590"/>
              <a:ext cx="669113" cy="454260"/>
            </a:xfrm>
            <a:custGeom>
              <a:avLst/>
              <a:gdLst>
                <a:gd name="T0" fmla="*/ 104 w 109"/>
                <a:gd name="T1" fmla="*/ 30 h 74"/>
                <a:gd name="T2" fmla="*/ 100 w 109"/>
                <a:gd name="T3" fmla="*/ 31 h 74"/>
                <a:gd name="T4" fmla="*/ 81 w 109"/>
                <a:gd name="T5" fmla="*/ 25 h 74"/>
                <a:gd name="T6" fmla="*/ 63 w 109"/>
                <a:gd name="T7" fmla="*/ 16 h 74"/>
                <a:gd name="T8" fmla="*/ 57 w 109"/>
                <a:gd name="T9" fmla="*/ 16 h 74"/>
                <a:gd name="T10" fmla="*/ 22 w 109"/>
                <a:gd name="T11" fmla="*/ 0 h 74"/>
                <a:gd name="T12" fmla="*/ 10 w 109"/>
                <a:gd name="T13" fmla="*/ 0 h 74"/>
                <a:gd name="T14" fmla="*/ 10 w 109"/>
                <a:gd name="T15" fmla="*/ 0 h 74"/>
                <a:gd name="T16" fmla="*/ 10 w 109"/>
                <a:gd name="T17" fmla="*/ 1 h 74"/>
                <a:gd name="T18" fmla="*/ 10 w 109"/>
                <a:gd name="T19" fmla="*/ 1 h 74"/>
                <a:gd name="T20" fmla="*/ 8 w 109"/>
                <a:gd name="T21" fmla="*/ 6 h 74"/>
                <a:gd name="T22" fmla="*/ 12 w 109"/>
                <a:gd name="T23" fmla="*/ 11 h 74"/>
                <a:gd name="T24" fmla="*/ 12 w 109"/>
                <a:gd name="T25" fmla="*/ 11 h 74"/>
                <a:gd name="T26" fmla="*/ 12 w 109"/>
                <a:gd name="T27" fmla="*/ 17 h 74"/>
                <a:gd name="T28" fmla="*/ 12 w 109"/>
                <a:gd name="T29" fmla="*/ 17 h 74"/>
                <a:gd name="T30" fmla="*/ 7 w 109"/>
                <a:gd name="T31" fmla="*/ 15 h 74"/>
                <a:gd name="T32" fmla="*/ 4 w 109"/>
                <a:gd name="T33" fmla="*/ 21 h 74"/>
                <a:gd name="T34" fmla="*/ 0 w 109"/>
                <a:gd name="T35" fmla="*/ 26 h 74"/>
                <a:gd name="T36" fmla="*/ 16 w 109"/>
                <a:gd name="T37" fmla="*/ 41 h 74"/>
                <a:gd name="T38" fmla="*/ 25 w 109"/>
                <a:gd name="T39" fmla="*/ 58 h 74"/>
                <a:gd name="T40" fmla="*/ 37 w 109"/>
                <a:gd name="T41" fmla="*/ 60 h 74"/>
                <a:gd name="T42" fmla="*/ 63 w 109"/>
                <a:gd name="T43" fmla="*/ 64 h 74"/>
                <a:gd name="T44" fmla="*/ 76 w 109"/>
                <a:gd name="T45" fmla="*/ 74 h 74"/>
                <a:gd name="T46" fmla="*/ 96 w 109"/>
                <a:gd name="T47" fmla="*/ 63 h 74"/>
                <a:gd name="T48" fmla="*/ 102 w 109"/>
                <a:gd name="T49" fmla="*/ 64 h 74"/>
                <a:gd name="T50" fmla="*/ 106 w 109"/>
                <a:gd name="T51" fmla="*/ 61 h 74"/>
                <a:gd name="T52" fmla="*/ 105 w 109"/>
                <a:gd name="T53" fmla="*/ 52 h 74"/>
                <a:gd name="T54" fmla="*/ 108 w 109"/>
                <a:gd name="T55" fmla="*/ 37 h 74"/>
                <a:gd name="T56" fmla="*/ 103 w 109"/>
                <a:gd name="T57" fmla="*/ 31 h 74"/>
                <a:gd name="T58" fmla="*/ 103 w 109"/>
                <a:gd name="T59" fmla="*/ 31 h 74"/>
                <a:gd name="T60" fmla="*/ 104 w 109"/>
                <a:gd name="T61" fmla="*/ 30 h 74"/>
                <a:gd name="T62" fmla="*/ 104 w 109"/>
                <a:gd name="T63" fmla="*/ 3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74">
                  <a:moveTo>
                    <a:pt x="104" y="30"/>
                  </a:moveTo>
                  <a:cubicBezTo>
                    <a:pt x="102" y="31"/>
                    <a:pt x="101" y="31"/>
                    <a:pt x="100" y="31"/>
                  </a:cubicBezTo>
                  <a:cubicBezTo>
                    <a:pt x="91" y="31"/>
                    <a:pt x="86" y="29"/>
                    <a:pt x="81" y="25"/>
                  </a:cubicBezTo>
                  <a:cubicBezTo>
                    <a:pt x="75" y="20"/>
                    <a:pt x="64" y="23"/>
                    <a:pt x="63" y="16"/>
                  </a:cubicBezTo>
                  <a:cubicBezTo>
                    <a:pt x="61" y="16"/>
                    <a:pt x="59" y="16"/>
                    <a:pt x="57" y="16"/>
                  </a:cubicBezTo>
                  <a:cubicBezTo>
                    <a:pt x="43" y="16"/>
                    <a:pt x="39" y="0"/>
                    <a:pt x="22" y="0"/>
                  </a:cubicBezTo>
                  <a:cubicBezTo>
                    <a:pt x="18" y="0"/>
                    <a:pt x="12" y="2"/>
                    <a:pt x="10" y="0"/>
                  </a:cubicBezTo>
                  <a:lnTo>
                    <a:pt x="10" y="0"/>
                  </a:lnTo>
                  <a:lnTo>
                    <a:pt x="10" y="1"/>
                  </a:lnTo>
                  <a:lnTo>
                    <a:pt x="10" y="1"/>
                  </a:lnTo>
                  <a:cubicBezTo>
                    <a:pt x="10" y="3"/>
                    <a:pt x="8" y="3"/>
                    <a:pt x="8" y="6"/>
                  </a:cubicBezTo>
                  <a:cubicBezTo>
                    <a:pt x="8" y="7"/>
                    <a:pt x="11" y="11"/>
                    <a:pt x="12" y="11"/>
                  </a:cubicBezTo>
                  <a:lnTo>
                    <a:pt x="12" y="11"/>
                  </a:lnTo>
                  <a:lnTo>
                    <a:pt x="12" y="17"/>
                  </a:lnTo>
                  <a:lnTo>
                    <a:pt x="12" y="17"/>
                  </a:lnTo>
                  <a:cubicBezTo>
                    <a:pt x="10" y="17"/>
                    <a:pt x="8" y="15"/>
                    <a:pt x="7" y="15"/>
                  </a:cubicBezTo>
                  <a:cubicBezTo>
                    <a:pt x="4" y="15"/>
                    <a:pt x="5" y="20"/>
                    <a:pt x="4" y="21"/>
                  </a:cubicBezTo>
                  <a:cubicBezTo>
                    <a:pt x="3" y="23"/>
                    <a:pt x="1" y="25"/>
                    <a:pt x="0" y="26"/>
                  </a:cubicBezTo>
                  <a:cubicBezTo>
                    <a:pt x="5" y="30"/>
                    <a:pt x="11" y="36"/>
                    <a:pt x="16" y="41"/>
                  </a:cubicBezTo>
                  <a:cubicBezTo>
                    <a:pt x="18" y="44"/>
                    <a:pt x="23" y="49"/>
                    <a:pt x="25" y="58"/>
                  </a:cubicBezTo>
                  <a:cubicBezTo>
                    <a:pt x="31" y="58"/>
                    <a:pt x="33" y="60"/>
                    <a:pt x="37" y="60"/>
                  </a:cubicBezTo>
                  <a:cubicBezTo>
                    <a:pt x="47" y="59"/>
                    <a:pt x="55" y="60"/>
                    <a:pt x="63" y="64"/>
                  </a:cubicBezTo>
                  <a:cubicBezTo>
                    <a:pt x="67" y="67"/>
                    <a:pt x="69" y="74"/>
                    <a:pt x="76" y="74"/>
                  </a:cubicBezTo>
                  <a:cubicBezTo>
                    <a:pt x="86" y="74"/>
                    <a:pt x="88" y="63"/>
                    <a:pt x="96" y="63"/>
                  </a:cubicBezTo>
                  <a:cubicBezTo>
                    <a:pt x="98" y="63"/>
                    <a:pt x="99" y="64"/>
                    <a:pt x="102" y="64"/>
                  </a:cubicBezTo>
                  <a:cubicBezTo>
                    <a:pt x="105" y="64"/>
                    <a:pt x="106" y="64"/>
                    <a:pt x="106" y="61"/>
                  </a:cubicBezTo>
                  <a:cubicBezTo>
                    <a:pt x="106" y="58"/>
                    <a:pt x="105" y="56"/>
                    <a:pt x="105" y="52"/>
                  </a:cubicBezTo>
                  <a:cubicBezTo>
                    <a:pt x="105" y="48"/>
                    <a:pt x="108" y="41"/>
                    <a:pt x="108" y="37"/>
                  </a:cubicBezTo>
                  <a:cubicBezTo>
                    <a:pt x="108" y="34"/>
                    <a:pt x="109" y="32"/>
                    <a:pt x="103" y="31"/>
                  </a:cubicBezTo>
                  <a:lnTo>
                    <a:pt x="103" y="31"/>
                  </a:lnTo>
                  <a:lnTo>
                    <a:pt x="104" y="30"/>
                  </a:lnTo>
                  <a:lnTo>
                    <a:pt x="104" y="30"/>
                  </a:lnTo>
                </a:path>
              </a:pathLst>
            </a:custGeom>
            <a:solidFill>
              <a:srgbClr val="3C5CB2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5" name="Freeform 91">
              <a:extLst>
                <a:ext uri="{FF2B5EF4-FFF2-40B4-BE49-F238E27FC236}">
                  <a16:creationId xmlns:a16="http://schemas.microsoft.com/office/drawing/2014/main" id="{FECBA348-C4E0-4485-83F7-8173368AE4E3}"/>
                </a:ext>
              </a:extLst>
            </p:cNvPr>
            <p:cNvSpPr>
              <a:spLocks/>
            </p:cNvSpPr>
            <p:nvPr/>
          </p:nvSpPr>
          <p:spPr bwMode="gray">
            <a:xfrm>
              <a:off x="3465760" y="1497746"/>
              <a:ext cx="785747" cy="632281"/>
            </a:xfrm>
            <a:custGeom>
              <a:avLst/>
              <a:gdLst>
                <a:gd name="T0" fmla="*/ 0 w 128"/>
                <a:gd name="T1" fmla="*/ 8 h 103"/>
                <a:gd name="T2" fmla="*/ 3 w 128"/>
                <a:gd name="T3" fmla="*/ 23 h 103"/>
                <a:gd name="T4" fmla="*/ 15 w 128"/>
                <a:gd name="T5" fmla="*/ 32 h 103"/>
                <a:gd name="T6" fmla="*/ 16 w 128"/>
                <a:gd name="T7" fmla="*/ 38 h 103"/>
                <a:gd name="T8" fmla="*/ 30 w 128"/>
                <a:gd name="T9" fmla="*/ 46 h 103"/>
                <a:gd name="T10" fmla="*/ 40 w 128"/>
                <a:gd name="T11" fmla="*/ 44 h 103"/>
                <a:gd name="T12" fmla="*/ 44 w 128"/>
                <a:gd name="T13" fmla="*/ 51 h 103"/>
                <a:gd name="T14" fmla="*/ 48 w 128"/>
                <a:gd name="T15" fmla="*/ 55 h 103"/>
                <a:gd name="T16" fmla="*/ 57 w 128"/>
                <a:gd name="T17" fmla="*/ 67 h 103"/>
                <a:gd name="T18" fmla="*/ 63 w 128"/>
                <a:gd name="T19" fmla="*/ 84 h 103"/>
                <a:gd name="T20" fmla="*/ 61 w 128"/>
                <a:gd name="T21" fmla="*/ 96 h 103"/>
                <a:gd name="T22" fmla="*/ 59 w 128"/>
                <a:gd name="T23" fmla="*/ 101 h 103"/>
                <a:gd name="T24" fmla="*/ 63 w 128"/>
                <a:gd name="T25" fmla="*/ 103 h 103"/>
                <a:gd name="T26" fmla="*/ 95 w 128"/>
                <a:gd name="T27" fmla="*/ 98 h 103"/>
                <a:gd name="T28" fmla="*/ 125 w 128"/>
                <a:gd name="T29" fmla="*/ 103 h 103"/>
                <a:gd name="T30" fmla="*/ 128 w 128"/>
                <a:gd name="T31" fmla="*/ 95 h 103"/>
                <a:gd name="T32" fmla="*/ 125 w 128"/>
                <a:gd name="T33" fmla="*/ 87 h 103"/>
                <a:gd name="T34" fmla="*/ 127 w 128"/>
                <a:gd name="T35" fmla="*/ 81 h 103"/>
                <a:gd name="T36" fmla="*/ 125 w 128"/>
                <a:gd name="T37" fmla="*/ 77 h 103"/>
                <a:gd name="T38" fmla="*/ 113 w 128"/>
                <a:gd name="T39" fmla="*/ 71 h 103"/>
                <a:gd name="T40" fmla="*/ 104 w 128"/>
                <a:gd name="T41" fmla="*/ 73 h 103"/>
                <a:gd name="T42" fmla="*/ 96 w 128"/>
                <a:gd name="T43" fmla="*/ 75 h 103"/>
                <a:gd name="T44" fmla="*/ 96 w 128"/>
                <a:gd name="T45" fmla="*/ 64 h 103"/>
                <a:gd name="T46" fmla="*/ 71 w 128"/>
                <a:gd name="T47" fmla="*/ 55 h 103"/>
                <a:gd name="T48" fmla="*/ 58 w 128"/>
                <a:gd name="T49" fmla="*/ 32 h 103"/>
                <a:gd name="T50" fmla="*/ 45 w 128"/>
                <a:gd name="T51" fmla="*/ 38 h 103"/>
                <a:gd name="T52" fmla="*/ 41 w 128"/>
                <a:gd name="T53" fmla="*/ 35 h 103"/>
                <a:gd name="T54" fmla="*/ 30 w 128"/>
                <a:gd name="T55" fmla="*/ 26 h 103"/>
                <a:gd name="T56" fmla="*/ 30 w 128"/>
                <a:gd name="T57" fmla="*/ 15 h 103"/>
                <a:gd name="T58" fmla="*/ 24 w 128"/>
                <a:gd name="T59" fmla="*/ 0 h 103"/>
                <a:gd name="T60" fmla="*/ 12 w 128"/>
                <a:gd name="T61" fmla="*/ 6 h 103"/>
                <a:gd name="T62" fmla="*/ 0 w 128"/>
                <a:gd name="T63" fmla="*/ 7 h 103"/>
                <a:gd name="T64" fmla="*/ 0 w 128"/>
                <a:gd name="T65" fmla="*/ 7 h 103"/>
                <a:gd name="T66" fmla="*/ 0 w 128"/>
                <a:gd name="T67" fmla="*/ 8 h 103"/>
                <a:gd name="T68" fmla="*/ 0 w 128"/>
                <a:gd name="T69" fmla="*/ 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103">
                  <a:moveTo>
                    <a:pt x="0" y="8"/>
                  </a:moveTo>
                  <a:cubicBezTo>
                    <a:pt x="1" y="14"/>
                    <a:pt x="1" y="19"/>
                    <a:pt x="3" y="23"/>
                  </a:cubicBezTo>
                  <a:cubicBezTo>
                    <a:pt x="5" y="28"/>
                    <a:pt x="11" y="29"/>
                    <a:pt x="15" y="32"/>
                  </a:cubicBezTo>
                  <a:cubicBezTo>
                    <a:pt x="17" y="34"/>
                    <a:pt x="15" y="37"/>
                    <a:pt x="16" y="38"/>
                  </a:cubicBezTo>
                  <a:cubicBezTo>
                    <a:pt x="19" y="42"/>
                    <a:pt x="25" y="46"/>
                    <a:pt x="30" y="46"/>
                  </a:cubicBezTo>
                  <a:cubicBezTo>
                    <a:pt x="34" y="46"/>
                    <a:pt x="36" y="44"/>
                    <a:pt x="40" y="44"/>
                  </a:cubicBezTo>
                  <a:cubicBezTo>
                    <a:pt x="44" y="44"/>
                    <a:pt x="44" y="48"/>
                    <a:pt x="44" y="51"/>
                  </a:cubicBezTo>
                  <a:cubicBezTo>
                    <a:pt x="45" y="53"/>
                    <a:pt x="47" y="55"/>
                    <a:pt x="48" y="55"/>
                  </a:cubicBezTo>
                  <a:cubicBezTo>
                    <a:pt x="54" y="57"/>
                    <a:pt x="57" y="60"/>
                    <a:pt x="57" y="67"/>
                  </a:cubicBezTo>
                  <a:cubicBezTo>
                    <a:pt x="57" y="74"/>
                    <a:pt x="63" y="77"/>
                    <a:pt x="63" y="84"/>
                  </a:cubicBezTo>
                  <a:cubicBezTo>
                    <a:pt x="63" y="89"/>
                    <a:pt x="61" y="90"/>
                    <a:pt x="61" y="96"/>
                  </a:cubicBezTo>
                  <a:cubicBezTo>
                    <a:pt x="61" y="98"/>
                    <a:pt x="61" y="100"/>
                    <a:pt x="59" y="101"/>
                  </a:cubicBezTo>
                  <a:cubicBezTo>
                    <a:pt x="60" y="102"/>
                    <a:pt x="61" y="103"/>
                    <a:pt x="63" y="103"/>
                  </a:cubicBezTo>
                  <a:cubicBezTo>
                    <a:pt x="73" y="103"/>
                    <a:pt x="82" y="98"/>
                    <a:pt x="95" y="98"/>
                  </a:cubicBezTo>
                  <a:cubicBezTo>
                    <a:pt x="108" y="98"/>
                    <a:pt x="114" y="101"/>
                    <a:pt x="125" y="103"/>
                  </a:cubicBezTo>
                  <a:cubicBezTo>
                    <a:pt x="125" y="99"/>
                    <a:pt x="128" y="100"/>
                    <a:pt x="128" y="95"/>
                  </a:cubicBezTo>
                  <a:cubicBezTo>
                    <a:pt x="128" y="92"/>
                    <a:pt x="125" y="90"/>
                    <a:pt x="125" y="87"/>
                  </a:cubicBezTo>
                  <a:cubicBezTo>
                    <a:pt x="125" y="85"/>
                    <a:pt x="127" y="83"/>
                    <a:pt x="127" y="81"/>
                  </a:cubicBezTo>
                  <a:cubicBezTo>
                    <a:pt x="127" y="80"/>
                    <a:pt x="127" y="77"/>
                    <a:pt x="125" y="77"/>
                  </a:cubicBezTo>
                  <a:cubicBezTo>
                    <a:pt x="121" y="77"/>
                    <a:pt x="121" y="68"/>
                    <a:pt x="113" y="71"/>
                  </a:cubicBezTo>
                  <a:cubicBezTo>
                    <a:pt x="112" y="71"/>
                    <a:pt x="107" y="72"/>
                    <a:pt x="104" y="73"/>
                  </a:cubicBezTo>
                  <a:cubicBezTo>
                    <a:pt x="100" y="74"/>
                    <a:pt x="98" y="79"/>
                    <a:pt x="96" y="75"/>
                  </a:cubicBezTo>
                  <a:cubicBezTo>
                    <a:pt x="93" y="75"/>
                    <a:pt x="96" y="64"/>
                    <a:pt x="96" y="64"/>
                  </a:cubicBezTo>
                  <a:cubicBezTo>
                    <a:pt x="90" y="57"/>
                    <a:pt x="79" y="60"/>
                    <a:pt x="71" y="55"/>
                  </a:cubicBezTo>
                  <a:cubicBezTo>
                    <a:pt x="66" y="53"/>
                    <a:pt x="68" y="33"/>
                    <a:pt x="58" y="32"/>
                  </a:cubicBezTo>
                  <a:cubicBezTo>
                    <a:pt x="52" y="31"/>
                    <a:pt x="51" y="38"/>
                    <a:pt x="45" y="38"/>
                  </a:cubicBezTo>
                  <a:cubicBezTo>
                    <a:pt x="43" y="38"/>
                    <a:pt x="42" y="37"/>
                    <a:pt x="41" y="35"/>
                  </a:cubicBezTo>
                  <a:cubicBezTo>
                    <a:pt x="39" y="32"/>
                    <a:pt x="31" y="30"/>
                    <a:pt x="30" y="26"/>
                  </a:cubicBezTo>
                  <a:cubicBezTo>
                    <a:pt x="30" y="22"/>
                    <a:pt x="32" y="19"/>
                    <a:pt x="30" y="15"/>
                  </a:cubicBezTo>
                  <a:cubicBezTo>
                    <a:pt x="29" y="9"/>
                    <a:pt x="24" y="9"/>
                    <a:pt x="24" y="0"/>
                  </a:cubicBezTo>
                  <a:cubicBezTo>
                    <a:pt x="20" y="2"/>
                    <a:pt x="14" y="5"/>
                    <a:pt x="12" y="6"/>
                  </a:cubicBezTo>
                  <a:cubicBezTo>
                    <a:pt x="8" y="8"/>
                    <a:pt x="9" y="4"/>
                    <a:pt x="0" y="7"/>
                  </a:cubicBezTo>
                  <a:lnTo>
                    <a:pt x="0" y="7"/>
                  </a:lnTo>
                  <a:lnTo>
                    <a:pt x="0" y="8"/>
                  </a:lnTo>
                  <a:lnTo>
                    <a:pt x="0" y="8"/>
                  </a:lnTo>
                </a:path>
              </a:pathLst>
            </a:custGeom>
            <a:solidFill>
              <a:srgbClr val="6A88C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6" name="Freeform 92">
              <a:extLst>
                <a:ext uri="{FF2B5EF4-FFF2-40B4-BE49-F238E27FC236}">
                  <a16:creationId xmlns:a16="http://schemas.microsoft.com/office/drawing/2014/main" id="{413C7169-1AD7-442D-946F-A8BADB015F8C}"/>
                </a:ext>
              </a:extLst>
            </p:cNvPr>
            <p:cNvSpPr>
              <a:spLocks/>
            </p:cNvSpPr>
            <p:nvPr/>
          </p:nvSpPr>
          <p:spPr bwMode="gray">
            <a:xfrm>
              <a:off x="3238630" y="1540717"/>
              <a:ext cx="613865" cy="583171"/>
            </a:xfrm>
            <a:custGeom>
              <a:avLst/>
              <a:gdLst>
                <a:gd name="T0" fmla="*/ 2 w 100"/>
                <a:gd name="T1" fmla="*/ 65 h 95"/>
                <a:gd name="T2" fmla="*/ 2 w 100"/>
                <a:gd name="T3" fmla="*/ 64 h 95"/>
                <a:gd name="T4" fmla="*/ 2 w 100"/>
                <a:gd name="T5" fmla="*/ 64 h 95"/>
                <a:gd name="T6" fmla="*/ 14 w 100"/>
                <a:gd name="T7" fmla="*/ 64 h 95"/>
                <a:gd name="T8" fmla="*/ 49 w 100"/>
                <a:gd name="T9" fmla="*/ 80 h 95"/>
                <a:gd name="T10" fmla="*/ 55 w 100"/>
                <a:gd name="T11" fmla="*/ 80 h 95"/>
                <a:gd name="T12" fmla="*/ 73 w 100"/>
                <a:gd name="T13" fmla="*/ 89 h 95"/>
                <a:gd name="T14" fmla="*/ 92 w 100"/>
                <a:gd name="T15" fmla="*/ 95 h 95"/>
                <a:gd name="T16" fmla="*/ 98 w 100"/>
                <a:gd name="T17" fmla="*/ 89 h 95"/>
                <a:gd name="T18" fmla="*/ 100 w 100"/>
                <a:gd name="T19" fmla="*/ 77 h 95"/>
                <a:gd name="T20" fmla="*/ 94 w 100"/>
                <a:gd name="T21" fmla="*/ 60 h 95"/>
                <a:gd name="T22" fmla="*/ 85 w 100"/>
                <a:gd name="T23" fmla="*/ 48 h 95"/>
                <a:gd name="T24" fmla="*/ 81 w 100"/>
                <a:gd name="T25" fmla="*/ 44 h 95"/>
                <a:gd name="T26" fmla="*/ 77 w 100"/>
                <a:gd name="T27" fmla="*/ 37 h 95"/>
                <a:gd name="T28" fmla="*/ 67 w 100"/>
                <a:gd name="T29" fmla="*/ 39 h 95"/>
                <a:gd name="T30" fmla="*/ 53 w 100"/>
                <a:gd name="T31" fmla="*/ 31 h 95"/>
                <a:gd name="T32" fmla="*/ 52 w 100"/>
                <a:gd name="T33" fmla="*/ 25 h 95"/>
                <a:gd name="T34" fmla="*/ 40 w 100"/>
                <a:gd name="T35" fmla="*/ 16 h 95"/>
                <a:gd name="T36" fmla="*/ 37 w 100"/>
                <a:gd name="T37" fmla="*/ 0 h 95"/>
                <a:gd name="T38" fmla="*/ 12 w 100"/>
                <a:gd name="T39" fmla="*/ 9 h 95"/>
                <a:gd name="T40" fmla="*/ 2 w 100"/>
                <a:gd name="T41" fmla="*/ 19 h 95"/>
                <a:gd name="T42" fmla="*/ 4 w 100"/>
                <a:gd name="T43" fmla="*/ 26 h 95"/>
                <a:gd name="T44" fmla="*/ 1 w 100"/>
                <a:gd name="T45" fmla="*/ 33 h 95"/>
                <a:gd name="T46" fmla="*/ 3 w 100"/>
                <a:gd name="T47" fmla="*/ 47 h 95"/>
                <a:gd name="T48" fmla="*/ 0 w 100"/>
                <a:gd name="T49" fmla="*/ 61 h 95"/>
                <a:gd name="T50" fmla="*/ 3 w 100"/>
                <a:gd name="T51" fmla="*/ 65 h 95"/>
                <a:gd name="T52" fmla="*/ 3 w 100"/>
                <a:gd name="T53" fmla="*/ 65 h 95"/>
                <a:gd name="T54" fmla="*/ 2 w 100"/>
                <a:gd name="T55" fmla="*/ 65 h 95"/>
                <a:gd name="T56" fmla="*/ 2 w 100"/>
                <a:gd name="T57" fmla="*/ 6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95">
                  <a:moveTo>
                    <a:pt x="2" y="65"/>
                  </a:moveTo>
                  <a:lnTo>
                    <a:pt x="2" y="64"/>
                  </a:lnTo>
                  <a:lnTo>
                    <a:pt x="2" y="64"/>
                  </a:lnTo>
                  <a:cubicBezTo>
                    <a:pt x="4" y="66"/>
                    <a:pt x="10" y="64"/>
                    <a:pt x="14" y="64"/>
                  </a:cubicBezTo>
                  <a:cubicBezTo>
                    <a:pt x="31" y="64"/>
                    <a:pt x="35" y="80"/>
                    <a:pt x="49" y="80"/>
                  </a:cubicBezTo>
                  <a:cubicBezTo>
                    <a:pt x="51" y="80"/>
                    <a:pt x="53" y="80"/>
                    <a:pt x="55" y="80"/>
                  </a:cubicBezTo>
                  <a:cubicBezTo>
                    <a:pt x="56" y="87"/>
                    <a:pt x="67" y="84"/>
                    <a:pt x="73" y="89"/>
                  </a:cubicBezTo>
                  <a:cubicBezTo>
                    <a:pt x="78" y="93"/>
                    <a:pt x="83" y="95"/>
                    <a:pt x="92" y="95"/>
                  </a:cubicBezTo>
                  <a:cubicBezTo>
                    <a:pt x="96" y="95"/>
                    <a:pt x="98" y="93"/>
                    <a:pt x="98" y="89"/>
                  </a:cubicBezTo>
                  <a:cubicBezTo>
                    <a:pt x="98" y="83"/>
                    <a:pt x="100" y="82"/>
                    <a:pt x="100" y="77"/>
                  </a:cubicBezTo>
                  <a:cubicBezTo>
                    <a:pt x="100" y="70"/>
                    <a:pt x="94" y="67"/>
                    <a:pt x="94" y="60"/>
                  </a:cubicBezTo>
                  <a:cubicBezTo>
                    <a:pt x="94" y="53"/>
                    <a:pt x="91" y="50"/>
                    <a:pt x="85" y="48"/>
                  </a:cubicBezTo>
                  <a:cubicBezTo>
                    <a:pt x="84" y="48"/>
                    <a:pt x="82" y="46"/>
                    <a:pt x="81" y="44"/>
                  </a:cubicBezTo>
                  <a:cubicBezTo>
                    <a:pt x="81" y="41"/>
                    <a:pt x="81" y="37"/>
                    <a:pt x="77" y="37"/>
                  </a:cubicBezTo>
                  <a:cubicBezTo>
                    <a:pt x="73" y="37"/>
                    <a:pt x="71" y="39"/>
                    <a:pt x="67" y="39"/>
                  </a:cubicBezTo>
                  <a:cubicBezTo>
                    <a:pt x="62" y="39"/>
                    <a:pt x="56" y="35"/>
                    <a:pt x="53" y="31"/>
                  </a:cubicBezTo>
                  <a:cubicBezTo>
                    <a:pt x="52" y="30"/>
                    <a:pt x="54" y="27"/>
                    <a:pt x="52" y="25"/>
                  </a:cubicBezTo>
                  <a:cubicBezTo>
                    <a:pt x="48" y="22"/>
                    <a:pt x="42" y="21"/>
                    <a:pt x="40" y="16"/>
                  </a:cubicBezTo>
                  <a:cubicBezTo>
                    <a:pt x="38" y="12"/>
                    <a:pt x="38" y="6"/>
                    <a:pt x="37" y="0"/>
                  </a:cubicBezTo>
                  <a:cubicBezTo>
                    <a:pt x="27" y="4"/>
                    <a:pt x="22" y="4"/>
                    <a:pt x="12" y="9"/>
                  </a:cubicBezTo>
                  <a:cubicBezTo>
                    <a:pt x="9" y="10"/>
                    <a:pt x="2" y="16"/>
                    <a:pt x="2" y="19"/>
                  </a:cubicBezTo>
                  <a:cubicBezTo>
                    <a:pt x="2" y="22"/>
                    <a:pt x="4" y="23"/>
                    <a:pt x="4" y="26"/>
                  </a:cubicBezTo>
                  <a:cubicBezTo>
                    <a:pt x="4" y="28"/>
                    <a:pt x="1" y="30"/>
                    <a:pt x="1" y="33"/>
                  </a:cubicBezTo>
                  <a:cubicBezTo>
                    <a:pt x="1" y="38"/>
                    <a:pt x="3" y="43"/>
                    <a:pt x="3" y="47"/>
                  </a:cubicBezTo>
                  <a:cubicBezTo>
                    <a:pt x="3" y="50"/>
                    <a:pt x="0" y="56"/>
                    <a:pt x="0" y="61"/>
                  </a:cubicBezTo>
                  <a:cubicBezTo>
                    <a:pt x="0" y="64"/>
                    <a:pt x="3" y="63"/>
                    <a:pt x="3" y="65"/>
                  </a:cubicBez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</a:path>
              </a:pathLst>
            </a:custGeom>
            <a:solidFill>
              <a:srgbClr val="5275BC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7" name="Freeform 93">
              <a:extLst>
                <a:ext uri="{FF2B5EF4-FFF2-40B4-BE49-F238E27FC236}">
                  <a16:creationId xmlns:a16="http://schemas.microsoft.com/office/drawing/2014/main" id="{17BA7833-D0F9-447F-B94F-C6E797CA7B5E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2692" y="3529638"/>
              <a:ext cx="558617" cy="521785"/>
            </a:xfrm>
            <a:custGeom>
              <a:avLst/>
              <a:gdLst>
                <a:gd name="T0" fmla="*/ 8 w 91"/>
                <a:gd name="T1" fmla="*/ 3 h 85"/>
                <a:gd name="T2" fmla="*/ 14 w 91"/>
                <a:gd name="T3" fmla="*/ 0 h 85"/>
                <a:gd name="T4" fmla="*/ 17 w 91"/>
                <a:gd name="T5" fmla="*/ 5 h 85"/>
                <a:gd name="T6" fmla="*/ 31 w 91"/>
                <a:gd name="T7" fmla="*/ 11 h 85"/>
                <a:gd name="T8" fmla="*/ 44 w 91"/>
                <a:gd name="T9" fmla="*/ 7 h 85"/>
                <a:gd name="T10" fmla="*/ 47 w 91"/>
                <a:gd name="T11" fmla="*/ 12 h 85"/>
                <a:gd name="T12" fmla="*/ 54 w 91"/>
                <a:gd name="T13" fmla="*/ 14 h 85"/>
                <a:gd name="T14" fmla="*/ 60 w 91"/>
                <a:gd name="T15" fmla="*/ 20 h 85"/>
                <a:gd name="T16" fmla="*/ 65 w 91"/>
                <a:gd name="T17" fmla="*/ 16 h 85"/>
                <a:gd name="T18" fmla="*/ 69 w 91"/>
                <a:gd name="T19" fmla="*/ 21 h 85"/>
                <a:gd name="T20" fmla="*/ 85 w 91"/>
                <a:gd name="T21" fmla="*/ 27 h 85"/>
                <a:gd name="T22" fmla="*/ 89 w 91"/>
                <a:gd name="T23" fmla="*/ 36 h 85"/>
                <a:gd name="T24" fmla="*/ 91 w 91"/>
                <a:gd name="T25" fmla="*/ 39 h 85"/>
                <a:gd name="T26" fmla="*/ 79 w 91"/>
                <a:gd name="T27" fmla="*/ 49 h 85"/>
                <a:gd name="T28" fmla="*/ 77 w 91"/>
                <a:gd name="T29" fmla="*/ 56 h 85"/>
                <a:gd name="T30" fmla="*/ 78 w 91"/>
                <a:gd name="T31" fmla="*/ 58 h 85"/>
                <a:gd name="T32" fmla="*/ 82 w 91"/>
                <a:gd name="T33" fmla="*/ 68 h 85"/>
                <a:gd name="T34" fmla="*/ 71 w 91"/>
                <a:gd name="T35" fmla="*/ 81 h 85"/>
                <a:gd name="T36" fmla="*/ 65 w 91"/>
                <a:gd name="T37" fmla="*/ 83 h 85"/>
                <a:gd name="T38" fmla="*/ 52 w 91"/>
                <a:gd name="T39" fmla="*/ 81 h 85"/>
                <a:gd name="T40" fmla="*/ 41 w 91"/>
                <a:gd name="T41" fmla="*/ 85 h 85"/>
                <a:gd name="T42" fmla="*/ 33 w 91"/>
                <a:gd name="T43" fmla="*/ 82 h 85"/>
                <a:gd name="T44" fmla="*/ 25 w 91"/>
                <a:gd name="T45" fmla="*/ 83 h 85"/>
                <a:gd name="T46" fmla="*/ 13 w 91"/>
                <a:gd name="T47" fmla="*/ 78 h 85"/>
                <a:gd name="T48" fmla="*/ 16 w 91"/>
                <a:gd name="T49" fmla="*/ 64 h 85"/>
                <a:gd name="T50" fmla="*/ 11 w 91"/>
                <a:gd name="T51" fmla="*/ 46 h 85"/>
                <a:gd name="T52" fmla="*/ 10 w 91"/>
                <a:gd name="T53" fmla="*/ 37 h 85"/>
                <a:gd name="T54" fmla="*/ 5 w 91"/>
                <a:gd name="T55" fmla="*/ 24 h 85"/>
                <a:gd name="T56" fmla="*/ 3 w 91"/>
                <a:gd name="T57" fmla="*/ 10 h 85"/>
                <a:gd name="T58" fmla="*/ 0 w 91"/>
                <a:gd name="T59" fmla="*/ 7 h 85"/>
                <a:gd name="T60" fmla="*/ 8 w 91"/>
                <a:gd name="T61" fmla="*/ 3 h 85"/>
                <a:gd name="T62" fmla="*/ 8 w 91"/>
                <a:gd name="T63" fmla="*/ 3 h 85"/>
                <a:gd name="T64" fmla="*/ 8 w 91"/>
                <a:gd name="T65" fmla="*/ 3 h 85"/>
                <a:gd name="T66" fmla="*/ 8 w 91"/>
                <a:gd name="T67" fmla="*/ 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85">
                  <a:moveTo>
                    <a:pt x="8" y="3"/>
                  </a:moveTo>
                  <a:cubicBezTo>
                    <a:pt x="11" y="3"/>
                    <a:pt x="11" y="0"/>
                    <a:pt x="14" y="0"/>
                  </a:cubicBezTo>
                  <a:cubicBezTo>
                    <a:pt x="17" y="0"/>
                    <a:pt x="15" y="4"/>
                    <a:pt x="17" y="5"/>
                  </a:cubicBezTo>
                  <a:cubicBezTo>
                    <a:pt x="24" y="9"/>
                    <a:pt x="26" y="11"/>
                    <a:pt x="31" y="11"/>
                  </a:cubicBezTo>
                  <a:cubicBezTo>
                    <a:pt x="37" y="11"/>
                    <a:pt x="39" y="7"/>
                    <a:pt x="44" y="7"/>
                  </a:cubicBezTo>
                  <a:cubicBezTo>
                    <a:pt x="47" y="7"/>
                    <a:pt x="46" y="11"/>
                    <a:pt x="47" y="12"/>
                  </a:cubicBezTo>
                  <a:cubicBezTo>
                    <a:pt x="50" y="13"/>
                    <a:pt x="51" y="13"/>
                    <a:pt x="54" y="14"/>
                  </a:cubicBezTo>
                  <a:cubicBezTo>
                    <a:pt x="57" y="15"/>
                    <a:pt x="56" y="20"/>
                    <a:pt x="60" y="20"/>
                  </a:cubicBezTo>
                  <a:cubicBezTo>
                    <a:pt x="62" y="20"/>
                    <a:pt x="62" y="16"/>
                    <a:pt x="65" y="16"/>
                  </a:cubicBezTo>
                  <a:cubicBezTo>
                    <a:pt x="69" y="16"/>
                    <a:pt x="67" y="20"/>
                    <a:pt x="69" y="21"/>
                  </a:cubicBezTo>
                  <a:cubicBezTo>
                    <a:pt x="72" y="24"/>
                    <a:pt x="79" y="27"/>
                    <a:pt x="85" y="27"/>
                  </a:cubicBezTo>
                  <a:cubicBezTo>
                    <a:pt x="86" y="31"/>
                    <a:pt x="87" y="32"/>
                    <a:pt x="89" y="36"/>
                  </a:cubicBezTo>
                  <a:cubicBezTo>
                    <a:pt x="90" y="37"/>
                    <a:pt x="90" y="38"/>
                    <a:pt x="91" y="39"/>
                  </a:cubicBezTo>
                  <a:cubicBezTo>
                    <a:pt x="87" y="42"/>
                    <a:pt x="79" y="43"/>
                    <a:pt x="79" y="49"/>
                  </a:cubicBezTo>
                  <a:cubicBezTo>
                    <a:pt x="79" y="52"/>
                    <a:pt x="77" y="53"/>
                    <a:pt x="77" y="56"/>
                  </a:cubicBezTo>
                  <a:cubicBezTo>
                    <a:pt x="77" y="57"/>
                    <a:pt x="78" y="58"/>
                    <a:pt x="78" y="58"/>
                  </a:cubicBezTo>
                  <a:cubicBezTo>
                    <a:pt x="80" y="60"/>
                    <a:pt x="82" y="67"/>
                    <a:pt x="82" y="68"/>
                  </a:cubicBezTo>
                  <a:cubicBezTo>
                    <a:pt x="82" y="77"/>
                    <a:pt x="77" y="78"/>
                    <a:pt x="71" y="81"/>
                  </a:cubicBezTo>
                  <a:cubicBezTo>
                    <a:pt x="69" y="81"/>
                    <a:pt x="68" y="83"/>
                    <a:pt x="65" y="83"/>
                  </a:cubicBezTo>
                  <a:cubicBezTo>
                    <a:pt x="59" y="83"/>
                    <a:pt x="57" y="81"/>
                    <a:pt x="52" y="81"/>
                  </a:cubicBezTo>
                  <a:cubicBezTo>
                    <a:pt x="46" y="81"/>
                    <a:pt x="46" y="85"/>
                    <a:pt x="41" y="85"/>
                  </a:cubicBezTo>
                  <a:cubicBezTo>
                    <a:pt x="36" y="85"/>
                    <a:pt x="37" y="82"/>
                    <a:pt x="33" y="82"/>
                  </a:cubicBezTo>
                  <a:cubicBezTo>
                    <a:pt x="31" y="82"/>
                    <a:pt x="28" y="83"/>
                    <a:pt x="25" y="83"/>
                  </a:cubicBezTo>
                  <a:cubicBezTo>
                    <a:pt x="18" y="83"/>
                    <a:pt x="16" y="79"/>
                    <a:pt x="13" y="78"/>
                  </a:cubicBezTo>
                  <a:cubicBezTo>
                    <a:pt x="15" y="74"/>
                    <a:pt x="16" y="70"/>
                    <a:pt x="16" y="64"/>
                  </a:cubicBezTo>
                  <a:cubicBezTo>
                    <a:pt x="16" y="56"/>
                    <a:pt x="12" y="53"/>
                    <a:pt x="11" y="46"/>
                  </a:cubicBezTo>
                  <a:cubicBezTo>
                    <a:pt x="11" y="42"/>
                    <a:pt x="11" y="40"/>
                    <a:pt x="10" y="37"/>
                  </a:cubicBezTo>
                  <a:cubicBezTo>
                    <a:pt x="9" y="33"/>
                    <a:pt x="5" y="30"/>
                    <a:pt x="5" y="24"/>
                  </a:cubicBezTo>
                  <a:cubicBezTo>
                    <a:pt x="5" y="18"/>
                    <a:pt x="6" y="15"/>
                    <a:pt x="3" y="10"/>
                  </a:cubicBezTo>
                  <a:cubicBezTo>
                    <a:pt x="3" y="9"/>
                    <a:pt x="0" y="8"/>
                    <a:pt x="0" y="7"/>
                  </a:cubicBezTo>
                  <a:cubicBezTo>
                    <a:pt x="0" y="3"/>
                    <a:pt x="5" y="4"/>
                    <a:pt x="8" y="3"/>
                  </a:cubicBez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</a:path>
              </a:pathLst>
            </a:custGeom>
            <a:solidFill>
              <a:srgbClr val="2E46AA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8" name="Freeform 94">
              <a:extLst>
                <a:ext uri="{FF2B5EF4-FFF2-40B4-BE49-F238E27FC236}">
                  <a16:creationId xmlns:a16="http://schemas.microsoft.com/office/drawing/2014/main" id="{7059A8AB-B17F-4A11-B2AA-9D1EC7BD376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5954" y="2443098"/>
              <a:ext cx="570894" cy="466537"/>
            </a:xfrm>
            <a:custGeom>
              <a:avLst/>
              <a:gdLst>
                <a:gd name="T0" fmla="*/ 54 w 93"/>
                <a:gd name="T1" fmla="*/ 14 h 76"/>
                <a:gd name="T2" fmla="*/ 54 w 93"/>
                <a:gd name="T3" fmla="*/ 14 h 76"/>
                <a:gd name="T4" fmla="*/ 54 w 93"/>
                <a:gd name="T5" fmla="*/ 14 h 76"/>
                <a:gd name="T6" fmla="*/ 41 w 93"/>
                <a:gd name="T7" fmla="*/ 18 h 76"/>
                <a:gd name="T8" fmla="*/ 37 w 93"/>
                <a:gd name="T9" fmla="*/ 10 h 76"/>
                <a:gd name="T10" fmla="*/ 12 w 93"/>
                <a:gd name="T11" fmla="*/ 0 h 76"/>
                <a:gd name="T12" fmla="*/ 8 w 93"/>
                <a:gd name="T13" fmla="*/ 0 h 76"/>
                <a:gd name="T14" fmla="*/ 8 w 93"/>
                <a:gd name="T15" fmla="*/ 0 h 76"/>
                <a:gd name="T16" fmla="*/ 8 w 93"/>
                <a:gd name="T17" fmla="*/ 1 h 76"/>
                <a:gd name="T18" fmla="*/ 9 w 93"/>
                <a:gd name="T19" fmla="*/ 0 h 76"/>
                <a:gd name="T20" fmla="*/ 9 w 93"/>
                <a:gd name="T21" fmla="*/ 0 h 76"/>
                <a:gd name="T22" fmla="*/ 0 w 93"/>
                <a:gd name="T23" fmla="*/ 6 h 76"/>
                <a:gd name="T24" fmla="*/ 4 w 93"/>
                <a:gd name="T25" fmla="*/ 16 h 76"/>
                <a:gd name="T26" fmla="*/ 4 w 93"/>
                <a:gd name="T27" fmla="*/ 22 h 76"/>
                <a:gd name="T28" fmla="*/ 9 w 93"/>
                <a:gd name="T29" fmla="*/ 41 h 76"/>
                <a:gd name="T30" fmla="*/ 7 w 93"/>
                <a:gd name="T31" fmla="*/ 50 h 76"/>
                <a:gd name="T32" fmla="*/ 34 w 93"/>
                <a:gd name="T33" fmla="*/ 76 h 76"/>
                <a:gd name="T34" fmla="*/ 50 w 93"/>
                <a:gd name="T35" fmla="*/ 67 h 76"/>
                <a:gd name="T36" fmla="*/ 50 w 93"/>
                <a:gd name="T37" fmla="*/ 67 h 76"/>
                <a:gd name="T38" fmla="*/ 60 w 93"/>
                <a:gd name="T39" fmla="*/ 67 h 76"/>
                <a:gd name="T40" fmla="*/ 60 w 93"/>
                <a:gd name="T41" fmla="*/ 67 h 76"/>
                <a:gd name="T42" fmla="*/ 76 w 93"/>
                <a:gd name="T43" fmla="*/ 53 h 76"/>
                <a:gd name="T44" fmla="*/ 73 w 93"/>
                <a:gd name="T45" fmla="*/ 45 h 76"/>
                <a:gd name="T46" fmla="*/ 77 w 93"/>
                <a:gd name="T47" fmla="*/ 36 h 76"/>
                <a:gd name="T48" fmla="*/ 93 w 93"/>
                <a:gd name="T49" fmla="*/ 17 h 76"/>
                <a:gd name="T50" fmla="*/ 89 w 93"/>
                <a:gd name="T51" fmla="*/ 7 h 76"/>
                <a:gd name="T52" fmla="*/ 53 w 93"/>
                <a:gd name="T53" fmla="*/ 14 h 76"/>
                <a:gd name="T54" fmla="*/ 53 w 93"/>
                <a:gd name="T55" fmla="*/ 14 h 76"/>
                <a:gd name="T56" fmla="*/ 54 w 93"/>
                <a:gd name="T57" fmla="*/ 14 h 76"/>
                <a:gd name="T58" fmla="*/ 54 w 93"/>
                <a:gd name="T59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76">
                  <a:moveTo>
                    <a:pt x="54" y="14"/>
                  </a:moveTo>
                  <a:lnTo>
                    <a:pt x="54" y="14"/>
                  </a:lnTo>
                  <a:lnTo>
                    <a:pt x="54" y="14"/>
                  </a:lnTo>
                  <a:cubicBezTo>
                    <a:pt x="49" y="14"/>
                    <a:pt x="46" y="18"/>
                    <a:pt x="41" y="18"/>
                  </a:cubicBezTo>
                  <a:cubicBezTo>
                    <a:pt x="36" y="18"/>
                    <a:pt x="37" y="14"/>
                    <a:pt x="37" y="10"/>
                  </a:cubicBezTo>
                  <a:cubicBezTo>
                    <a:pt x="28" y="9"/>
                    <a:pt x="22" y="0"/>
                    <a:pt x="12" y="0"/>
                  </a:cubicBezTo>
                  <a:cubicBezTo>
                    <a:pt x="9" y="0"/>
                    <a:pt x="9" y="0"/>
                    <a:pt x="8" y="0"/>
                  </a:cubicBezTo>
                  <a:lnTo>
                    <a:pt x="8" y="0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ubicBezTo>
                    <a:pt x="9" y="3"/>
                    <a:pt x="5" y="4"/>
                    <a:pt x="0" y="6"/>
                  </a:cubicBezTo>
                  <a:cubicBezTo>
                    <a:pt x="2" y="9"/>
                    <a:pt x="4" y="11"/>
                    <a:pt x="4" y="16"/>
                  </a:cubicBezTo>
                  <a:cubicBezTo>
                    <a:pt x="4" y="17"/>
                    <a:pt x="4" y="19"/>
                    <a:pt x="4" y="22"/>
                  </a:cubicBezTo>
                  <a:cubicBezTo>
                    <a:pt x="4" y="27"/>
                    <a:pt x="9" y="33"/>
                    <a:pt x="9" y="41"/>
                  </a:cubicBezTo>
                  <a:cubicBezTo>
                    <a:pt x="9" y="44"/>
                    <a:pt x="8" y="47"/>
                    <a:pt x="7" y="50"/>
                  </a:cubicBezTo>
                  <a:cubicBezTo>
                    <a:pt x="21" y="53"/>
                    <a:pt x="29" y="64"/>
                    <a:pt x="34" y="76"/>
                  </a:cubicBezTo>
                  <a:cubicBezTo>
                    <a:pt x="36" y="69"/>
                    <a:pt x="44" y="71"/>
                    <a:pt x="50" y="67"/>
                  </a:cubicBezTo>
                  <a:lnTo>
                    <a:pt x="50" y="67"/>
                  </a:lnTo>
                  <a:lnTo>
                    <a:pt x="60" y="67"/>
                  </a:lnTo>
                  <a:lnTo>
                    <a:pt x="60" y="67"/>
                  </a:lnTo>
                  <a:cubicBezTo>
                    <a:pt x="68" y="64"/>
                    <a:pt x="68" y="56"/>
                    <a:pt x="76" y="53"/>
                  </a:cubicBezTo>
                  <a:cubicBezTo>
                    <a:pt x="74" y="51"/>
                    <a:pt x="73" y="48"/>
                    <a:pt x="73" y="45"/>
                  </a:cubicBezTo>
                  <a:cubicBezTo>
                    <a:pt x="73" y="41"/>
                    <a:pt x="74" y="37"/>
                    <a:pt x="77" y="36"/>
                  </a:cubicBezTo>
                  <a:cubicBezTo>
                    <a:pt x="84" y="36"/>
                    <a:pt x="93" y="23"/>
                    <a:pt x="93" y="17"/>
                  </a:cubicBezTo>
                  <a:cubicBezTo>
                    <a:pt x="93" y="13"/>
                    <a:pt x="89" y="12"/>
                    <a:pt x="89" y="7"/>
                  </a:cubicBezTo>
                  <a:cubicBezTo>
                    <a:pt x="89" y="7"/>
                    <a:pt x="67" y="12"/>
                    <a:pt x="53" y="14"/>
                  </a:cubicBezTo>
                  <a:lnTo>
                    <a:pt x="53" y="14"/>
                  </a:lnTo>
                  <a:lnTo>
                    <a:pt x="54" y="14"/>
                  </a:lnTo>
                  <a:lnTo>
                    <a:pt x="54" y="14"/>
                  </a:lnTo>
                </a:path>
              </a:pathLst>
            </a:custGeom>
            <a:solidFill>
              <a:srgbClr val="7490C9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79" name="Freeform 95">
              <a:extLst>
                <a:ext uri="{FF2B5EF4-FFF2-40B4-BE49-F238E27FC236}">
                  <a16:creationId xmlns:a16="http://schemas.microsoft.com/office/drawing/2014/main" id="{D03A2E4D-5092-49F7-BE51-C908A8A0341C}"/>
                </a:ext>
              </a:extLst>
            </p:cNvPr>
            <p:cNvSpPr>
              <a:spLocks/>
            </p:cNvSpPr>
            <p:nvPr/>
          </p:nvSpPr>
          <p:spPr bwMode="gray">
            <a:xfrm>
              <a:off x="2686151" y="2093195"/>
              <a:ext cx="656835" cy="460399"/>
            </a:xfrm>
            <a:custGeom>
              <a:avLst/>
              <a:gdLst>
                <a:gd name="T0" fmla="*/ 67 w 107"/>
                <a:gd name="T1" fmla="*/ 71 h 75"/>
                <a:gd name="T2" fmla="*/ 67 w 107"/>
                <a:gd name="T3" fmla="*/ 71 h 75"/>
                <a:gd name="T4" fmla="*/ 66 w 107"/>
                <a:gd name="T5" fmla="*/ 71 h 75"/>
                <a:gd name="T6" fmla="*/ 66 w 107"/>
                <a:gd name="T7" fmla="*/ 71 h 75"/>
                <a:gd name="T8" fmla="*/ 102 w 107"/>
                <a:gd name="T9" fmla="*/ 64 h 75"/>
                <a:gd name="T10" fmla="*/ 102 w 107"/>
                <a:gd name="T11" fmla="*/ 64 h 75"/>
                <a:gd name="T12" fmla="*/ 102 w 107"/>
                <a:gd name="T13" fmla="*/ 64 h 75"/>
                <a:gd name="T14" fmla="*/ 102 w 107"/>
                <a:gd name="T15" fmla="*/ 64 h 75"/>
                <a:gd name="T16" fmla="*/ 102 w 107"/>
                <a:gd name="T17" fmla="*/ 64 h 75"/>
                <a:gd name="T18" fmla="*/ 104 w 107"/>
                <a:gd name="T19" fmla="*/ 54 h 75"/>
                <a:gd name="T20" fmla="*/ 100 w 107"/>
                <a:gd name="T21" fmla="*/ 42 h 75"/>
                <a:gd name="T22" fmla="*/ 107 w 107"/>
                <a:gd name="T23" fmla="*/ 32 h 75"/>
                <a:gd name="T24" fmla="*/ 98 w 107"/>
                <a:gd name="T25" fmla="*/ 15 h 75"/>
                <a:gd name="T26" fmla="*/ 82 w 107"/>
                <a:gd name="T27" fmla="*/ 0 h 75"/>
                <a:gd name="T28" fmla="*/ 74 w 107"/>
                <a:gd name="T29" fmla="*/ 6 h 75"/>
                <a:gd name="T30" fmla="*/ 44 w 107"/>
                <a:gd name="T31" fmla="*/ 19 h 75"/>
                <a:gd name="T32" fmla="*/ 26 w 107"/>
                <a:gd name="T33" fmla="*/ 24 h 75"/>
                <a:gd name="T34" fmla="*/ 26 w 107"/>
                <a:gd name="T35" fmla="*/ 24 h 75"/>
                <a:gd name="T36" fmla="*/ 12 w 107"/>
                <a:gd name="T37" fmla="*/ 32 h 75"/>
                <a:gd name="T38" fmla="*/ 12 w 107"/>
                <a:gd name="T39" fmla="*/ 32 h 75"/>
                <a:gd name="T40" fmla="*/ 2 w 107"/>
                <a:gd name="T41" fmla="*/ 41 h 75"/>
                <a:gd name="T42" fmla="*/ 2 w 107"/>
                <a:gd name="T43" fmla="*/ 45 h 75"/>
                <a:gd name="T44" fmla="*/ 0 w 107"/>
                <a:gd name="T45" fmla="*/ 53 h 75"/>
                <a:gd name="T46" fmla="*/ 3 w 107"/>
                <a:gd name="T47" fmla="*/ 58 h 75"/>
                <a:gd name="T48" fmla="*/ 9 w 107"/>
                <a:gd name="T49" fmla="*/ 56 h 75"/>
                <a:gd name="T50" fmla="*/ 15 w 107"/>
                <a:gd name="T51" fmla="*/ 57 h 75"/>
                <a:gd name="T52" fmla="*/ 22 w 107"/>
                <a:gd name="T53" fmla="*/ 57 h 75"/>
                <a:gd name="T54" fmla="*/ 22 w 107"/>
                <a:gd name="T55" fmla="*/ 57 h 75"/>
                <a:gd name="T56" fmla="*/ 21 w 107"/>
                <a:gd name="T57" fmla="*/ 58 h 75"/>
                <a:gd name="T58" fmla="*/ 21 w 107"/>
                <a:gd name="T59" fmla="*/ 57 h 75"/>
                <a:gd name="T60" fmla="*/ 21 w 107"/>
                <a:gd name="T61" fmla="*/ 57 h 75"/>
                <a:gd name="T62" fmla="*/ 25 w 107"/>
                <a:gd name="T63" fmla="*/ 57 h 75"/>
                <a:gd name="T64" fmla="*/ 50 w 107"/>
                <a:gd name="T65" fmla="*/ 67 h 75"/>
                <a:gd name="T66" fmla="*/ 54 w 107"/>
                <a:gd name="T67" fmla="*/ 75 h 75"/>
                <a:gd name="T68" fmla="*/ 66 w 107"/>
                <a:gd name="T69" fmla="*/ 71 h 75"/>
                <a:gd name="T70" fmla="*/ 66 w 107"/>
                <a:gd name="T71" fmla="*/ 71 h 75"/>
                <a:gd name="T72" fmla="*/ 67 w 107"/>
                <a:gd name="T73" fmla="*/ 71 h 75"/>
                <a:gd name="T74" fmla="*/ 67 w 107"/>
                <a:gd name="T75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7" h="75">
                  <a:moveTo>
                    <a:pt x="67" y="71"/>
                  </a:moveTo>
                  <a:lnTo>
                    <a:pt x="67" y="71"/>
                  </a:lnTo>
                  <a:lnTo>
                    <a:pt x="66" y="71"/>
                  </a:lnTo>
                  <a:lnTo>
                    <a:pt x="66" y="71"/>
                  </a:lnTo>
                  <a:cubicBezTo>
                    <a:pt x="80" y="69"/>
                    <a:pt x="102" y="64"/>
                    <a:pt x="102" y="64"/>
                  </a:cubicBezTo>
                  <a:lnTo>
                    <a:pt x="102" y="64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2" y="64"/>
                  </a:lnTo>
                  <a:cubicBezTo>
                    <a:pt x="102" y="60"/>
                    <a:pt x="104" y="58"/>
                    <a:pt x="104" y="54"/>
                  </a:cubicBezTo>
                  <a:cubicBezTo>
                    <a:pt x="104" y="49"/>
                    <a:pt x="100" y="48"/>
                    <a:pt x="100" y="42"/>
                  </a:cubicBezTo>
                  <a:cubicBezTo>
                    <a:pt x="100" y="37"/>
                    <a:pt x="103" y="34"/>
                    <a:pt x="107" y="32"/>
                  </a:cubicBezTo>
                  <a:cubicBezTo>
                    <a:pt x="105" y="23"/>
                    <a:pt x="100" y="18"/>
                    <a:pt x="98" y="15"/>
                  </a:cubicBezTo>
                  <a:cubicBezTo>
                    <a:pt x="93" y="10"/>
                    <a:pt x="87" y="4"/>
                    <a:pt x="82" y="0"/>
                  </a:cubicBezTo>
                  <a:cubicBezTo>
                    <a:pt x="79" y="3"/>
                    <a:pt x="76" y="4"/>
                    <a:pt x="74" y="6"/>
                  </a:cubicBezTo>
                  <a:cubicBezTo>
                    <a:pt x="61" y="15"/>
                    <a:pt x="52" y="17"/>
                    <a:pt x="44" y="19"/>
                  </a:cubicBezTo>
                  <a:cubicBezTo>
                    <a:pt x="29" y="21"/>
                    <a:pt x="36" y="18"/>
                    <a:pt x="26" y="24"/>
                  </a:cubicBezTo>
                  <a:lnTo>
                    <a:pt x="26" y="24"/>
                  </a:lnTo>
                  <a:lnTo>
                    <a:pt x="12" y="32"/>
                  </a:lnTo>
                  <a:lnTo>
                    <a:pt x="12" y="32"/>
                  </a:lnTo>
                  <a:cubicBezTo>
                    <a:pt x="7" y="34"/>
                    <a:pt x="2" y="37"/>
                    <a:pt x="2" y="41"/>
                  </a:cubicBezTo>
                  <a:cubicBezTo>
                    <a:pt x="2" y="44"/>
                    <a:pt x="2" y="45"/>
                    <a:pt x="2" y="45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0" y="58"/>
                    <a:pt x="3" y="58"/>
                  </a:cubicBezTo>
                  <a:cubicBezTo>
                    <a:pt x="6" y="58"/>
                    <a:pt x="6" y="56"/>
                    <a:pt x="9" y="56"/>
                  </a:cubicBezTo>
                  <a:cubicBezTo>
                    <a:pt x="11" y="56"/>
                    <a:pt x="12" y="57"/>
                    <a:pt x="15" y="57"/>
                  </a:cubicBezTo>
                  <a:cubicBezTo>
                    <a:pt x="19" y="57"/>
                    <a:pt x="19" y="59"/>
                    <a:pt x="22" y="57"/>
                  </a:cubicBezTo>
                  <a:lnTo>
                    <a:pt x="22" y="57"/>
                  </a:lnTo>
                  <a:lnTo>
                    <a:pt x="21" y="58"/>
                  </a:lnTo>
                  <a:lnTo>
                    <a:pt x="21" y="57"/>
                  </a:lnTo>
                  <a:lnTo>
                    <a:pt x="21" y="57"/>
                  </a:lnTo>
                  <a:cubicBezTo>
                    <a:pt x="22" y="57"/>
                    <a:pt x="22" y="57"/>
                    <a:pt x="25" y="57"/>
                  </a:cubicBezTo>
                  <a:cubicBezTo>
                    <a:pt x="35" y="57"/>
                    <a:pt x="41" y="66"/>
                    <a:pt x="50" y="67"/>
                  </a:cubicBezTo>
                  <a:cubicBezTo>
                    <a:pt x="50" y="71"/>
                    <a:pt x="49" y="75"/>
                    <a:pt x="54" y="75"/>
                  </a:cubicBezTo>
                  <a:cubicBezTo>
                    <a:pt x="59" y="75"/>
                    <a:pt x="61" y="71"/>
                    <a:pt x="66" y="71"/>
                  </a:cubicBezTo>
                  <a:lnTo>
                    <a:pt x="66" y="71"/>
                  </a:lnTo>
                  <a:lnTo>
                    <a:pt x="67" y="71"/>
                  </a:lnTo>
                  <a:lnTo>
                    <a:pt x="67" y="71"/>
                  </a:lnTo>
                </a:path>
              </a:pathLst>
            </a:custGeom>
            <a:solidFill>
              <a:srgbClr val="6A88C5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0" name="Freeform 96">
              <a:extLst>
                <a:ext uri="{FF2B5EF4-FFF2-40B4-BE49-F238E27FC236}">
                  <a16:creationId xmlns:a16="http://schemas.microsoft.com/office/drawing/2014/main" id="{888054F6-EB42-4D37-AC8A-F27E4626612F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463" y="2252800"/>
              <a:ext cx="36832" cy="30693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5 h 5"/>
                <a:gd name="T4" fmla="*/ 6 w 6"/>
                <a:gd name="T5" fmla="*/ 3 h 5"/>
                <a:gd name="T6" fmla="*/ 0 w 6"/>
                <a:gd name="T7" fmla="*/ 3 h 5"/>
                <a:gd name="T8" fmla="*/ 0 w 6"/>
                <a:gd name="T9" fmla="*/ 3 h 5"/>
                <a:gd name="T10" fmla="*/ 0 w 6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0" y="5"/>
                    <a:pt x="2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0" y="0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1" name="Freeform 97">
              <a:extLst>
                <a:ext uri="{FF2B5EF4-FFF2-40B4-BE49-F238E27FC236}">
                  <a16:creationId xmlns:a16="http://schemas.microsoft.com/office/drawing/2014/main" id="{C27FFCF2-0835-470C-B994-AC3B34511145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6443" y="2375573"/>
              <a:ext cx="67525" cy="67525"/>
            </a:xfrm>
            <a:custGeom>
              <a:avLst/>
              <a:gdLst>
                <a:gd name="T0" fmla="*/ 0 w 11"/>
                <a:gd name="T1" fmla="*/ 9 h 11"/>
                <a:gd name="T2" fmla="*/ 4 w 11"/>
                <a:gd name="T3" fmla="*/ 9 h 11"/>
                <a:gd name="T4" fmla="*/ 8 w 11"/>
                <a:gd name="T5" fmla="*/ 6 h 11"/>
                <a:gd name="T6" fmla="*/ 11 w 11"/>
                <a:gd name="T7" fmla="*/ 0 h 11"/>
                <a:gd name="T8" fmla="*/ 0 w 11"/>
                <a:gd name="T9" fmla="*/ 9 h 11"/>
                <a:gd name="T10" fmla="*/ 0 w 11"/>
                <a:gd name="T11" fmla="*/ 9 h 11"/>
                <a:gd name="T12" fmla="*/ 0 w 1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cubicBezTo>
                    <a:pt x="0" y="11"/>
                    <a:pt x="4" y="9"/>
                    <a:pt x="4" y="9"/>
                  </a:cubicBezTo>
                  <a:cubicBezTo>
                    <a:pt x="7" y="9"/>
                    <a:pt x="8" y="11"/>
                    <a:pt x="8" y="6"/>
                  </a:cubicBezTo>
                  <a:cubicBezTo>
                    <a:pt x="8" y="4"/>
                    <a:pt x="11" y="3"/>
                    <a:pt x="11" y="0"/>
                  </a:cubicBezTo>
                  <a:cubicBezTo>
                    <a:pt x="8" y="0"/>
                    <a:pt x="0" y="5"/>
                    <a:pt x="0" y="9"/>
                  </a:cubicBez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2" name="Freeform 98">
              <a:extLst>
                <a:ext uri="{FF2B5EF4-FFF2-40B4-BE49-F238E27FC236}">
                  <a16:creationId xmlns:a16="http://schemas.microsoft.com/office/drawing/2014/main" id="{4571E2EC-3A44-48CF-9A8E-5829FF8E0A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6938" y="2418543"/>
              <a:ext cx="18416" cy="24555"/>
            </a:xfrm>
            <a:custGeom>
              <a:avLst/>
              <a:gdLst>
                <a:gd name="T0" fmla="*/ 0 w 3"/>
                <a:gd name="T1" fmla="*/ 3 h 4"/>
                <a:gd name="T2" fmla="*/ 3 w 3"/>
                <a:gd name="T3" fmla="*/ 3 h 4"/>
                <a:gd name="T4" fmla="*/ 3 w 3"/>
                <a:gd name="T5" fmla="*/ 3 h 4"/>
                <a:gd name="T6" fmla="*/ 3 w 3"/>
                <a:gd name="T7" fmla="*/ 0 h 4"/>
                <a:gd name="T8" fmla="*/ 3 w 3"/>
                <a:gd name="T9" fmla="*/ 0 h 4"/>
                <a:gd name="T10" fmla="*/ 0 w 3"/>
                <a:gd name="T11" fmla="*/ 3 h 4"/>
                <a:gd name="T12" fmla="*/ 0 w 3"/>
                <a:gd name="T13" fmla="*/ 3 h 4"/>
                <a:gd name="T14" fmla="*/ 0 w 3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2" y="4"/>
                    <a:pt x="3" y="3"/>
                    <a:pt x="3" y="3"/>
                  </a:cubicBez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0" y="1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3" name="Freeform 99">
              <a:extLst>
                <a:ext uri="{FF2B5EF4-FFF2-40B4-BE49-F238E27FC236}">
                  <a16:creationId xmlns:a16="http://schemas.microsoft.com/office/drawing/2014/main" id="{59E8F159-DA8C-44CC-B03A-24EE49FDDFE7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9909" y="2529039"/>
              <a:ext cx="85941" cy="67525"/>
            </a:xfrm>
            <a:custGeom>
              <a:avLst/>
              <a:gdLst>
                <a:gd name="T0" fmla="*/ 0 w 14"/>
                <a:gd name="T1" fmla="*/ 4 h 11"/>
                <a:gd name="T2" fmla="*/ 2 w 14"/>
                <a:gd name="T3" fmla="*/ 7 h 11"/>
                <a:gd name="T4" fmla="*/ 0 w 14"/>
                <a:gd name="T5" fmla="*/ 9 h 11"/>
                <a:gd name="T6" fmla="*/ 3 w 14"/>
                <a:gd name="T7" fmla="*/ 10 h 11"/>
                <a:gd name="T8" fmla="*/ 6 w 14"/>
                <a:gd name="T9" fmla="*/ 8 h 11"/>
                <a:gd name="T10" fmla="*/ 11 w 14"/>
                <a:gd name="T11" fmla="*/ 11 h 11"/>
                <a:gd name="T12" fmla="*/ 14 w 14"/>
                <a:gd name="T13" fmla="*/ 11 h 11"/>
                <a:gd name="T14" fmla="*/ 14 w 14"/>
                <a:gd name="T15" fmla="*/ 11 h 11"/>
                <a:gd name="T16" fmla="*/ 14 w 14"/>
                <a:gd name="T17" fmla="*/ 4 h 11"/>
                <a:gd name="T18" fmla="*/ 14 w 14"/>
                <a:gd name="T19" fmla="*/ 4 h 11"/>
                <a:gd name="T20" fmla="*/ 0 w 14"/>
                <a:gd name="T21" fmla="*/ 4 h 11"/>
                <a:gd name="T22" fmla="*/ 0 w 14"/>
                <a:gd name="T23" fmla="*/ 4 h 11"/>
                <a:gd name="T24" fmla="*/ 0 w 14"/>
                <a:gd name="T2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0" y="4"/>
                  </a:moveTo>
                  <a:cubicBezTo>
                    <a:pt x="0" y="5"/>
                    <a:pt x="2" y="6"/>
                    <a:pt x="2" y="7"/>
                  </a:cubicBezTo>
                  <a:cubicBezTo>
                    <a:pt x="2" y="8"/>
                    <a:pt x="0" y="9"/>
                    <a:pt x="0" y="9"/>
                  </a:cubicBezTo>
                  <a:cubicBezTo>
                    <a:pt x="0" y="10"/>
                    <a:pt x="2" y="10"/>
                    <a:pt x="3" y="10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8"/>
                    <a:pt x="9" y="11"/>
                    <a:pt x="11" y="11"/>
                  </a:cubicBezTo>
                  <a:cubicBezTo>
                    <a:pt x="14" y="11"/>
                    <a:pt x="13" y="11"/>
                    <a:pt x="14" y="11"/>
                  </a:cubicBezTo>
                  <a:lnTo>
                    <a:pt x="14" y="11"/>
                  </a:lnTo>
                  <a:lnTo>
                    <a:pt x="14" y="4"/>
                  </a:lnTo>
                  <a:lnTo>
                    <a:pt x="14" y="4"/>
                  </a:lnTo>
                  <a:cubicBezTo>
                    <a:pt x="7" y="4"/>
                    <a:pt x="1" y="0"/>
                    <a:pt x="0" y="4"/>
                  </a:cubicBez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4" name="Freeform 100">
              <a:extLst>
                <a:ext uri="{FF2B5EF4-FFF2-40B4-BE49-F238E27FC236}">
                  <a16:creationId xmlns:a16="http://schemas.microsoft.com/office/drawing/2014/main" id="{0E35F842-3A11-4C41-9A06-8FCCF68AC67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843" y="2909635"/>
              <a:ext cx="49109" cy="42971"/>
            </a:xfrm>
            <a:custGeom>
              <a:avLst/>
              <a:gdLst>
                <a:gd name="T0" fmla="*/ 6 w 8"/>
                <a:gd name="T1" fmla="*/ 0 h 7"/>
                <a:gd name="T2" fmla="*/ 8 w 8"/>
                <a:gd name="T3" fmla="*/ 3 h 7"/>
                <a:gd name="T4" fmla="*/ 4 w 8"/>
                <a:gd name="T5" fmla="*/ 7 h 7"/>
                <a:gd name="T6" fmla="*/ 4 w 8"/>
                <a:gd name="T7" fmla="*/ 7 h 7"/>
                <a:gd name="T8" fmla="*/ 4 w 8"/>
                <a:gd name="T9" fmla="*/ 4 h 7"/>
                <a:gd name="T10" fmla="*/ 4 w 8"/>
                <a:gd name="T11" fmla="*/ 4 h 7"/>
                <a:gd name="T12" fmla="*/ 0 w 8"/>
                <a:gd name="T13" fmla="*/ 3 h 7"/>
                <a:gd name="T14" fmla="*/ 5 w 8"/>
                <a:gd name="T15" fmla="*/ 0 h 7"/>
                <a:gd name="T16" fmla="*/ 8 w 8"/>
                <a:gd name="T17" fmla="*/ 2 h 7"/>
                <a:gd name="T18" fmla="*/ 8 w 8"/>
                <a:gd name="T19" fmla="*/ 2 h 7"/>
                <a:gd name="T20" fmla="*/ 6 w 8"/>
                <a:gd name="T21" fmla="*/ 0 h 7"/>
                <a:gd name="T22" fmla="*/ 6 w 8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7" y="1"/>
                    <a:pt x="8" y="2"/>
                    <a:pt x="8" y="3"/>
                  </a:cubicBezTo>
                  <a:cubicBezTo>
                    <a:pt x="8" y="5"/>
                    <a:pt x="5" y="6"/>
                    <a:pt x="4" y="7"/>
                  </a:cubicBez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0"/>
                    <a:pt x="7" y="2"/>
                    <a:pt x="8" y="2"/>
                  </a:cubicBez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5" name="Freeform 101">
              <a:extLst>
                <a:ext uri="{FF2B5EF4-FFF2-40B4-BE49-F238E27FC236}">
                  <a16:creationId xmlns:a16="http://schemas.microsoft.com/office/drawing/2014/main" id="{33495176-3003-4CF3-9B6E-63CBF9353FF9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846" y="3425281"/>
              <a:ext cx="36832" cy="24555"/>
            </a:xfrm>
            <a:custGeom>
              <a:avLst/>
              <a:gdLst>
                <a:gd name="T0" fmla="*/ 4 w 6"/>
                <a:gd name="T1" fmla="*/ 1 h 4"/>
                <a:gd name="T2" fmla="*/ 0 w 6"/>
                <a:gd name="T3" fmla="*/ 1 h 4"/>
                <a:gd name="T4" fmla="*/ 6 w 6"/>
                <a:gd name="T5" fmla="*/ 4 h 4"/>
                <a:gd name="T6" fmla="*/ 4 w 6"/>
                <a:gd name="T7" fmla="*/ 1 h 4"/>
                <a:gd name="T8" fmla="*/ 4 w 6"/>
                <a:gd name="T9" fmla="*/ 1 h 4"/>
                <a:gd name="T10" fmla="*/ 4 w 6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4" y="1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3"/>
                    <a:pt x="5" y="4"/>
                    <a:pt x="6" y="4"/>
                  </a:cubicBezTo>
                  <a:cubicBezTo>
                    <a:pt x="6" y="3"/>
                    <a:pt x="6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6" name="Freeform 102">
              <a:extLst>
                <a:ext uri="{FF2B5EF4-FFF2-40B4-BE49-F238E27FC236}">
                  <a16:creationId xmlns:a16="http://schemas.microsoft.com/office/drawing/2014/main" id="{C4C55D17-D0CB-46C3-9041-6EFDC8F9A298}"/>
                </a:ext>
              </a:extLst>
            </p:cNvPr>
            <p:cNvSpPr>
              <a:spLocks/>
            </p:cNvSpPr>
            <p:nvPr/>
          </p:nvSpPr>
          <p:spPr bwMode="gray">
            <a:xfrm>
              <a:off x="1341787" y="3584886"/>
              <a:ext cx="73664" cy="67525"/>
            </a:xfrm>
            <a:custGeom>
              <a:avLst/>
              <a:gdLst>
                <a:gd name="T0" fmla="*/ 5 w 12"/>
                <a:gd name="T1" fmla="*/ 3 h 11"/>
                <a:gd name="T2" fmla="*/ 0 w 12"/>
                <a:gd name="T3" fmla="*/ 2 h 11"/>
                <a:gd name="T4" fmla="*/ 1 w 12"/>
                <a:gd name="T5" fmla="*/ 5 h 11"/>
                <a:gd name="T6" fmla="*/ 1 w 12"/>
                <a:gd name="T7" fmla="*/ 8 h 11"/>
                <a:gd name="T8" fmla="*/ 5 w 12"/>
                <a:gd name="T9" fmla="*/ 9 h 11"/>
                <a:gd name="T10" fmla="*/ 9 w 12"/>
                <a:gd name="T11" fmla="*/ 11 h 11"/>
                <a:gd name="T12" fmla="*/ 12 w 12"/>
                <a:gd name="T13" fmla="*/ 10 h 11"/>
                <a:gd name="T14" fmla="*/ 5 w 12"/>
                <a:gd name="T15" fmla="*/ 6 h 11"/>
                <a:gd name="T16" fmla="*/ 5 w 12"/>
                <a:gd name="T17" fmla="*/ 3 h 11"/>
                <a:gd name="T18" fmla="*/ 5 w 12"/>
                <a:gd name="T19" fmla="*/ 3 h 11"/>
                <a:gd name="T20" fmla="*/ 5 w 12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5" y="3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0"/>
                    <a:pt x="2" y="9"/>
                    <a:pt x="5" y="9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2" y="10"/>
                    <a:pt x="12" y="10"/>
                  </a:cubicBezTo>
                  <a:cubicBezTo>
                    <a:pt x="11" y="8"/>
                    <a:pt x="5" y="6"/>
                    <a:pt x="5" y="6"/>
                  </a:cubicBezTo>
                  <a:cubicBezTo>
                    <a:pt x="5" y="6"/>
                    <a:pt x="5" y="4"/>
                    <a:pt x="5" y="3"/>
                  </a:cubicBezTo>
                  <a:lnTo>
                    <a:pt x="5" y="3"/>
                  </a:lnTo>
                  <a:lnTo>
                    <a:pt x="5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7" name="Freeform 103">
              <a:extLst>
                <a:ext uri="{FF2B5EF4-FFF2-40B4-BE49-F238E27FC236}">
                  <a16:creationId xmlns:a16="http://schemas.microsoft.com/office/drawing/2014/main" id="{B65906C1-03B2-47A5-A516-AC7E1F5D022C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0106" y="3824293"/>
              <a:ext cx="61386" cy="85941"/>
            </a:xfrm>
            <a:custGeom>
              <a:avLst/>
              <a:gdLst>
                <a:gd name="T0" fmla="*/ 4 w 10"/>
                <a:gd name="T1" fmla="*/ 1 h 14"/>
                <a:gd name="T2" fmla="*/ 0 w 10"/>
                <a:gd name="T3" fmla="*/ 3 h 14"/>
                <a:gd name="T4" fmla="*/ 6 w 10"/>
                <a:gd name="T5" fmla="*/ 5 h 14"/>
                <a:gd name="T6" fmla="*/ 10 w 10"/>
                <a:gd name="T7" fmla="*/ 10 h 14"/>
                <a:gd name="T8" fmla="*/ 6 w 10"/>
                <a:gd name="T9" fmla="*/ 3 h 14"/>
                <a:gd name="T10" fmla="*/ 4 w 10"/>
                <a:gd name="T11" fmla="*/ 1 h 14"/>
                <a:gd name="T12" fmla="*/ 4 w 10"/>
                <a:gd name="T13" fmla="*/ 1 h 14"/>
                <a:gd name="T14" fmla="*/ 4 w 1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4">
                  <a:moveTo>
                    <a:pt x="4" y="1"/>
                  </a:moveTo>
                  <a:cubicBezTo>
                    <a:pt x="2" y="1"/>
                    <a:pt x="0" y="1"/>
                    <a:pt x="0" y="3"/>
                  </a:cubicBezTo>
                  <a:cubicBezTo>
                    <a:pt x="0" y="6"/>
                    <a:pt x="4" y="5"/>
                    <a:pt x="6" y="5"/>
                  </a:cubicBezTo>
                  <a:cubicBezTo>
                    <a:pt x="6" y="5"/>
                    <a:pt x="10" y="14"/>
                    <a:pt x="10" y="10"/>
                  </a:cubicBezTo>
                  <a:cubicBezTo>
                    <a:pt x="10" y="7"/>
                    <a:pt x="6" y="5"/>
                    <a:pt x="6" y="3"/>
                  </a:cubicBezTo>
                  <a:cubicBezTo>
                    <a:pt x="6" y="0"/>
                    <a:pt x="4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Freeform 104">
              <a:extLst>
                <a:ext uri="{FF2B5EF4-FFF2-40B4-BE49-F238E27FC236}">
                  <a16:creationId xmlns:a16="http://schemas.microsoft.com/office/drawing/2014/main" id="{D9C7195F-D6F6-4AB3-A81C-20E92B8B0CBE}"/>
                </a:ext>
              </a:extLst>
            </p:cNvPr>
            <p:cNvSpPr>
              <a:spLocks/>
            </p:cNvSpPr>
            <p:nvPr/>
          </p:nvSpPr>
          <p:spPr bwMode="gray">
            <a:xfrm>
              <a:off x="1654859" y="3983898"/>
              <a:ext cx="55248" cy="30693"/>
            </a:xfrm>
            <a:custGeom>
              <a:avLst/>
              <a:gdLst>
                <a:gd name="T0" fmla="*/ 6 w 9"/>
                <a:gd name="T1" fmla="*/ 2 h 5"/>
                <a:gd name="T2" fmla="*/ 2 w 9"/>
                <a:gd name="T3" fmla="*/ 0 h 5"/>
                <a:gd name="T4" fmla="*/ 0 w 9"/>
                <a:gd name="T5" fmla="*/ 2 h 5"/>
                <a:gd name="T6" fmla="*/ 5 w 9"/>
                <a:gd name="T7" fmla="*/ 5 h 5"/>
                <a:gd name="T8" fmla="*/ 5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6 w 9"/>
                <a:gd name="T15" fmla="*/ 2 h 5"/>
                <a:gd name="T16" fmla="*/ 6 w 9"/>
                <a:gd name="T17" fmla="*/ 2 h 5"/>
                <a:gd name="T18" fmla="*/ 6 w 9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5">
                  <a:moveTo>
                    <a:pt x="6" y="2"/>
                  </a:moveTo>
                  <a:cubicBezTo>
                    <a:pt x="4" y="2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3" y="4"/>
                    <a:pt x="5" y="5"/>
                  </a:cubicBez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  <a:cubicBezTo>
                    <a:pt x="9" y="2"/>
                    <a:pt x="8" y="2"/>
                    <a:pt x="6" y="2"/>
                  </a:cubicBezTo>
                  <a:lnTo>
                    <a:pt x="6" y="2"/>
                  </a:lnTo>
                  <a:lnTo>
                    <a:pt x="6" y="2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Freeform 105">
              <a:extLst>
                <a:ext uri="{FF2B5EF4-FFF2-40B4-BE49-F238E27FC236}">
                  <a16:creationId xmlns:a16="http://schemas.microsoft.com/office/drawing/2014/main" id="{1BC1D641-0C82-494F-ADFC-185D3E094D94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6346" y="4266276"/>
              <a:ext cx="116634" cy="85941"/>
            </a:xfrm>
            <a:custGeom>
              <a:avLst/>
              <a:gdLst>
                <a:gd name="T0" fmla="*/ 8 w 19"/>
                <a:gd name="T1" fmla="*/ 4 h 14"/>
                <a:gd name="T2" fmla="*/ 0 w 19"/>
                <a:gd name="T3" fmla="*/ 3 h 14"/>
                <a:gd name="T4" fmla="*/ 0 w 19"/>
                <a:gd name="T5" fmla="*/ 3 h 14"/>
                <a:gd name="T6" fmla="*/ 2 w 19"/>
                <a:gd name="T7" fmla="*/ 6 h 14"/>
                <a:gd name="T8" fmla="*/ 2 w 19"/>
                <a:gd name="T9" fmla="*/ 6 h 14"/>
                <a:gd name="T10" fmla="*/ 19 w 19"/>
                <a:gd name="T11" fmla="*/ 14 h 14"/>
                <a:gd name="T12" fmla="*/ 19 w 19"/>
                <a:gd name="T13" fmla="*/ 13 h 14"/>
                <a:gd name="T14" fmla="*/ 8 w 19"/>
                <a:gd name="T15" fmla="*/ 4 h 14"/>
                <a:gd name="T16" fmla="*/ 8 w 19"/>
                <a:gd name="T17" fmla="*/ 4 h 14"/>
                <a:gd name="T18" fmla="*/ 8 w 19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8" y="4"/>
                  </a:moveTo>
                  <a:cubicBezTo>
                    <a:pt x="4" y="4"/>
                    <a:pt x="2" y="0"/>
                    <a:pt x="0" y="3"/>
                  </a:cubicBez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ubicBezTo>
                    <a:pt x="3" y="8"/>
                    <a:pt x="17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3"/>
                    <a:pt x="12" y="11"/>
                    <a:pt x="8" y="4"/>
                  </a:cubicBezTo>
                  <a:lnTo>
                    <a:pt x="8" y="4"/>
                  </a:lnTo>
                  <a:lnTo>
                    <a:pt x="8" y="4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Freeform 106">
              <a:extLst>
                <a:ext uri="{FF2B5EF4-FFF2-40B4-BE49-F238E27FC236}">
                  <a16:creationId xmlns:a16="http://schemas.microsoft.com/office/drawing/2014/main" id="{59CAC1E8-F417-47DB-A66C-02279DE919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7732" y="4382910"/>
              <a:ext cx="79802" cy="153466"/>
            </a:xfrm>
            <a:custGeom>
              <a:avLst/>
              <a:gdLst>
                <a:gd name="T0" fmla="*/ 8 w 13"/>
                <a:gd name="T1" fmla="*/ 8 h 25"/>
                <a:gd name="T2" fmla="*/ 0 w 13"/>
                <a:gd name="T3" fmla="*/ 5 h 25"/>
                <a:gd name="T4" fmla="*/ 3 w 13"/>
                <a:gd name="T5" fmla="*/ 9 h 25"/>
                <a:gd name="T6" fmla="*/ 1 w 13"/>
                <a:gd name="T7" fmla="*/ 13 h 25"/>
                <a:gd name="T8" fmla="*/ 5 w 13"/>
                <a:gd name="T9" fmla="*/ 16 h 25"/>
                <a:gd name="T10" fmla="*/ 13 w 13"/>
                <a:gd name="T11" fmla="*/ 25 h 25"/>
                <a:gd name="T12" fmla="*/ 13 w 13"/>
                <a:gd name="T13" fmla="*/ 19 h 25"/>
                <a:gd name="T14" fmla="*/ 10 w 13"/>
                <a:gd name="T15" fmla="*/ 11 h 25"/>
                <a:gd name="T16" fmla="*/ 8 w 13"/>
                <a:gd name="T17" fmla="*/ 8 h 25"/>
                <a:gd name="T18" fmla="*/ 8 w 13"/>
                <a:gd name="T19" fmla="*/ 8 h 25"/>
                <a:gd name="T20" fmla="*/ 8 w 13"/>
                <a:gd name="T2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5">
                  <a:moveTo>
                    <a:pt x="8" y="8"/>
                  </a:moveTo>
                  <a:cubicBezTo>
                    <a:pt x="6" y="7"/>
                    <a:pt x="2" y="0"/>
                    <a:pt x="0" y="5"/>
                  </a:cubicBezTo>
                  <a:cubicBezTo>
                    <a:pt x="0" y="6"/>
                    <a:pt x="3" y="7"/>
                    <a:pt x="3" y="9"/>
                  </a:cubicBezTo>
                  <a:cubicBezTo>
                    <a:pt x="3" y="11"/>
                    <a:pt x="1" y="11"/>
                    <a:pt x="1" y="13"/>
                  </a:cubicBezTo>
                  <a:cubicBezTo>
                    <a:pt x="1" y="15"/>
                    <a:pt x="3" y="15"/>
                    <a:pt x="5" y="16"/>
                  </a:cubicBezTo>
                  <a:cubicBezTo>
                    <a:pt x="9" y="17"/>
                    <a:pt x="8" y="25"/>
                    <a:pt x="13" y="25"/>
                  </a:cubicBezTo>
                  <a:cubicBezTo>
                    <a:pt x="13" y="22"/>
                    <a:pt x="13" y="20"/>
                    <a:pt x="13" y="19"/>
                  </a:cubicBezTo>
                  <a:cubicBezTo>
                    <a:pt x="12" y="16"/>
                    <a:pt x="10" y="15"/>
                    <a:pt x="10" y="11"/>
                  </a:cubicBezTo>
                  <a:cubicBezTo>
                    <a:pt x="10" y="8"/>
                    <a:pt x="8" y="8"/>
                    <a:pt x="8" y="8"/>
                  </a:cubicBezTo>
                  <a:lnTo>
                    <a:pt x="8" y="8"/>
                  </a:lnTo>
                  <a:lnTo>
                    <a:pt x="8" y="8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107">
              <a:extLst>
                <a:ext uri="{FF2B5EF4-FFF2-40B4-BE49-F238E27FC236}">
                  <a16:creationId xmlns:a16="http://schemas.microsoft.com/office/drawing/2014/main" id="{EF62AE1E-6CF8-4BE8-8D40-F37B1E8F6294}"/>
                </a:ext>
              </a:extLst>
            </p:cNvPr>
            <p:cNvSpPr>
              <a:spLocks/>
            </p:cNvSpPr>
            <p:nvPr/>
          </p:nvSpPr>
          <p:spPr bwMode="gray">
            <a:xfrm>
              <a:off x="5221413" y="6138563"/>
              <a:ext cx="42971" cy="30693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4 h 5"/>
                <a:gd name="T4" fmla="*/ 3 w 7"/>
                <a:gd name="T5" fmla="*/ 5 h 5"/>
                <a:gd name="T6" fmla="*/ 7 w 7"/>
                <a:gd name="T7" fmla="*/ 2 h 5"/>
                <a:gd name="T8" fmla="*/ 7 w 7"/>
                <a:gd name="T9" fmla="*/ 2 h 5"/>
                <a:gd name="T10" fmla="*/ 7 w 7"/>
                <a:gd name="T11" fmla="*/ 0 h 5"/>
                <a:gd name="T12" fmla="*/ 7 w 7"/>
                <a:gd name="T13" fmla="*/ 0 h 5"/>
                <a:gd name="T14" fmla="*/ 5 w 7"/>
                <a:gd name="T15" fmla="*/ 0 h 5"/>
                <a:gd name="T16" fmla="*/ 0 w 7"/>
                <a:gd name="T17" fmla="*/ 2 h 5"/>
                <a:gd name="T18" fmla="*/ 0 w 7"/>
                <a:gd name="T19" fmla="*/ 2 h 5"/>
                <a:gd name="T20" fmla="*/ 0 w 7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6" y="5"/>
                    <a:pt x="6" y="3"/>
                    <a:pt x="7" y="2"/>
                  </a:cubicBez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1" y="2"/>
                    <a:pt x="0" y="2"/>
                  </a:cubicBez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108">
              <a:extLst>
                <a:ext uri="{FF2B5EF4-FFF2-40B4-BE49-F238E27FC236}">
                  <a16:creationId xmlns:a16="http://schemas.microsoft.com/office/drawing/2014/main" id="{64B1CBE5-9DE9-44CF-A0E9-8D3E54BAEF4C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843" y="2909635"/>
              <a:ext cx="49109" cy="42971"/>
            </a:xfrm>
            <a:custGeom>
              <a:avLst/>
              <a:gdLst>
                <a:gd name="T0" fmla="*/ 6 w 8"/>
                <a:gd name="T1" fmla="*/ 0 h 7"/>
                <a:gd name="T2" fmla="*/ 8 w 8"/>
                <a:gd name="T3" fmla="*/ 3 h 7"/>
                <a:gd name="T4" fmla="*/ 4 w 8"/>
                <a:gd name="T5" fmla="*/ 7 h 7"/>
                <a:gd name="T6" fmla="*/ 4 w 8"/>
                <a:gd name="T7" fmla="*/ 7 h 7"/>
                <a:gd name="T8" fmla="*/ 4 w 8"/>
                <a:gd name="T9" fmla="*/ 4 h 7"/>
                <a:gd name="T10" fmla="*/ 4 w 8"/>
                <a:gd name="T11" fmla="*/ 4 h 7"/>
                <a:gd name="T12" fmla="*/ 0 w 8"/>
                <a:gd name="T13" fmla="*/ 3 h 7"/>
                <a:gd name="T14" fmla="*/ 5 w 8"/>
                <a:gd name="T15" fmla="*/ 0 h 7"/>
                <a:gd name="T16" fmla="*/ 8 w 8"/>
                <a:gd name="T17" fmla="*/ 2 h 7"/>
                <a:gd name="T18" fmla="*/ 8 w 8"/>
                <a:gd name="T19" fmla="*/ 2 h 7"/>
                <a:gd name="T20" fmla="*/ 6 w 8"/>
                <a:gd name="T21" fmla="*/ 0 h 7"/>
                <a:gd name="T22" fmla="*/ 6 w 8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7" y="1"/>
                    <a:pt x="8" y="2"/>
                    <a:pt x="8" y="3"/>
                  </a:cubicBezTo>
                  <a:cubicBezTo>
                    <a:pt x="8" y="5"/>
                    <a:pt x="5" y="6"/>
                    <a:pt x="4" y="7"/>
                  </a:cubicBez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0"/>
                    <a:pt x="7" y="2"/>
                    <a:pt x="8" y="2"/>
                  </a:cubicBez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109">
              <a:extLst>
                <a:ext uri="{FF2B5EF4-FFF2-40B4-BE49-F238E27FC236}">
                  <a16:creationId xmlns:a16="http://schemas.microsoft.com/office/drawing/2014/main" id="{B9A27C2C-1B26-441D-B948-BA6F575E8836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846" y="3425281"/>
              <a:ext cx="36832" cy="24555"/>
            </a:xfrm>
            <a:custGeom>
              <a:avLst/>
              <a:gdLst>
                <a:gd name="T0" fmla="*/ 4 w 6"/>
                <a:gd name="T1" fmla="*/ 1 h 4"/>
                <a:gd name="T2" fmla="*/ 0 w 6"/>
                <a:gd name="T3" fmla="*/ 1 h 4"/>
                <a:gd name="T4" fmla="*/ 6 w 6"/>
                <a:gd name="T5" fmla="*/ 4 h 4"/>
                <a:gd name="T6" fmla="*/ 4 w 6"/>
                <a:gd name="T7" fmla="*/ 1 h 4"/>
                <a:gd name="T8" fmla="*/ 4 w 6"/>
                <a:gd name="T9" fmla="*/ 1 h 4"/>
                <a:gd name="T10" fmla="*/ 4 w 6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4" y="1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3"/>
                    <a:pt x="5" y="4"/>
                    <a:pt x="6" y="4"/>
                  </a:cubicBezTo>
                  <a:cubicBezTo>
                    <a:pt x="6" y="3"/>
                    <a:pt x="6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110">
              <a:extLst>
                <a:ext uri="{FF2B5EF4-FFF2-40B4-BE49-F238E27FC236}">
                  <a16:creationId xmlns:a16="http://schemas.microsoft.com/office/drawing/2014/main" id="{1EC9EF09-C90C-4809-9FD7-E6BF0D2582B0}"/>
                </a:ext>
              </a:extLst>
            </p:cNvPr>
            <p:cNvSpPr>
              <a:spLocks/>
            </p:cNvSpPr>
            <p:nvPr/>
          </p:nvSpPr>
          <p:spPr bwMode="gray">
            <a:xfrm>
              <a:off x="1341787" y="3584886"/>
              <a:ext cx="73664" cy="67525"/>
            </a:xfrm>
            <a:custGeom>
              <a:avLst/>
              <a:gdLst>
                <a:gd name="T0" fmla="*/ 5 w 12"/>
                <a:gd name="T1" fmla="*/ 3 h 11"/>
                <a:gd name="T2" fmla="*/ 0 w 12"/>
                <a:gd name="T3" fmla="*/ 2 h 11"/>
                <a:gd name="T4" fmla="*/ 1 w 12"/>
                <a:gd name="T5" fmla="*/ 5 h 11"/>
                <a:gd name="T6" fmla="*/ 1 w 12"/>
                <a:gd name="T7" fmla="*/ 8 h 11"/>
                <a:gd name="T8" fmla="*/ 5 w 12"/>
                <a:gd name="T9" fmla="*/ 9 h 11"/>
                <a:gd name="T10" fmla="*/ 9 w 12"/>
                <a:gd name="T11" fmla="*/ 11 h 11"/>
                <a:gd name="T12" fmla="*/ 12 w 12"/>
                <a:gd name="T13" fmla="*/ 10 h 11"/>
                <a:gd name="T14" fmla="*/ 5 w 12"/>
                <a:gd name="T15" fmla="*/ 6 h 11"/>
                <a:gd name="T16" fmla="*/ 5 w 12"/>
                <a:gd name="T17" fmla="*/ 3 h 11"/>
                <a:gd name="T18" fmla="*/ 5 w 12"/>
                <a:gd name="T19" fmla="*/ 3 h 11"/>
                <a:gd name="T20" fmla="*/ 5 w 12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5" y="3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0"/>
                    <a:pt x="2" y="9"/>
                    <a:pt x="5" y="9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2" y="10"/>
                    <a:pt x="12" y="10"/>
                  </a:cubicBezTo>
                  <a:cubicBezTo>
                    <a:pt x="11" y="8"/>
                    <a:pt x="5" y="6"/>
                    <a:pt x="5" y="6"/>
                  </a:cubicBezTo>
                  <a:cubicBezTo>
                    <a:pt x="5" y="6"/>
                    <a:pt x="5" y="4"/>
                    <a:pt x="5" y="3"/>
                  </a:cubicBezTo>
                  <a:lnTo>
                    <a:pt x="5" y="3"/>
                  </a:lnTo>
                  <a:lnTo>
                    <a:pt x="5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5" name="Freeform 111">
              <a:extLst>
                <a:ext uri="{FF2B5EF4-FFF2-40B4-BE49-F238E27FC236}">
                  <a16:creationId xmlns:a16="http://schemas.microsoft.com/office/drawing/2014/main" id="{9134A7F3-CBD5-465E-885E-3CDF74337AD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0106" y="3824293"/>
              <a:ext cx="61386" cy="85941"/>
            </a:xfrm>
            <a:custGeom>
              <a:avLst/>
              <a:gdLst>
                <a:gd name="T0" fmla="*/ 4 w 10"/>
                <a:gd name="T1" fmla="*/ 1 h 14"/>
                <a:gd name="T2" fmla="*/ 0 w 10"/>
                <a:gd name="T3" fmla="*/ 3 h 14"/>
                <a:gd name="T4" fmla="*/ 6 w 10"/>
                <a:gd name="T5" fmla="*/ 5 h 14"/>
                <a:gd name="T6" fmla="*/ 10 w 10"/>
                <a:gd name="T7" fmla="*/ 10 h 14"/>
                <a:gd name="T8" fmla="*/ 6 w 10"/>
                <a:gd name="T9" fmla="*/ 3 h 14"/>
                <a:gd name="T10" fmla="*/ 4 w 10"/>
                <a:gd name="T11" fmla="*/ 1 h 14"/>
                <a:gd name="T12" fmla="*/ 4 w 10"/>
                <a:gd name="T13" fmla="*/ 1 h 14"/>
                <a:gd name="T14" fmla="*/ 4 w 1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4">
                  <a:moveTo>
                    <a:pt x="4" y="1"/>
                  </a:moveTo>
                  <a:cubicBezTo>
                    <a:pt x="2" y="1"/>
                    <a:pt x="0" y="1"/>
                    <a:pt x="0" y="3"/>
                  </a:cubicBezTo>
                  <a:cubicBezTo>
                    <a:pt x="0" y="6"/>
                    <a:pt x="4" y="5"/>
                    <a:pt x="6" y="5"/>
                  </a:cubicBezTo>
                  <a:cubicBezTo>
                    <a:pt x="6" y="5"/>
                    <a:pt x="10" y="14"/>
                    <a:pt x="10" y="10"/>
                  </a:cubicBezTo>
                  <a:cubicBezTo>
                    <a:pt x="10" y="7"/>
                    <a:pt x="6" y="5"/>
                    <a:pt x="6" y="3"/>
                  </a:cubicBezTo>
                  <a:cubicBezTo>
                    <a:pt x="6" y="0"/>
                    <a:pt x="4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6" name="Freeform 112">
              <a:extLst>
                <a:ext uri="{FF2B5EF4-FFF2-40B4-BE49-F238E27FC236}">
                  <a16:creationId xmlns:a16="http://schemas.microsoft.com/office/drawing/2014/main" id="{0DA14239-FF1F-4C75-9845-A125C821BAC0}"/>
                </a:ext>
              </a:extLst>
            </p:cNvPr>
            <p:cNvSpPr>
              <a:spLocks/>
            </p:cNvSpPr>
            <p:nvPr/>
          </p:nvSpPr>
          <p:spPr bwMode="gray">
            <a:xfrm>
              <a:off x="1654859" y="3983898"/>
              <a:ext cx="55248" cy="30693"/>
            </a:xfrm>
            <a:custGeom>
              <a:avLst/>
              <a:gdLst>
                <a:gd name="T0" fmla="*/ 6 w 9"/>
                <a:gd name="T1" fmla="*/ 2 h 5"/>
                <a:gd name="T2" fmla="*/ 2 w 9"/>
                <a:gd name="T3" fmla="*/ 0 h 5"/>
                <a:gd name="T4" fmla="*/ 0 w 9"/>
                <a:gd name="T5" fmla="*/ 2 h 5"/>
                <a:gd name="T6" fmla="*/ 5 w 9"/>
                <a:gd name="T7" fmla="*/ 5 h 5"/>
                <a:gd name="T8" fmla="*/ 5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6 w 9"/>
                <a:gd name="T15" fmla="*/ 2 h 5"/>
                <a:gd name="T16" fmla="*/ 6 w 9"/>
                <a:gd name="T17" fmla="*/ 2 h 5"/>
                <a:gd name="T18" fmla="*/ 6 w 9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5">
                  <a:moveTo>
                    <a:pt x="6" y="2"/>
                  </a:moveTo>
                  <a:cubicBezTo>
                    <a:pt x="4" y="2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3" y="4"/>
                    <a:pt x="5" y="5"/>
                  </a:cubicBez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  <a:cubicBezTo>
                    <a:pt x="9" y="2"/>
                    <a:pt x="8" y="2"/>
                    <a:pt x="6" y="2"/>
                  </a:cubicBezTo>
                  <a:lnTo>
                    <a:pt x="6" y="2"/>
                  </a:lnTo>
                  <a:lnTo>
                    <a:pt x="6" y="2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7" name="Freeform 113">
              <a:extLst>
                <a:ext uri="{FF2B5EF4-FFF2-40B4-BE49-F238E27FC236}">
                  <a16:creationId xmlns:a16="http://schemas.microsoft.com/office/drawing/2014/main" id="{169A67A0-1E4D-4CC6-8B22-F68AEF70A0B9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6346" y="4266276"/>
              <a:ext cx="116634" cy="85941"/>
            </a:xfrm>
            <a:custGeom>
              <a:avLst/>
              <a:gdLst>
                <a:gd name="T0" fmla="*/ 8 w 19"/>
                <a:gd name="T1" fmla="*/ 4 h 14"/>
                <a:gd name="T2" fmla="*/ 0 w 19"/>
                <a:gd name="T3" fmla="*/ 3 h 14"/>
                <a:gd name="T4" fmla="*/ 0 w 19"/>
                <a:gd name="T5" fmla="*/ 3 h 14"/>
                <a:gd name="T6" fmla="*/ 2 w 19"/>
                <a:gd name="T7" fmla="*/ 6 h 14"/>
                <a:gd name="T8" fmla="*/ 2 w 19"/>
                <a:gd name="T9" fmla="*/ 6 h 14"/>
                <a:gd name="T10" fmla="*/ 19 w 19"/>
                <a:gd name="T11" fmla="*/ 14 h 14"/>
                <a:gd name="T12" fmla="*/ 19 w 19"/>
                <a:gd name="T13" fmla="*/ 13 h 14"/>
                <a:gd name="T14" fmla="*/ 8 w 19"/>
                <a:gd name="T15" fmla="*/ 4 h 14"/>
                <a:gd name="T16" fmla="*/ 8 w 19"/>
                <a:gd name="T17" fmla="*/ 4 h 14"/>
                <a:gd name="T18" fmla="*/ 8 w 19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8" y="4"/>
                  </a:moveTo>
                  <a:cubicBezTo>
                    <a:pt x="4" y="4"/>
                    <a:pt x="2" y="0"/>
                    <a:pt x="0" y="3"/>
                  </a:cubicBez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ubicBezTo>
                    <a:pt x="3" y="8"/>
                    <a:pt x="17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3"/>
                    <a:pt x="12" y="11"/>
                    <a:pt x="8" y="4"/>
                  </a:cubicBezTo>
                  <a:lnTo>
                    <a:pt x="8" y="4"/>
                  </a:lnTo>
                  <a:lnTo>
                    <a:pt x="8" y="4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8" name="Freeform 114">
              <a:extLst>
                <a:ext uri="{FF2B5EF4-FFF2-40B4-BE49-F238E27FC236}">
                  <a16:creationId xmlns:a16="http://schemas.microsoft.com/office/drawing/2014/main" id="{ADC7088B-5D91-4A71-A505-22673D564A49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7732" y="4382910"/>
              <a:ext cx="79802" cy="153466"/>
            </a:xfrm>
            <a:custGeom>
              <a:avLst/>
              <a:gdLst>
                <a:gd name="T0" fmla="*/ 8 w 13"/>
                <a:gd name="T1" fmla="*/ 8 h 25"/>
                <a:gd name="T2" fmla="*/ 0 w 13"/>
                <a:gd name="T3" fmla="*/ 5 h 25"/>
                <a:gd name="T4" fmla="*/ 3 w 13"/>
                <a:gd name="T5" fmla="*/ 9 h 25"/>
                <a:gd name="T6" fmla="*/ 1 w 13"/>
                <a:gd name="T7" fmla="*/ 13 h 25"/>
                <a:gd name="T8" fmla="*/ 5 w 13"/>
                <a:gd name="T9" fmla="*/ 16 h 25"/>
                <a:gd name="T10" fmla="*/ 13 w 13"/>
                <a:gd name="T11" fmla="*/ 25 h 25"/>
                <a:gd name="T12" fmla="*/ 13 w 13"/>
                <a:gd name="T13" fmla="*/ 19 h 25"/>
                <a:gd name="T14" fmla="*/ 10 w 13"/>
                <a:gd name="T15" fmla="*/ 11 h 25"/>
                <a:gd name="T16" fmla="*/ 8 w 13"/>
                <a:gd name="T17" fmla="*/ 8 h 25"/>
                <a:gd name="T18" fmla="*/ 8 w 13"/>
                <a:gd name="T19" fmla="*/ 8 h 25"/>
                <a:gd name="T20" fmla="*/ 8 w 13"/>
                <a:gd name="T2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5">
                  <a:moveTo>
                    <a:pt x="8" y="8"/>
                  </a:moveTo>
                  <a:cubicBezTo>
                    <a:pt x="6" y="7"/>
                    <a:pt x="2" y="0"/>
                    <a:pt x="0" y="5"/>
                  </a:cubicBezTo>
                  <a:cubicBezTo>
                    <a:pt x="0" y="6"/>
                    <a:pt x="3" y="7"/>
                    <a:pt x="3" y="9"/>
                  </a:cubicBezTo>
                  <a:cubicBezTo>
                    <a:pt x="3" y="11"/>
                    <a:pt x="1" y="11"/>
                    <a:pt x="1" y="13"/>
                  </a:cubicBezTo>
                  <a:cubicBezTo>
                    <a:pt x="1" y="15"/>
                    <a:pt x="3" y="15"/>
                    <a:pt x="5" y="16"/>
                  </a:cubicBezTo>
                  <a:cubicBezTo>
                    <a:pt x="9" y="17"/>
                    <a:pt x="8" y="25"/>
                    <a:pt x="13" y="25"/>
                  </a:cubicBezTo>
                  <a:cubicBezTo>
                    <a:pt x="13" y="22"/>
                    <a:pt x="13" y="20"/>
                    <a:pt x="13" y="19"/>
                  </a:cubicBezTo>
                  <a:cubicBezTo>
                    <a:pt x="12" y="16"/>
                    <a:pt x="10" y="15"/>
                    <a:pt x="10" y="11"/>
                  </a:cubicBezTo>
                  <a:cubicBezTo>
                    <a:pt x="10" y="8"/>
                    <a:pt x="8" y="8"/>
                    <a:pt x="8" y="8"/>
                  </a:cubicBezTo>
                  <a:lnTo>
                    <a:pt x="8" y="8"/>
                  </a:lnTo>
                  <a:lnTo>
                    <a:pt x="8" y="8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399" name="Freeform 115">
              <a:extLst>
                <a:ext uri="{FF2B5EF4-FFF2-40B4-BE49-F238E27FC236}">
                  <a16:creationId xmlns:a16="http://schemas.microsoft.com/office/drawing/2014/main" id="{608B88EE-C9B6-48AB-A740-E1A97F77A317}"/>
                </a:ext>
              </a:extLst>
            </p:cNvPr>
            <p:cNvSpPr>
              <a:spLocks/>
            </p:cNvSpPr>
            <p:nvPr/>
          </p:nvSpPr>
          <p:spPr bwMode="gray">
            <a:xfrm>
              <a:off x="5221413" y="6138563"/>
              <a:ext cx="42971" cy="30693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4 h 5"/>
                <a:gd name="T4" fmla="*/ 3 w 7"/>
                <a:gd name="T5" fmla="*/ 5 h 5"/>
                <a:gd name="T6" fmla="*/ 7 w 7"/>
                <a:gd name="T7" fmla="*/ 2 h 5"/>
                <a:gd name="T8" fmla="*/ 7 w 7"/>
                <a:gd name="T9" fmla="*/ 2 h 5"/>
                <a:gd name="T10" fmla="*/ 7 w 7"/>
                <a:gd name="T11" fmla="*/ 0 h 5"/>
                <a:gd name="T12" fmla="*/ 7 w 7"/>
                <a:gd name="T13" fmla="*/ 0 h 5"/>
                <a:gd name="T14" fmla="*/ 5 w 7"/>
                <a:gd name="T15" fmla="*/ 0 h 5"/>
                <a:gd name="T16" fmla="*/ 0 w 7"/>
                <a:gd name="T17" fmla="*/ 2 h 5"/>
                <a:gd name="T18" fmla="*/ 0 w 7"/>
                <a:gd name="T19" fmla="*/ 2 h 5"/>
                <a:gd name="T20" fmla="*/ 0 w 7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6" y="5"/>
                    <a:pt x="6" y="3"/>
                    <a:pt x="7" y="2"/>
                  </a:cubicBez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1" y="2"/>
                    <a:pt x="0" y="2"/>
                  </a:cubicBez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00" name="Freeform 116">
              <a:extLst>
                <a:ext uri="{FF2B5EF4-FFF2-40B4-BE49-F238E27FC236}">
                  <a16:creationId xmlns:a16="http://schemas.microsoft.com/office/drawing/2014/main" id="{A0CF9728-7764-4877-86E3-78F078E0597A}"/>
                </a:ext>
              </a:extLst>
            </p:cNvPr>
            <p:cNvSpPr>
              <a:spLocks/>
            </p:cNvSpPr>
            <p:nvPr/>
          </p:nvSpPr>
          <p:spPr bwMode="gray">
            <a:xfrm>
              <a:off x="5221413" y="6138563"/>
              <a:ext cx="42971" cy="30693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4 h 5"/>
                <a:gd name="T4" fmla="*/ 3 w 7"/>
                <a:gd name="T5" fmla="*/ 5 h 5"/>
                <a:gd name="T6" fmla="*/ 7 w 7"/>
                <a:gd name="T7" fmla="*/ 2 h 5"/>
                <a:gd name="T8" fmla="*/ 7 w 7"/>
                <a:gd name="T9" fmla="*/ 2 h 5"/>
                <a:gd name="T10" fmla="*/ 7 w 7"/>
                <a:gd name="T11" fmla="*/ 0 h 5"/>
                <a:gd name="T12" fmla="*/ 7 w 7"/>
                <a:gd name="T13" fmla="*/ 0 h 5"/>
                <a:gd name="T14" fmla="*/ 5 w 7"/>
                <a:gd name="T15" fmla="*/ 0 h 5"/>
                <a:gd name="T16" fmla="*/ 0 w 7"/>
                <a:gd name="T17" fmla="*/ 2 h 5"/>
                <a:gd name="T18" fmla="*/ 0 w 7"/>
                <a:gd name="T19" fmla="*/ 2 h 5"/>
                <a:gd name="T20" fmla="*/ 0 w 7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6" y="5"/>
                    <a:pt x="6" y="3"/>
                    <a:pt x="7" y="2"/>
                  </a:cubicBez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1" y="2"/>
                    <a:pt x="0" y="2"/>
                  </a:cubicBez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01" name="Freeform 117">
              <a:extLst>
                <a:ext uri="{FF2B5EF4-FFF2-40B4-BE49-F238E27FC236}">
                  <a16:creationId xmlns:a16="http://schemas.microsoft.com/office/drawing/2014/main" id="{BDE0147D-73CB-4E3B-B547-4FDBF8AEF4D3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6346" y="4266276"/>
              <a:ext cx="116634" cy="85941"/>
            </a:xfrm>
            <a:custGeom>
              <a:avLst/>
              <a:gdLst>
                <a:gd name="T0" fmla="*/ 8 w 19"/>
                <a:gd name="T1" fmla="*/ 4 h 14"/>
                <a:gd name="T2" fmla="*/ 0 w 19"/>
                <a:gd name="T3" fmla="*/ 3 h 14"/>
                <a:gd name="T4" fmla="*/ 0 w 19"/>
                <a:gd name="T5" fmla="*/ 3 h 14"/>
                <a:gd name="T6" fmla="*/ 2 w 19"/>
                <a:gd name="T7" fmla="*/ 6 h 14"/>
                <a:gd name="T8" fmla="*/ 2 w 19"/>
                <a:gd name="T9" fmla="*/ 6 h 14"/>
                <a:gd name="T10" fmla="*/ 19 w 19"/>
                <a:gd name="T11" fmla="*/ 14 h 14"/>
                <a:gd name="T12" fmla="*/ 19 w 19"/>
                <a:gd name="T13" fmla="*/ 13 h 14"/>
                <a:gd name="T14" fmla="*/ 8 w 19"/>
                <a:gd name="T15" fmla="*/ 4 h 14"/>
                <a:gd name="T16" fmla="*/ 8 w 19"/>
                <a:gd name="T17" fmla="*/ 4 h 14"/>
                <a:gd name="T18" fmla="*/ 8 w 19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8" y="4"/>
                  </a:moveTo>
                  <a:cubicBezTo>
                    <a:pt x="4" y="4"/>
                    <a:pt x="2" y="0"/>
                    <a:pt x="0" y="3"/>
                  </a:cubicBez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ubicBezTo>
                    <a:pt x="3" y="8"/>
                    <a:pt x="17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3"/>
                    <a:pt x="12" y="11"/>
                    <a:pt x="8" y="4"/>
                  </a:cubicBezTo>
                  <a:lnTo>
                    <a:pt x="8" y="4"/>
                  </a:lnTo>
                  <a:lnTo>
                    <a:pt x="8" y="4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2" name="Freeform 118">
              <a:extLst>
                <a:ext uri="{FF2B5EF4-FFF2-40B4-BE49-F238E27FC236}">
                  <a16:creationId xmlns:a16="http://schemas.microsoft.com/office/drawing/2014/main" id="{103C2DEB-DFBE-4717-8775-9B7B7FFE6E34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7732" y="4382910"/>
              <a:ext cx="79802" cy="153466"/>
            </a:xfrm>
            <a:custGeom>
              <a:avLst/>
              <a:gdLst>
                <a:gd name="T0" fmla="*/ 8 w 13"/>
                <a:gd name="T1" fmla="*/ 8 h 25"/>
                <a:gd name="T2" fmla="*/ 0 w 13"/>
                <a:gd name="T3" fmla="*/ 5 h 25"/>
                <a:gd name="T4" fmla="*/ 3 w 13"/>
                <a:gd name="T5" fmla="*/ 9 h 25"/>
                <a:gd name="T6" fmla="*/ 1 w 13"/>
                <a:gd name="T7" fmla="*/ 13 h 25"/>
                <a:gd name="T8" fmla="*/ 5 w 13"/>
                <a:gd name="T9" fmla="*/ 16 h 25"/>
                <a:gd name="T10" fmla="*/ 13 w 13"/>
                <a:gd name="T11" fmla="*/ 25 h 25"/>
                <a:gd name="T12" fmla="*/ 13 w 13"/>
                <a:gd name="T13" fmla="*/ 19 h 25"/>
                <a:gd name="T14" fmla="*/ 10 w 13"/>
                <a:gd name="T15" fmla="*/ 11 h 25"/>
                <a:gd name="T16" fmla="*/ 8 w 13"/>
                <a:gd name="T17" fmla="*/ 8 h 25"/>
                <a:gd name="T18" fmla="*/ 8 w 13"/>
                <a:gd name="T19" fmla="*/ 8 h 25"/>
                <a:gd name="T20" fmla="*/ 8 w 13"/>
                <a:gd name="T2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5">
                  <a:moveTo>
                    <a:pt x="8" y="8"/>
                  </a:moveTo>
                  <a:cubicBezTo>
                    <a:pt x="6" y="7"/>
                    <a:pt x="2" y="0"/>
                    <a:pt x="0" y="5"/>
                  </a:cubicBezTo>
                  <a:cubicBezTo>
                    <a:pt x="0" y="6"/>
                    <a:pt x="3" y="7"/>
                    <a:pt x="3" y="9"/>
                  </a:cubicBezTo>
                  <a:cubicBezTo>
                    <a:pt x="3" y="11"/>
                    <a:pt x="1" y="11"/>
                    <a:pt x="1" y="13"/>
                  </a:cubicBezTo>
                  <a:cubicBezTo>
                    <a:pt x="1" y="15"/>
                    <a:pt x="3" y="15"/>
                    <a:pt x="5" y="16"/>
                  </a:cubicBezTo>
                  <a:cubicBezTo>
                    <a:pt x="9" y="17"/>
                    <a:pt x="8" y="25"/>
                    <a:pt x="13" y="25"/>
                  </a:cubicBezTo>
                  <a:cubicBezTo>
                    <a:pt x="13" y="22"/>
                    <a:pt x="13" y="20"/>
                    <a:pt x="13" y="19"/>
                  </a:cubicBezTo>
                  <a:cubicBezTo>
                    <a:pt x="12" y="16"/>
                    <a:pt x="10" y="15"/>
                    <a:pt x="10" y="11"/>
                  </a:cubicBezTo>
                  <a:cubicBezTo>
                    <a:pt x="10" y="8"/>
                    <a:pt x="8" y="8"/>
                    <a:pt x="8" y="8"/>
                  </a:cubicBezTo>
                  <a:lnTo>
                    <a:pt x="8" y="8"/>
                  </a:lnTo>
                  <a:lnTo>
                    <a:pt x="8" y="8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3" name="Freeform 119">
              <a:extLst>
                <a:ext uri="{FF2B5EF4-FFF2-40B4-BE49-F238E27FC236}">
                  <a16:creationId xmlns:a16="http://schemas.microsoft.com/office/drawing/2014/main" id="{1E4D819E-5DF7-433A-A350-148270B4001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10106" y="3824293"/>
              <a:ext cx="61386" cy="85941"/>
            </a:xfrm>
            <a:custGeom>
              <a:avLst/>
              <a:gdLst>
                <a:gd name="T0" fmla="*/ 4 w 10"/>
                <a:gd name="T1" fmla="*/ 1 h 14"/>
                <a:gd name="T2" fmla="*/ 0 w 10"/>
                <a:gd name="T3" fmla="*/ 3 h 14"/>
                <a:gd name="T4" fmla="*/ 6 w 10"/>
                <a:gd name="T5" fmla="*/ 5 h 14"/>
                <a:gd name="T6" fmla="*/ 10 w 10"/>
                <a:gd name="T7" fmla="*/ 10 h 14"/>
                <a:gd name="T8" fmla="*/ 6 w 10"/>
                <a:gd name="T9" fmla="*/ 3 h 14"/>
                <a:gd name="T10" fmla="*/ 4 w 10"/>
                <a:gd name="T11" fmla="*/ 1 h 14"/>
                <a:gd name="T12" fmla="*/ 4 w 10"/>
                <a:gd name="T13" fmla="*/ 1 h 14"/>
                <a:gd name="T14" fmla="*/ 4 w 1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4">
                  <a:moveTo>
                    <a:pt x="4" y="1"/>
                  </a:moveTo>
                  <a:cubicBezTo>
                    <a:pt x="2" y="1"/>
                    <a:pt x="0" y="1"/>
                    <a:pt x="0" y="3"/>
                  </a:cubicBezTo>
                  <a:cubicBezTo>
                    <a:pt x="0" y="6"/>
                    <a:pt x="4" y="5"/>
                    <a:pt x="6" y="5"/>
                  </a:cubicBezTo>
                  <a:cubicBezTo>
                    <a:pt x="6" y="5"/>
                    <a:pt x="10" y="14"/>
                    <a:pt x="10" y="10"/>
                  </a:cubicBezTo>
                  <a:cubicBezTo>
                    <a:pt x="10" y="7"/>
                    <a:pt x="6" y="5"/>
                    <a:pt x="6" y="3"/>
                  </a:cubicBezTo>
                  <a:cubicBezTo>
                    <a:pt x="6" y="0"/>
                    <a:pt x="4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4" name="Freeform 120">
              <a:extLst>
                <a:ext uri="{FF2B5EF4-FFF2-40B4-BE49-F238E27FC236}">
                  <a16:creationId xmlns:a16="http://schemas.microsoft.com/office/drawing/2014/main" id="{CDC32374-9DAA-4E58-8BF4-D3186AB1E3F9}"/>
                </a:ext>
              </a:extLst>
            </p:cNvPr>
            <p:cNvSpPr>
              <a:spLocks/>
            </p:cNvSpPr>
            <p:nvPr/>
          </p:nvSpPr>
          <p:spPr bwMode="gray">
            <a:xfrm>
              <a:off x="1654859" y="3983898"/>
              <a:ext cx="55248" cy="30693"/>
            </a:xfrm>
            <a:custGeom>
              <a:avLst/>
              <a:gdLst>
                <a:gd name="T0" fmla="*/ 6 w 9"/>
                <a:gd name="T1" fmla="*/ 2 h 5"/>
                <a:gd name="T2" fmla="*/ 2 w 9"/>
                <a:gd name="T3" fmla="*/ 0 h 5"/>
                <a:gd name="T4" fmla="*/ 0 w 9"/>
                <a:gd name="T5" fmla="*/ 2 h 5"/>
                <a:gd name="T6" fmla="*/ 5 w 9"/>
                <a:gd name="T7" fmla="*/ 5 h 5"/>
                <a:gd name="T8" fmla="*/ 5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6 w 9"/>
                <a:gd name="T15" fmla="*/ 2 h 5"/>
                <a:gd name="T16" fmla="*/ 6 w 9"/>
                <a:gd name="T17" fmla="*/ 2 h 5"/>
                <a:gd name="T18" fmla="*/ 6 w 9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5">
                  <a:moveTo>
                    <a:pt x="6" y="2"/>
                  </a:moveTo>
                  <a:cubicBezTo>
                    <a:pt x="4" y="2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3" y="4"/>
                    <a:pt x="5" y="5"/>
                  </a:cubicBezTo>
                  <a:lnTo>
                    <a:pt x="5" y="5"/>
                  </a:lnTo>
                  <a:lnTo>
                    <a:pt x="9" y="5"/>
                  </a:lnTo>
                  <a:lnTo>
                    <a:pt x="9" y="5"/>
                  </a:lnTo>
                  <a:cubicBezTo>
                    <a:pt x="9" y="2"/>
                    <a:pt x="8" y="2"/>
                    <a:pt x="6" y="2"/>
                  </a:cubicBezTo>
                  <a:lnTo>
                    <a:pt x="6" y="2"/>
                  </a:lnTo>
                  <a:lnTo>
                    <a:pt x="6" y="2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5" name="Freeform 121">
              <a:extLst>
                <a:ext uri="{FF2B5EF4-FFF2-40B4-BE49-F238E27FC236}">
                  <a16:creationId xmlns:a16="http://schemas.microsoft.com/office/drawing/2014/main" id="{808B8798-128D-4859-B5C7-5748A0ECFF1B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846" y="3425281"/>
              <a:ext cx="36832" cy="24555"/>
            </a:xfrm>
            <a:custGeom>
              <a:avLst/>
              <a:gdLst>
                <a:gd name="T0" fmla="*/ 4 w 6"/>
                <a:gd name="T1" fmla="*/ 1 h 4"/>
                <a:gd name="T2" fmla="*/ 0 w 6"/>
                <a:gd name="T3" fmla="*/ 1 h 4"/>
                <a:gd name="T4" fmla="*/ 6 w 6"/>
                <a:gd name="T5" fmla="*/ 4 h 4"/>
                <a:gd name="T6" fmla="*/ 4 w 6"/>
                <a:gd name="T7" fmla="*/ 1 h 4"/>
                <a:gd name="T8" fmla="*/ 4 w 6"/>
                <a:gd name="T9" fmla="*/ 1 h 4"/>
                <a:gd name="T10" fmla="*/ 4 w 6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4" y="1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3"/>
                    <a:pt x="5" y="4"/>
                    <a:pt x="6" y="4"/>
                  </a:cubicBezTo>
                  <a:cubicBezTo>
                    <a:pt x="6" y="3"/>
                    <a:pt x="6" y="1"/>
                    <a:pt x="4" y="1"/>
                  </a:cubicBezTo>
                  <a:lnTo>
                    <a:pt x="4" y="1"/>
                  </a:lnTo>
                  <a:lnTo>
                    <a:pt x="4" y="1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6" name="Freeform 122">
              <a:extLst>
                <a:ext uri="{FF2B5EF4-FFF2-40B4-BE49-F238E27FC236}">
                  <a16:creationId xmlns:a16="http://schemas.microsoft.com/office/drawing/2014/main" id="{6DBB06CF-7314-4F75-B286-D14DCCED2B61}"/>
                </a:ext>
              </a:extLst>
            </p:cNvPr>
            <p:cNvSpPr>
              <a:spLocks/>
            </p:cNvSpPr>
            <p:nvPr/>
          </p:nvSpPr>
          <p:spPr bwMode="gray">
            <a:xfrm>
              <a:off x="1341787" y="3584886"/>
              <a:ext cx="73664" cy="67525"/>
            </a:xfrm>
            <a:custGeom>
              <a:avLst/>
              <a:gdLst>
                <a:gd name="T0" fmla="*/ 5 w 12"/>
                <a:gd name="T1" fmla="*/ 3 h 11"/>
                <a:gd name="T2" fmla="*/ 0 w 12"/>
                <a:gd name="T3" fmla="*/ 2 h 11"/>
                <a:gd name="T4" fmla="*/ 1 w 12"/>
                <a:gd name="T5" fmla="*/ 5 h 11"/>
                <a:gd name="T6" fmla="*/ 1 w 12"/>
                <a:gd name="T7" fmla="*/ 8 h 11"/>
                <a:gd name="T8" fmla="*/ 5 w 12"/>
                <a:gd name="T9" fmla="*/ 9 h 11"/>
                <a:gd name="T10" fmla="*/ 9 w 12"/>
                <a:gd name="T11" fmla="*/ 11 h 11"/>
                <a:gd name="T12" fmla="*/ 12 w 12"/>
                <a:gd name="T13" fmla="*/ 10 h 11"/>
                <a:gd name="T14" fmla="*/ 5 w 12"/>
                <a:gd name="T15" fmla="*/ 6 h 11"/>
                <a:gd name="T16" fmla="*/ 5 w 12"/>
                <a:gd name="T17" fmla="*/ 3 h 11"/>
                <a:gd name="T18" fmla="*/ 5 w 12"/>
                <a:gd name="T19" fmla="*/ 3 h 11"/>
                <a:gd name="T20" fmla="*/ 5 w 12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5" y="3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0"/>
                    <a:pt x="2" y="9"/>
                    <a:pt x="5" y="9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2" y="10"/>
                    <a:pt x="12" y="10"/>
                  </a:cubicBezTo>
                  <a:cubicBezTo>
                    <a:pt x="11" y="8"/>
                    <a:pt x="5" y="6"/>
                    <a:pt x="5" y="6"/>
                  </a:cubicBezTo>
                  <a:cubicBezTo>
                    <a:pt x="5" y="6"/>
                    <a:pt x="5" y="4"/>
                    <a:pt x="5" y="3"/>
                  </a:cubicBezTo>
                  <a:lnTo>
                    <a:pt x="5" y="3"/>
                  </a:lnTo>
                  <a:lnTo>
                    <a:pt x="5" y="3"/>
                  </a:lnTo>
                </a:path>
              </a:pathLst>
            </a:custGeom>
            <a:solidFill>
              <a:srgbClr val="1C2BA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kern="0">
                <a:solidFill>
                  <a:schemeClr val="bg1"/>
                </a:solidFill>
              </a:endParaRPr>
            </a:p>
          </p:txBody>
        </p:sp>
        <p:sp>
          <p:nvSpPr>
            <p:cNvPr id="407" name="Freeform 123">
              <a:extLst>
                <a:ext uri="{FF2B5EF4-FFF2-40B4-BE49-F238E27FC236}">
                  <a16:creationId xmlns:a16="http://schemas.microsoft.com/office/drawing/2014/main" id="{2C41D589-2A54-43BE-8BC8-0BE38AA66635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843" y="2909635"/>
              <a:ext cx="49109" cy="42971"/>
            </a:xfrm>
            <a:custGeom>
              <a:avLst/>
              <a:gdLst>
                <a:gd name="T0" fmla="*/ 6 w 8"/>
                <a:gd name="T1" fmla="*/ 0 h 7"/>
                <a:gd name="T2" fmla="*/ 8 w 8"/>
                <a:gd name="T3" fmla="*/ 3 h 7"/>
                <a:gd name="T4" fmla="*/ 4 w 8"/>
                <a:gd name="T5" fmla="*/ 7 h 7"/>
                <a:gd name="T6" fmla="*/ 4 w 8"/>
                <a:gd name="T7" fmla="*/ 7 h 7"/>
                <a:gd name="T8" fmla="*/ 4 w 8"/>
                <a:gd name="T9" fmla="*/ 4 h 7"/>
                <a:gd name="T10" fmla="*/ 4 w 8"/>
                <a:gd name="T11" fmla="*/ 4 h 7"/>
                <a:gd name="T12" fmla="*/ 0 w 8"/>
                <a:gd name="T13" fmla="*/ 3 h 7"/>
                <a:gd name="T14" fmla="*/ 5 w 8"/>
                <a:gd name="T15" fmla="*/ 0 h 7"/>
                <a:gd name="T16" fmla="*/ 8 w 8"/>
                <a:gd name="T17" fmla="*/ 2 h 7"/>
                <a:gd name="T18" fmla="*/ 8 w 8"/>
                <a:gd name="T19" fmla="*/ 2 h 7"/>
                <a:gd name="T20" fmla="*/ 6 w 8"/>
                <a:gd name="T21" fmla="*/ 0 h 7"/>
                <a:gd name="T22" fmla="*/ 6 w 8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7" y="1"/>
                    <a:pt x="8" y="2"/>
                    <a:pt x="8" y="3"/>
                  </a:cubicBezTo>
                  <a:cubicBezTo>
                    <a:pt x="8" y="5"/>
                    <a:pt x="5" y="6"/>
                    <a:pt x="4" y="7"/>
                  </a:cubicBez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0"/>
                    <a:pt x="7" y="2"/>
                    <a:pt x="8" y="2"/>
                  </a:cubicBez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</a:path>
              </a:pathLst>
            </a:custGeom>
            <a:solidFill>
              <a:srgbClr val="D0D0D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08" name="Freeform 124">
              <a:extLst>
                <a:ext uri="{FF2B5EF4-FFF2-40B4-BE49-F238E27FC236}">
                  <a16:creationId xmlns:a16="http://schemas.microsoft.com/office/drawing/2014/main" id="{F104FBAD-29D7-4F0F-AA59-DCDE4869259C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463" y="2252800"/>
              <a:ext cx="36832" cy="30693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5 h 5"/>
                <a:gd name="T4" fmla="*/ 6 w 6"/>
                <a:gd name="T5" fmla="*/ 3 h 5"/>
                <a:gd name="T6" fmla="*/ 0 w 6"/>
                <a:gd name="T7" fmla="*/ 3 h 5"/>
                <a:gd name="T8" fmla="*/ 0 w 6"/>
                <a:gd name="T9" fmla="*/ 3 h 5"/>
                <a:gd name="T10" fmla="*/ 0 w 6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0" y="5"/>
                    <a:pt x="2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0" y="0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09" name="Freeform 125">
              <a:extLst>
                <a:ext uri="{FF2B5EF4-FFF2-40B4-BE49-F238E27FC236}">
                  <a16:creationId xmlns:a16="http://schemas.microsoft.com/office/drawing/2014/main" id="{7E5E0844-BB6A-4942-8E56-4A5BBA7B47BE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6443" y="2375573"/>
              <a:ext cx="67525" cy="67525"/>
            </a:xfrm>
            <a:custGeom>
              <a:avLst/>
              <a:gdLst>
                <a:gd name="T0" fmla="*/ 0 w 11"/>
                <a:gd name="T1" fmla="*/ 9 h 11"/>
                <a:gd name="T2" fmla="*/ 4 w 11"/>
                <a:gd name="T3" fmla="*/ 9 h 11"/>
                <a:gd name="T4" fmla="*/ 8 w 11"/>
                <a:gd name="T5" fmla="*/ 6 h 11"/>
                <a:gd name="T6" fmla="*/ 11 w 11"/>
                <a:gd name="T7" fmla="*/ 0 h 11"/>
                <a:gd name="T8" fmla="*/ 0 w 11"/>
                <a:gd name="T9" fmla="*/ 9 h 11"/>
                <a:gd name="T10" fmla="*/ 0 w 11"/>
                <a:gd name="T11" fmla="*/ 9 h 11"/>
                <a:gd name="T12" fmla="*/ 0 w 1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cubicBezTo>
                    <a:pt x="0" y="11"/>
                    <a:pt x="4" y="9"/>
                    <a:pt x="4" y="9"/>
                  </a:cubicBezTo>
                  <a:cubicBezTo>
                    <a:pt x="7" y="9"/>
                    <a:pt x="8" y="11"/>
                    <a:pt x="8" y="6"/>
                  </a:cubicBezTo>
                  <a:cubicBezTo>
                    <a:pt x="8" y="4"/>
                    <a:pt x="11" y="3"/>
                    <a:pt x="11" y="0"/>
                  </a:cubicBezTo>
                  <a:cubicBezTo>
                    <a:pt x="8" y="0"/>
                    <a:pt x="0" y="5"/>
                    <a:pt x="0" y="9"/>
                  </a:cubicBez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0" name="Freeform 126">
              <a:extLst>
                <a:ext uri="{FF2B5EF4-FFF2-40B4-BE49-F238E27FC236}">
                  <a16:creationId xmlns:a16="http://schemas.microsoft.com/office/drawing/2014/main" id="{E595CDFD-A06A-4452-B1C0-B53CC4E05B0C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6938" y="2418543"/>
              <a:ext cx="18416" cy="24555"/>
            </a:xfrm>
            <a:custGeom>
              <a:avLst/>
              <a:gdLst>
                <a:gd name="T0" fmla="*/ 0 w 3"/>
                <a:gd name="T1" fmla="*/ 3 h 4"/>
                <a:gd name="T2" fmla="*/ 3 w 3"/>
                <a:gd name="T3" fmla="*/ 3 h 4"/>
                <a:gd name="T4" fmla="*/ 3 w 3"/>
                <a:gd name="T5" fmla="*/ 3 h 4"/>
                <a:gd name="T6" fmla="*/ 3 w 3"/>
                <a:gd name="T7" fmla="*/ 0 h 4"/>
                <a:gd name="T8" fmla="*/ 3 w 3"/>
                <a:gd name="T9" fmla="*/ 0 h 4"/>
                <a:gd name="T10" fmla="*/ 0 w 3"/>
                <a:gd name="T11" fmla="*/ 3 h 4"/>
                <a:gd name="T12" fmla="*/ 0 w 3"/>
                <a:gd name="T13" fmla="*/ 3 h 4"/>
                <a:gd name="T14" fmla="*/ 0 w 3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2" y="4"/>
                    <a:pt x="3" y="3"/>
                    <a:pt x="3" y="3"/>
                  </a:cubicBez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0" y="1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1" name="Freeform 127">
              <a:extLst>
                <a:ext uri="{FF2B5EF4-FFF2-40B4-BE49-F238E27FC236}">
                  <a16:creationId xmlns:a16="http://schemas.microsoft.com/office/drawing/2014/main" id="{FFFDB8DA-0DD0-4310-8CBA-44E24727780F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9909" y="2529039"/>
              <a:ext cx="85941" cy="67525"/>
            </a:xfrm>
            <a:custGeom>
              <a:avLst/>
              <a:gdLst>
                <a:gd name="T0" fmla="*/ 0 w 14"/>
                <a:gd name="T1" fmla="*/ 4 h 11"/>
                <a:gd name="T2" fmla="*/ 2 w 14"/>
                <a:gd name="T3" fmla="*/ 7 h 11"/>
                <a:gd name="T4" fmla="*/ 0 w 14"/>
                <a:gd name="T5" fmla="*/ 9 h 11"/>
                <a:gd name="T6" fmla="*/ 3 w 14"/>
                <a:gd name="T7" fmla="*/ 10 h 11"/>
                <a:gd name="T8" fmla="*/ 6 w 14"/>
                <a:gd name="T9" fmla="*/ 8 h 11"/>
                <a:gd name="T10" fmla="*/ 11 w 14"/>
                <a:gd name="T11" fmla="*/ 11 h 11"/>
                <a:gd name="T12" fmla="*/ 14 w 14"/>
                <a:gd name="T13" fmla="*/ 11 h 11"/>
                <a:gd name="T14" fmla="*/ 14 w 14"/>
                <a:gd name="T15" fmla="*/ 11 h 11"/>
                <a:gd name="T16" fmla="*/ 14 w 14"/>
                <a:gd name="T17" fmla="*/ 4 h 11"/>
                <a:gd name="T18" fmla="*/ 14 w 14"/>
                <a:gd name="T19" fmla="*/ 4 h 11"/>
                <a:gd name="T20" fmla="*/ 0 w 14"/>
                <a:gd name="T21" fmla="*/ 4 h 11"/>
                <a:gd name="T22" fmla="*/ 0 w 14"/>
                <a:gd name="T23" fmla="*/ 4 h 11"/>
                <a:gd name="T24" fmla="*/ 0 w 14"/>
                <a:gd name="T2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0" y="4"/>
                  </a:moveTo>
                  <a:cubicBezTo>
                    <a:pt x="0" y="5"/>
                    <a:pt x="2" y="6"/>
                    <a:pt x="2" y="7"/>
                  </a:cubicBezTo>
                  <a:cubicBezTo>
                    <a:pt x="2" y="8"/>
                    <a:pt x="0" y="9"/>
                    <a:pt x="0" y="9"/>
                  </a:cubicBezTo>
                  <a:cubicBezTo>
                    <a:pt x="0" y="10"/>
                    <a:pt x="2" y="10"/>
                    <a:pt x="3" y="10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8"/>
                    <a:pt x="9" y="11"/>
                    <a:pt x="11" y="11"/>
                  </a:cubicBezTo>
                  <a:cubicBezTo>
                    <a:pt x="14" y="11"/>
                    <a:pt x="13" y="11"/>
                    <a:pt x="14" y="11"/>
                  </a:cubicBezTo>
                  <a:lnTo>
                    <a:pt x="14" y="11"/>
                  </a:lnTo>
                  <a:lnTo>
                    <a:pt x="14" y="4"/>
                  </a:lnTo>
                  <a:lnTo>
                    <a:pt x="14" y="4"/>
                  </a:lnTo>
                  <a:cubicBezTo>
                    <a:pt x="7" y="4"/>
                    <a:pt x="1" y="0"/>
                    <a:pt x="0" y="4"/>
                  </a:cubicBez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2" name="Freeform 128">
              <a:extLst>
                <a:ext uri="{FF2B5EF4-FFF2-40B4-BE49-F238E27FC236}">
                  <a16:creationId xmlns:a16="http://schemas.microsoft.com/office/drawing/2014/main" id="{CF7E0E27-250A-40C0-9353-B618FB487393}"/>
                </a:ext>
              </a:extLst>
            </p:cNvPr>
            <p:cNvSpPr>
              <a:spLocks/>
            </p:cNvSpPr>
            <p:nvPr/>
          </p:nvSpPr>
          <p:spPr bwMode="gray">
            <a:xfrm>
              <a:off x="1814463" y="2252800"/>
              <a:ext cx="36832" cy="30693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5 h 5"/>
                <a:gd name="T4" fmla="*/ 6 w 6"/>
                <a:gd name="T5" fmla="*/ 3 h 5"/>
                <a:gd name="T6" fmla="*/ 0 w 6"/>
                <a:gd name="T7" fmla="*/ 3 h 5"/>
                <a:gd name="T8" fmla="*/ 0 w 6"/>
                <a:gd name="T9" fmla="*/ 3 h 5"/>
                <a:gd name="T10" fmla="*/ 0 w 6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0" y="5"/>
                    <a:pt x="2" y="5"/>
                    <a:pt x="4" y="5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0" y="0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3" name="Freeform 129">
              <a:extLst>
                <a:ext uri="{FF2B5EF4-FFF2-40B4-BE49-F238E27FC236}">
                  <a16:creationId xmlns:a16="http://schemas.microsoft.com/office/drawing/2014/main" id="{07E84744-7C3D-445A-BA37-39C09FE2127A}"/>
                </a:ext>
              </a:extLst>
            </p:cNvPr>
            <p:cNvSpPr>
              <a:spLocks/>
            </p:cNvSpPr>
            <p:nvPr/>
          </p:nvSpPr>
          <p:spPr bwMode="gray">
            <a:xfrm>
              <a:off x="1636443" y="2375573"/>
              <a:ext cx="67525" cy="67525"/>
            </a:xfrm>
            <a:custGeom>
              <a:avLst/>
              <a:gdLst>
                <a:gd name="T0" fmla="*/ 0 w 11"/>
                <a:gd name="T1" fmla="*/ 9 h 11"/>
                <a:gd name="T2" fmla="*/ 4 w 11"/>
                <a:gd name="T3" fmla="*/ 9 h 11"/>
                <a:gd name="T4" fmla="*/ 8 w 11"/>
                <a:gd name="T5" fmla="*/ 6 h 11"/>
                <a:gd name="T6" fmla="*/ 11 w 11"/>
                <a:gd name="T7" fmla="*/ 0 h 11"/>
                <a:gd name="T8" fmla="*/ 0 w 11"/>
                <a:gd name="T9" fmla="*/ 9 h 11"/>
                <a:gd name="T10" fmla="*/ 0 w 11"/>
                <a:gd name="T11" fmla="*/ 9 h 11"/>
                <a:gd name="T12" fmla="*/ 0 w 1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cubicBezTo>
                    <a:pt x="0" y="11"/>
                    <a:pt x="4" y="9"/>
                    <a:pt x="4" y="9"/>
                  </a:cubicBezTo>
                  <a:cubicBezTo>
                    <a:pt x="7" y="9"/>
                    <a:pt x="8" y="11"/>
                    <a:pt x="8" y="6"/>
                  </a:cubicBezTo>
                  <a:cubicBezTo>
                    <a:pt x="8" y="4"/>
                    <a:pt x="11" y="3"/>
                    <a:pt x="11" y="0"/>
                  </a:cubicBezTo>
                  <a:cubicBezTo>
                    <a:pt x="8" y="0"/>
                    <a:pt x="0" y="5"/>
                    <a:pt x="0" y="9"/>
                  </a:cubicBez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D0D0D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4" name="Freeform 130">
              <a:extLst>
                <a:ext uri="{FF2B5EF4-FFF2-40B4-BE49-F238E27FC236}">
                  <a16:creationId xmlns:a16="http://schemas.microsoft.com/office/drawing/2014/main" id="{42A866B7-35AE-45D4-963A-3CFC22C041B1}"/>
                </a:ext>
              </a:extLst>
            </p:cNvPr>
            <p:cNvSpPr>
              <a:spLocks/>
            </p:cNvSpPr>
            <p:nvPr/>
          </p:nvSpPr>
          <p:spPr bwMode="gray">
            <a:xfrm>
              <a:off x="1746938" y="2418543"/>
              <a:ext cx="18416" cy="24555"/>
            </a:xfrm>
            <a:custGeom>
              <a:avLst/>
              <a:gdLst>
                <a:gd name="T0" fmla="*/ 0 w 3"/>
                <a:gd name="T1" fmla="*/ 3 h 4"/>
                <a:gd name="T2" fmla="*/ 3 w 3"/>
                <a:gd name="T3" fmla="*/ 3 h 4"/>
                <a:gd name="T4" fmla="*/ 3 w 3"/>
                <a:gd name="T5" fmla="*/ 3 h 4"/>
                <a:gd name="T6" fmla="*/ 3 w 3"/>
                <a:gd name="T7" fmla="*/ 0 h 4"/>
                <a:gd name="T8" fmla="*/ 3 w 3"/>
                <a:gd name="T9" fmla="*/ 0 h 4"/>
                <a:gd name="T10" fmla="*/ 0 w 3"/>
                <a:gd name="T11" fmla="*/ 3 h 4"/>
                <a:gd name="T12" fmla="*/ 0 w 3"/>
                <a:gd name="T13" fmla="*/ 3 h 4"/>
                <a:gd name="T14" fmla="*/ 0 w 3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2" y="4"/>
                    <a:pt x="3" y="3"/>
                    <a:pt x="3" y="3"/>
                  </a:cubicBezTo>
                  <a:lnTo>
                    <a:pt x="3" y="3"/>
                  </a:ln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0" y="1"/>
                    <a:pt x="0" y="3"/>
                  </a:cubicBez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0D0D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5" name="Freeform 131">
              <a:extLst>
                <a:ext uri="{FF2B5EF4-FFF2-40B4-BE49-F238E27FC236}">
                  <a16:creationId xmlns:a16="http://schemas.microsoft.com/office/drawing/2014/main" id="{4ECF2F13-0F6C-4F3F-BFD9-77782301B8BB}"/>
                </a:ext>
              </a:extLst>
            </p:cNvPr>
            <p:cNvSpPr>
              <a:spLocks/>
            </p:cNvSpPr>
            <p:nvPr/>
          </p:nvSpPr>
          <p:spPr bwMode="gray">
            <a:xfrm>
              <a:off x="1789909" y="2529039"/>
              <a:ext cx="85941" cy="67525"/>
            </a:xfrm>
            <a:custGeom>
              <a:avLst/>
              <a:gdLst>
                <a:gd name="T0" fmla="*/ 0 w 14"/>
                <a:gd name="T1" fmla="*/ 4 h 11"/>
                <a:gd name="T2" fmla="*/ 2 w 14"/>
                <a:gd name="T3" fmla="*/ 7 h 11"/>
                <a:gd name="T4" fmla="*/ 0 w 14"/>
                <a:gd name="T5" fmla="*/ 9 h 11"/>
                <a:gd name="T6" fmla="*/ 3 w 14"/>
                <a:gd name="T7" fmla="*/ 10 h 11"/>
                <a:gd name="T8" fmla="*/ 6 w 14"/>
                <a:gd name="T9" fmla="*/ 8 h 11"/>
                <a:gd name="T10" fmla="*/ 11 w 14"/>
                <a:gd name="T11" fmla="*/ 11 h 11"/>
                <a:gd name="T12" fmla="*/ 14 w 14"/>
                <a:gd name="T13" fmla="*/ 11 h 11"/>
                <a:gd name="T14" fmla="*/ 14 w 14"/>
                <a:gd name="T15" fmla="*/ 11 h 11"/>
                <a:gd name="T16" fmla="*/ 14 w 14"/>
                <a:gd name="T17" fmla="*/ 4 h 11"/>
                <a:gd name="T18" fmla="*/ 14 w 14"/>
                <a:gd name="T19" fmla="*/ 4 h 11"/>
                <a:gd name="T20" fmla="*/ 0 w 14"/>
                <a:gd name="T21" fmla="*/ 4 h 11"/>
                <a:gd name="T22" fmla="*/ 0 w 14"/>
                <a:gd name="T23" fmla="*/ 4 h 11"/>
                <a:gd name="T24" fmla="*/ 0 w 14"/>
                <a:gd name="T2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0" y="4"/>
                  </a:moveTo>
                  <a:cubicBezTo>
                    <a:pt x="0" y="5"/>
                    <a:pt x="2" y="6"/>
                    <a:pt x="2" y="7"/>
                  </a:cubicBezTo>
                  <a:cubicBezTo>
                    <a:pt x="2" y="8"/>
                    <a:pt x="0" y="9"/>
                    <a:pt x="0" y="9"/>
                  </a:cubicBezTo>
                  <a:cubicBezTo>
                    <a:pt x="0" y="10"/>
                    <a:pt x="2" y="10"/>
                    <a:pt x="3" y="10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8"/>
                    <a:pt x="9" y="11"/>
                    <a:pt x="11" y="11"/>
                  </a:cubicBezTo>
                  <a:cubicBezTo>
                    <a:pt x="14" y="11"/>
                    <a:pt x="13" y="11"/>
                    <a:pt x="14" y="11"/>
                  </a:cubicBezTo>
                  <a:lnTo>
                    <a:pt x="14" y="11"/>
                  </a:lnTo>
                  <a:lnTo>
                    <a:pt x="14" y="4"/>
                  </a:lnTo>
                  <a:lnTo>
                    <a:pt x="14" y="4"/>
                  </a:lnTo>
                  <a:cubicBezTo>
                    <a:pt x="7" y="4"/>
                    <a:pt x="1" y="0"/>
                    <a:pt x="0" y="4"/>
                  </a:cubicBez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solidFill>
              <a:srgbClr val="D0D0D0"/>
            </a:solidFill>
            <a:ln w="9525" cap="flat" cmpd="sng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6" name="Line 132">
              <a:extLst>
                <a:ext uri="{FF2B5EF4-FFF2-40B4-BE49-F238E27FC236}">
                  <a16:creationId xmlns:a16="http://schemas.microsoft.com/office/drawing/2014/main" id="{3F23C683-2226-461B-AEB5-0EA3DBA32EF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887528" y="2971021"/>
              <a:ext cx="42971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7" name="Freeform 133">
              <a:extLst>
                <a:ext uri="{FF2B5EF4-FFF2-40B4-BE49-F238E27FC236}">
                  <a16:creationId xmlns:a16="http://schemas.microsoft.com/office/drawing/2014/main" id="{9E469BC9-7EDB-4D5D-97DD-03D8DA2E7598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2692" y="2160720"/>
              <a:ext cx="1535" cy="12277"/>
            </a:xfrm>
            <a:custGeom>
              <a:avLst/>
              <a:gdLst>
                <a:gd name="T0" fmla="*/ 4 h 8"/>
                <a:gd name="T1" fmla="*/ 0 h 8"/>
                <a:gd name="T2" fmla="*/ 0 h 8"/>
                <a:gd name="T3" fmla="*/ 8 h 8"/>
                <a:gd name="T4" fmla="*/ 8 h 8"/>
                <a:gd name="T5" fmla="*/ 4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8" name="Freeform 134">
              <a:extLst>
                <a:ext uri="{FF2B5EF4-FFF2-40B4-BE49-F238E27FC236}">
                  <a16:creationId xmlns:a16="http://schemas.microsoft.com/office/drawing/2014/main" id="{3009FCCB-D140-4668-8265-6386FBB614ED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3080" y="5131825"/>
              <a:ext cx="6139" cy="12277"/>
            </a:xfrm>
            <a:custGeom>
              <a:avLst/>
              <a:gdLst>
                <a:gd name="T0" fmla="*/ 4 w 4"/>
                <a:gd name="T1" fmla="*/ 4 h 8"/>
                <a:gd name="T2" fmla="*/ 4 w 4"/>
                <a:gd name="T3" fmla="*/ 0 h 8"/>
                <a:gd name="T4" fmla="*/ 0 w 4"/>
                <a:gd name="T5" fmla="*/ 0 h 8"/>
                <a:gd name="T6" fmla="*/ 0 w 4"/>
                <a:gd name="T7" fmla="*/ 8 h 8"/>
                <a:gd name="T8" fmla="*/ 4 w 4"/>
                <a:gd name="T9" fmla="*/ 8 h 8"/>
                <a:gd name="T10" fmla="*/ 4 w 4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4" y="4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19" name="Freeform 135">
              <a:extLst>
                <a:ext uri="{FF2B5EF4-FFF2-40B4-BE49-F238E27FC236}">
                  <a16:creationId xmlns:a16="http://schemas.microsoft.com/office/drawing/2014/main" id="{FB911B54-028C-465D-8EDD-3E2C8CA216DA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0110" y="4272415"/>
              <a:ext cx="1535" cy="6139"/>
            </a:xfrm>
            <a:custGeom>
              <a:avLst/>
              <a:gdLst>
                <a:gd name="T0" fmla="*/ 0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solidFill>
              <a:srgbClr val="D0D0D0"/>
            </a:solidFill>
            <a:ln w="0">
              <a:solidFill>
                <a:srgbClr val="90909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0" name="Freeform 136">
              <a:extLst>
                <a:ext uri="{FF2B5EF4-FFF2-40B4-BE49-F238E27FC236}">
                  <a16:creationId xmlns:a16="http://schemas.microsoft.com/office/drawing/2014/main" id="{554F3ECA-9CFF-4EE6-B025-901CFAC88EF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4973" y="4346078"/>
              <a:ext cx="6139" cy="1535"/>
            </a:xfrm>
            <a:custGeom>
              <a:avLst/>
              <a:gdLst>
                <a:gd name="T0" fmla="*/ 1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0D0D0"/>
            </a:solidFill>
            <a:ln w="0">
              <a:solidFill>
                <a:srgbClr val="90909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1" name="Line 137">
              <a:extLst>
                <a:ext uri="{FF2B5EF4-FFF2-40B4-BE49-F238E27FC236}">
                  <a16:creationId xmlns:a16="http://schemas.microsoft.com/office/drawing/2014/main" id="{94DCF59C-653B-4F2E-9F67-78389DCB9BE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097441" y="2529039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2" name="Line 138">
              <a:extLst>
                <a:ext uri="{FF2B5EF4-FFF2-40B4-BE49-F238E27FC236}">
                  <a16:creationId xmlns:a16="http://schemas.microsoft.com/office/drawing/2014/main" id="{72DA873D-FB6F-4EB5-8130-B168588978A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294477" y="369538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3" name="Freeform 139">
              <a:extLst>
                <a:ext uri="{FF2B5EF4-FFF2-40B4-BE49-F238E27FC236}">
                  <a16:creationId xmlns:a16="http://schemas.microsoft.com/office/drawing/2014/main" id="{E5FD58C7-7F43-44DD-A6C7-201186BEF801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4286" y="3142903"/>
              <a:ext cx="1535" cy="6139"/>
            </a:xfrm>
            <a:custGeom>
              <a:avLst/>
              <a:gdLst>
                <a:gd name="T0" fmla="*/ 0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solidFill>
              <a:srgbClr val="D0D0D0"/>
            </a:solidFill>
            <a:ln w="0">
              <a:solidFill>
                <a:srgbClr val="90909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4" name="Line 140">
              <a:extLst>
                <a:ext uri="{FF2B5EF4-FFF2-40B4-BE49-F238E27FC236}">
                  <a16:creationId xmlns:a16="http://schemas.microsoft.com/office/drawing/2014/main" id="{FFB9E6EB-7762-4DCE-8976-C71DD806D3F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017638" y="5757967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5" name="Line 141">
              <a:extLst>
                <a:ext uri="{FF2B5EF4-FFF2-40B4-BE49-F238E27FC236}">
                  <a16:creationId xmlns:a16="http://schemas.microsoft.com/office/drawing/2014/main" id="{0FA15D37-CE38-4D8E-9B8F-DC26F86C7B6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503791" y="519321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Line 142">
              <a:extLst>
                <a:ext uri="{FF2B5EF4-FFF2-40B4-BE49-F238E27FC236}">
                  <a16:creationId xmlns:a16="http://schemas.microsoft.com/office/drawing/2014/main" id="{75374A0A-E11E-417E-8671-30BE6DE0AAB2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2330110" y="4272415"/>
              <a:ext cx="1535" cy="6139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7" name="Line 143">
              <a:extLst>
                <a:ext uri="{FF2B5EF4-FFF2-40B4-BE49-F238E27FC236}">
                  <a16:creationId xmlns:a16="http://schemas.microsoft.com/office/drawing/2014/main" id="{43F6B727-C8EF-4739-AD1E-B89128D3A1F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238030" y="2486068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8" name="Freeform 144">
              <a:extLst>
                <a:ext uri="{FF2B5EF4-FFF2-40B4-BE49-F238E27FC236}">
                  <a16:creationId xmlns:a16="http://schemas.microsoft.com/office/drawing/2014/main" id="{DEE4CBD8-6F28-4060-87BA-2660452CAD21}"/>
                </a:ext>
              </a:extLst>
            </p:cNvPr>
            <p:cNvSpPr>
              <a:spLocks/>
            </p:cNvSpPr>
            <p:nvPr/>
          </p:nvSpPr>
          <p:spPr bwMode="gray">
            <a:xfrm>
              <a:off x="2219614" y="2486068"/>
              <a:ext cx="18416" cy="6139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2" y="1"/>
                    <a:pt x="0" y="1"/>
                  </a:cubicBezTo>
                </a:path>
              </a:pathLst>
            </a:custGeom>
            <a:solidFill>
              <a:srgbClr val="D0D0D0"/>
            </a:solidFill>
            <a:ln w="0">
              <a:solidFill>
                <a:srgbClr val="90909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29" name="Line 145">
              <a:extLst>
                <a:ext uri="{FF2B5EF4-FFF2-40B4-BE49-F238E27FC236}">
                  <a16:creationId xmlns:a16="http://schemas.microsoft.com/office/drawing/2014/main" id="{8D731DF1-51F9-4CE5-A1EC-24593617B51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465760" y="1540717"/>
              <a:ext cx="1535" cy="6139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Line 146">
              <a:extLst>
                <a:ext uri="{FF2B5EF4-FFF2-40B4-BE49-F238E27FC236}">
                  <a16:creationId xmlns:a16="http://schemas.microsoft.com/office/drawing/2014/main" id="{B50388D7-EA09-45CD-92DE-E7F9327E00E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502592" y="2768446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Line 147">
              <a:extLst>
                <a:ext uri="{FF2B5EF4-FFF2-40B4-BE49-F238E27FC236}">
                  <a16:creationId xmlns:a16="http://schemas.microsoft.com/office/drawing/2014/main" id="{785B0E8B-8F9E-4F53-8518-520E86F49AC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950713" y="3069240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2" name="Line 148">
              <a:extLst>
                <a:ext uri="{FF2B5EF4-FFF2-40B4-BE49-F238E27FC236}">
                  <a16:creationId xmlns:a16="http://schemas.microsoft.com/office/drawing/2014/main" id="{1F6D5006-F4CF-49FC-9369-AC5CDCABE06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637042" y="4904695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3" name="Line 149">
              <a:extLst>
                <a:ext uri="{FF2B5EF4-FFF2-40B4-BE49-F238E27FC236}">
                  <a16:creationId xmlns:a16="http://schemas.microsoft.com/office/drawing/2014/main" id="{D6F14A63-8D20-4226-B543-F951A341E399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2323971" y="4831032"/>
              <a:ext cx="1535" cy="6139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4" name="Line 150">
              <a:extLst>
                <a:ext uri="{FF2B5EF4-FFF2-40B4-BE49-F238E27FC236}">
                  <a16:creationId xmlns:a16="http://schemas.microsoft.com/office/drawing/2014/main" id="{79D24D8A-9FD0-4DD2-8FA3-C4146295230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637042" y="305696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5" name="Line 151">
              <a:extLst>
                <a:ext uri="{FF2B5EF4-FFF2-40B4-BE49-F238E27FC236}">
                  <a16:creationId xmlns:a16="http://schemas.microsoft.com/office/drawing/2014/main" id="{1AC79319-09D7-4AD0-BC4C-E4DE19114F5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393295" y="5696581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6" name="Line 152">
              <a:extLst>
                <a:ext uri="{FF2B5EF4-FFF2-40B4-BE49-F238E27FC236}">
                  <a16:creationId xmlns:a16="http://schemas.microsoft.com/office/drawing/2014/main" id="{DEB42E50-A916-4B7E-A8B9-1703D7F4539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043392" y="4339940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Line 153">
              <a:extLst>
                <a:ext uri="{FF2B5EF4-FFF2-40B4-BE49-F238E27FC236}">
                  <a16:creationId xmlns:a16="http://schemas.microsoft.com/office/drawing/2014/main" id="{53AE0164-E05F-4BEC-AB20-32693C4626A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399434" y="455479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8" name="Line 154">
              <a:extLst>
                <a:ext uri="{FF2B5EF4-FFF2-40B4-BE49-F238E27FC236}">
                  <a16:creationId xmlns:a16="http://schemas.microsoft.com/office/drawing/2014/main" id="{41D964AC-35CF-46F3-A602-B7F1A89D99D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092501" y="4106671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39" name="Line 155">
              <a:extLst>
                <a:ext uri="{FF2B5EF4-FFF2-40B4-BE49-F238E27FC236}">
                  <a16:creationId xmlns:a16="http://schemas.microsoft.com/office/drawing/2014/main" id="{AB5C777D-0C6D-47D4-AFE2-41660C2884D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840817" y="3676966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0" name="Line 156">
              <a:extLst>
                <a:ext uri="{FF2B5EF4-FFF2-40B4-BE49-F238E27FC236}">
                  <a16:creationId xmlns:a16="http://schemas.microsoft.com/office/drawing/2014/main" id="{7D65E596-A566-43DD-89BE-0D91BAEE1BE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5098640" y="4174196"/>
              <a:ext cx="1535" cy="6139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1" name="Line 157">
              <a:extLst>
                <a:ext uri="{FF2B5EF4-FFF2-40B4-BE49-F238E27FC236}">
                  <a16:creationId xmlns:a16="http://schemas.microsoft.com/office/drawing/2014/main" id="{C397C68C-F889-45D7-AEBF-FB526D095CA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632103" y="4573208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2" name="Line 158">
              <a:extLst>
                <a:ext uri="{FF2B5EF4-FFF2-40B4-BE49-F238E27FC236}">
                  <a16:creationId xmlns:a16="http://schemas.microsoft.com/office/drawing/2014/main" id="{161D047D-4F26-4798-85D3-2D937E2387AA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533285" y="4223305"/>
              <a:ext cx="6139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3" name="Freeform 159">
              <a:extLst>
                <a:ext uri="{FF2B5EF4-FFF2-40B4-BE49-F238E27FC236}">
                  <a16:creationId xmlns:a16="http://schemas.microsoft.com/office/drawing/2014/main" id="{29CF5F10-8975-4DF2-B183-A9AFEFC0B50D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2494" y="2639534"/>
              <a:ext cx="12277" cy="6139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0 h 4"/>
                <a:gd name="T4" fmla="*/ 4 w 8"/>
                <a:gd name="T5" fmla="*/ 0 h 4"/>
                <a:gd name="T6" fmla="*/ 4 w 8"/>
                <a:gd name="T7" fmla="*/ 0 h 4"/>
                <a:gd name="T8" fmla="*/ 4 w 8"/>
                <a:gd name="T9" fmla="*/ 0 h 4"/>
                <a:gd name="T10" fmla="*/ 0 w 8"/>
                <a:gd name="T11" fmla="*/ 0 h 4"/>
                <a:gd name="T12" fmla="*/ 0 w 8"/>
                <a:gd name="T13" fmla="*/ 0 h 4"/>
                <a:gd name="T14" fmla="*/ 0 w 8"/>
                <a:gd name="T15" fmla="*/ 0 h 4"/>
                <a:gd name="T16" fmla="*/ 0 w 8"/>
                <a:gd name="T17" fmla="*/ 4 h 4"/>
                <a:gd name="T18" fmla="*/ 8 w 8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4" name="Freeform 160">
              <a:extLst>
                <a:ext uri="{FF2B5EF4-FFF2-40B4-BE49-F238E27FC236}">
                  <a16:creationId xmlns:a16="http://schemas.microsoft.com/office/drawing/2014/main" id="{94CCA54E-4E3D-4DE3-B4DA-17DEE8EDADF9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8633" y="2645673"/>
              <a:ext cx="1535" cy="1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5" name="Freeform 161">
              <a:extLst>
                <a:ext uri="{FF2B5EF4-FFF2-40B4-BE49-F238E27FC236}">
                  <a16:creationId xmlns:a16="http://schemas.microsoft.com/office/drawing/2014/main" id="{77AA3B20-D94B-4749-B43F-80B84162406B}"/>
                </a:ext>
              </a:extLst>
            </p:cNvPr>
            <p:cNvSpPr>
              <a:spLocks/>
            </p:cNvSpPr>
            <p:nvPr/>
          </p:nvSpPr>
          <p:spPr bwMode="gray">
            <a:xfrm>
              <a:off x="3852494" y="2639534"/>
              <a:ext cx="12277" cy="6139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0 h 4"/>
                <a:gd name="T4" fmla="*/ 4 w 8"/>
                <a:gd name="T5" fmla="*/ 0 h 4"/>
                <a:gd name="T6" fmla="*/ 4 w 8"/>
                <a:gd name="T7" fmla="*/ 0 h 4"/>
                <a:gd name="T8" fmla="*/ 4 w 8"/>
                <a:gd name="T9" fmla="*/ 0 h 4"/>
                <a:gd name="T10" fmla="*/ 0 w 8"/>
                <a:gd name="T11" fmla="*/ 0 h 4"/>
                <a:gd name="T12" fmla="*/ 0 w 8"/>
                <a:gd name="T13" fmla="*/ 0 h 4"/>
                <a:gd name="T14" fmla="*/ 0 w 8"/>
                <a:gd name="T15" fmla="*/ 0 h 4"/>
                <a:gd name="T16" fmla="*/ 0 w 8"/>
                <a:gd name="T17" fmla="*/ 4 h 4"/>
                <a:gd name="T18" fmla="*/ 8 w 8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6" name="Freeform 162">
              <a:extLst>
                <a:ext uri="{FF2B5EF4-FFF2-40B4-BE49-F238E27FC236}">
                  <a16:creationId xmlns:a16="http://schemas.microsoft.com/office/drawing/2014/main" id="{B0258684-7AFA-40F1-B392-666694F2006B}"/>
                </a:ext>
              </a:extLst>
            </p:cNvPr>
            <p:cNvSpPr>
              <a:spLocks/>
            </p:cNvSpPr>
            <p:nvPr/>
          </p:nvSpPr>
          <p:spPr bwMode="gray">
            <a:xfrm>
              <a:off x="3140411" y="4775784"/>
              <a:ext cx="12277" cy="6139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4 h 4"/>
                <a:gd name="T4" fmla="*/ 8 w 8"/>
                <a:gd name="T5" fmla="*/ 0 h 4"/>
                <a:gd name="T6" fmla="*/ 4 w 8"/>
                <a:gd name="T7" fmla="*/ 0 h 4"/>
                <a:gd name="T8" fmla="*/ 4 w 8"/>
                <a:gd name="T9" fmla="*/ 0 h 4"/>
                <a:gd name="T10" fmla="*/ 4 w 8"/>
                <a:gd name="T11" fmla="*/ 0 h 4"/>
                <a:gd name="T12" fmla="*/ 0 w 8"/>
                <a:gd name="T13" fmla="*/ 0 h 4"/>
                <a:gd name="T14" fmla="*/ 0 w 8"/>
                <a:gd name="T15" fmla="*/ 4 h 4"/>
                <a:gd name="T16" fmla="*/ 0 w 8"/>
                <a:gd name="T17" fmla="*/ 4 h 4"/>
                <a:gd name="T18" fmla="*/ 8 w 8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4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7" name="Freeform 163">
              <a:extLst>
                <a:ext uri="{FF2B5EF4-FFF2-40B4-BE49-F238E27FC236}">
                  <a16:creationId xmlns:a16="http://schemas.microsoft.com/office/drawing/2014/main" id="{2C06DFA8-B679-46DD-BC1C-FD8E580F6549}"/>
                </a:ext>
              </a:extLst>
            </p:cNvPr>
            <p:cNvSpPr>
              <a:spLocks/>
            </p:cNvSpPr>
            <p:nvPr/>
          </p:nvSpPr>
          <p:spPr bwMode="gray">
            <a:xfrm>
              <a:off x="3146550" y="4781922"/>
              <a:ext cx="1535" cy="1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8" name="Freeform 164">
              <a:extLst>
                <a:ext uri="{FF2B5EF4-FFF2-40B4-BE49-F238E27FC236}">
                  <a16:creationId xmlns:a16="http://schemas.microsoft.com/office/drawing/2014/main" id="{24FE960B-1E53-40A9-B894-41F0473E687A}"/>
                </a:ext>
              </a:extLst>
            </p:cNvPr>
            <p:cNvSpPr>
              <a:spLocks/>
            </p:cNvSpPr>
            <p:nvPr/>
          </p:nvSpPr>
          <p:spPr bwMode="gray">
            <a:xfrm>
              <a:off x="3140411" y="4775784"/>
              <a:ext cx="12277" cy="6139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4 h 4"/>
                <a:gd name="T4" fmla="*/ 8 w 8"/>
                <a:gd name="T5" fmla="*/ 0 h 4"/>
                <a:gd name="T6" fmla="*/ 4 w 8"/>
                <a:gd name="T7" fmla="*/ 0 h 4"/>
                <a:gd name="T8" fmla="*/ 4 w 8"/>
                <a:gd name="T9" fmla="*/ 0 h 4"/>
                <a:gd name="T10" fmla="*/ 4 w 8"/>
                <a:gd name="T11" fmla="*/ 0 h 4"/>
                <a:gd name="T12" fmla="*/ 0 w 8"/>
                <a:gd name="T13" fmla="*/ 0 h 4"/>
                <a:gd name="T14" fmla="*/ 0 w 8"/>
                <a:gd name="T15" fmla="*/ 4 h 4"/>
                <a:gd name="T16" fmla="*/ 0 w 8"/>
                <a:gd name="T17" fmla="*/ 4 h 4"/>
                <a:gd name="T18" fmla="*/ 8 w 8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4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49" name="Freeform 165">
              <a:extLst>
                <a:ext uri="{FF2B5EF4-FFF2-40B4-BE49-F238E27FC236}">
                  <a16:creationId xmlns:a16="http://schemas.microsoft.com/office/drawing/2014/main" id="{3833CDDE-9F24-492A-B151-4F87F4695EB4}"/>
                </a:ext>
              </a:extLst>
            </p:cNvPr>
            <p:cNvSpPr>
              <a:spLocks/>
            </p:cNvSpPr>
            <p:nvPr/>
          </p:nvSpPr>
          <p:spPr bwMode="gray">
            <a:xfrm>
              <a:off x="2882588" y="4610040"/>
              <a:ext cx="1535" cy="1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0" name="Freeform 166">
              <a:extLst>
                <a:ext uri="{FF2B5EF4-FFF2-40B4-BE49-F238E27FC236}">
                  <a16:creationId xmlns:a16="http://schemas.microsoft.com/office/drawing/2014/main" id="{4B58C22C-8272-4B07-A65D-BE46F3E70DEC}"/>
                </a:ext>
              </a:extLst>
            </p:cNvPr>
            <p:cNvSpPr>
              <a:spLocks/>
            </p:cNvSpPr>
            <p:nvPr/>
          </p:nvSpPr>
          <p:spPr bwMode="gray">
            <a:xfrm>
              <a:off x="3306155" y="2479930"/>
              <a:ext cx="6139" cy="6139"/>
            </a:xfrm>
            <a:custGeom>
              <a:avLst/>
              <a:gdLst>
                <a:gd name="T0" fmla="*/ 4 w 4"/>
                <a:gd name="T1" fmla="*/ 4 h 4"/>
                <a:gd name="T2" fmla="*/ 4 w 4"/>
                <a:gd name="T3" fmla="*/ 0 h 4"/>
                <a:gd name="T4" fmla="*/ 4 w 4"/>
                <a:gd name="T5" fmla="*/ 0 h 4"/>
                <a:gd name="T6" fmla="*/ 4 w 4"/>
                <a:gd name="T7" fmla="*/ 0 h 4"/>
                <a:gd name="T8" fmla="*/ 4 w 4"/>
                <a:gd name="T9" fmla="*/ 0 h 4"/>
                <a:gd name="T10" fmla="*/ 0 w 4"/>
                <a:gd name="T11" fmla="*/ 0 h 4"/>
                <a:gd name="T12" fmla="*/ 0 w 4"/>
                <a:gd name="T13" fmla="*/ 0 h 4"/>
                <a:gd name="T14" fmla="*/ 0 w 4"/>
                <a:gd name="T15" fmla="*/ 0 h 4"/>
                <a:gd name="T16" fmla="*/ 0 w 4"/>
                <a:gd name="T17" fmla="*/ 4 h 4"/>
                <a:gd name="T18" fmla="*/ 4 w 4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1" name="Freeform 167">
              <a:extLst>
                <a:ext uri="{FF2B5EF4-FFF2-40B4-BE49-F238E27FC236}">
                  <a16:creationId xmlns:a16="http://schemas.microsoft.com/office/drawing/2014/main" id="{BFEDEFEA-BD8F-4D63-BC6E-ACF0E6B56BB3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2293" y="2486068"/>
              <a:ext cx="1535" cy="1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Freeform 168">
              <a:extLst>
                <a:ext uri="{FF2B5EF4-FFF2-40B4-BE49-F238E27FC236}">
                  <a16:creationId xmlns:a16="http://schemas.microsoft.com/office/drawing/2014/main" id="{8F317156-DCCC-4ED9-BE20-FCBEE210EB98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2293" y="2486068"/>
              <a:ext cx="1535" cy="1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  <a:ln w="9525">
              <a:solidFill>
                <a:srgbClr val="90909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Line 169">
              <a:extLst>
                <a:ext uri="{FF2B5EF4-FFF2-40B4-BE49-F238E27FC236}">
                  <a16:creationId xmlns:a16="http://schemas.microsoft.com/office/drawing/2014/main" id="{189E9B9D-9EBE-401A-80DC-9416D6E6ECED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440006" y="2743891"/>
              <a:ext cx="18416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Line 170">
              <a:extLst>
                <a:ext uri="{FF2B5EF4-FFF2-40B4-BE49-F238E27FC236}">
                  <a16:creationId xmlns:a16="http://schemas.microsoft.com/office/drawing/2014/main" id="{6DD9B106-25B6-4575-B4D2-522211FBEEC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71687" y="3271815"/>
              <a:ext cx="12277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Line 171">
              <a:extLst>
                <a:ext uri="{FF2B5EF4-FFF2-40B4-BE49-F238E27FC236}">
                  <a16:creationId xmlns:a16="http://schemas.microsoft.com/office/drawing/2014/main" id="{0420AB2B-D7AD-4DDA-9C9A-730E5C6966D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814463" y="2271216"/>
              <a:ext cx="1535" cy="1535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Line 172">
              <a:extLst>
                <a:ext uri="{FF2B5EF4-FFF2-40B4-BE49-F238E27FC236}">
                  <a16:creationId xmlns:a16="http://schemas.microsoft.com/office/drawing/2014/main" id="{26F935B5-1936-4162-AE1E-2F09C3782BB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636443" y="2430820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Line 173">
              <a:extLst>
                <a:ext uri="{FF2B5EF4-FFF2-40B4-BE49-F238E27FC236}">
                  <a16:creationId xmlns:a16="http://schemas.microsoft.com/office/drawing/2014/main" id="{F9961E7B-A30F-4014-A4A5-DC487A1D3E7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89909" y="2553593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Line 174">
              <a:extLst>
                <a:ext uri="{FF2B5EF4-FFF2-40B4-BE49-F238E27FC236}">
                  <a16:creationId xmlns:a16="http://schemas.microsoft.com/office/drawing/2014/main" id="{6A5105FD-AAA0-49CB-90B7-918563B0B02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372481" y="360330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Line 175">
              <a:extLst>
                <a:ext uri="{FF2B5EF4-FFF2-40B4-BE49-F238E27FC236}">
                  <a16:creationId xmlns:a16="http://schemas.microsoft.com/office/drawing/2014/main" id="{675E9019-B292-4720-BF5A-3882674608F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34661" y="3830432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Line 176">
              <a:extLst>
                <a:ext uri="{FF2B5EF4-FFF2-40B4-BE49-F238E27FC236}">
                  <a16:creationId xmlns:a16="http://schemas.microsoft.com/office/drawing/2014/main" id="{202CE824-7356-4C4B-BE54-131DCB03B85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685552" y="4014591"/>
              <a:ext cx="24555" cy="1535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1" name="Freeform 177">
              <a:extLst>
                <a:ext uri="{FF2B5EF4-FFF2-40B4-BE49-F238E27FC236}">
                  <a16:creationId xmlns:a16="http://schemas.microsoft.com/office/drawing/2014/main" id="{BABDCC94-473D-4F41-B841-D73F7EE2723E}"/>
                </a:ext>
              </a:extLst>
            </p:cNvPr>
            <p:cNvSpPr>
              <a:spLocks/>
            </p:cNvSpPr>
            <p:nvPr/>
          </p:nvSpPr>
          <p:spPr bwMode="gray">
            <a:xfrm>
              <a:off x="1986346" y="4266276"/>
              <a:ext cx="49109" cy="24555"/>
            </a:xfrm>
            <a:custGeom>
              <a:avLst/>
              <a:gdLst>
                <a:gd name="T0" fmla="*/ 8 w 8"/>
                <a:gd name="T1" fmla="*/ 4 h 4"/>
                <a:gd name="T2" fmla="*/ 0 w 8"/>
                <a:gd name="T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cubicBezTo>
                    <a:pt x="4" y="4"/>
                    <a:pt x="2" y="0"/>
                    <a:pt x="0" y="3"/>
                  </a:cubicBezTo>
                </a:path>
              </a:pathLst>
            </a:custGeom>
            <a:solidFill>
              <a:srgbClr val="D0D0D0"/>
            </a:solidFill>
            <a:ln w="0">
              <a:solidFill>
                <a:srgbClr val="90909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2" name="Line 178">
              <a:extLst>
                <a:ext uri="{FF2B5EF4-FFF2-40B4-BE49-F238E27FC236}">
                  <a16:creationId xmlns:a16="http://schemas.microsoft.com/office/drawing/2014/main" id="{90AEEEA7-0EA3-474D-AC54-2CB0CE05E61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986346" y="4284692"/>
              <a:ext cx="12277" cy="18416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Line 179">
              <a:extLst>
                <a:ext uri="{FF2B5EF4-FFF2-40B4-BE49-F238E27FC236}">
                  <a16:creationId xmlns:a16="http://schemas.microsoft.com/office/drawing/2014/main" id="{269DA935-1B72-4C39-AAE2-4A47975E717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035455" y="4290831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Line 180">
              <a:extLst>
                <a:ext uri="{FF2B5EF4-FFF2-40B4-BE49-F238E27FC236}">
                  <a16:creationId xmlns:a16="http://schemas.microsoft.com/office/drawing/2014/main" id="{4525455D-AE2B-4A6B-B5C6-591B915CAFB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096841" y="4432019"/>
              <a:ext cx="1535" cy="1535"/>
            </a:xfrm>
            <a:prstGeom prst="line">
              <a:avLst/>
            </a:prstGeom>
            <a:noFill/>
            <a:ln w="0">
              <a:solidFill>
                <a:srgbClr val="909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65" name="Rectangle 222">
              <a:extLst>
                <a:ext uri="{FF2B5EF4-FFF2-40B4-BE49-F238E27FC236}">
                  <a16:creationId xmlns:a16="http://schemas.microsoft.com/office/drawing/2014/main" id="{29145889-29C4-44EE-A741-71512CD89A8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46302" y="179453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62</a:t>
              </a:r>
            </a:p>
          </p:txBody>
        </p:sp>
        <p:sp>
          <p:nvSpPr>
            <p:cNvPr id="466" name="Rectangle 223">
              <a:extLst>
                <a:ext uri="{FF2B5EF4-FFF2-40B4-BE49-F238E27FC236}">
                  <a16:creationId xmlns:a16="http://schemas.microsoft.com/office/drawing/2014/main" id="{EE97FD28-99F8-4E5D-BBC2-ED0A4B48FDF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58879" y="196027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59</a:t>
              </a:r>
            </a:p>
          </p:txBody>
        </p:sp>
        <p:sp>
          <p:nvSpPr>
            <p:cNvPr id="467" name="Rectangle 224">
              <a:extLst>
                <a:ext uri="{FF2B5EF4-FFF2-40B4-BE49-F238E27FC236}">
                  <a16:creationId xmlns:a16="http://schemas.microsoft.com/office/drawing/2014/main" id="{C23F4741-DD21-4A4D-AD08-6BA90FEA079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98781" y="226567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02</a:t>
              </a:r>
            </a:p>
          </p:txBody>
        </p:sp>
        <p:sp>
          <p:nvSpPr>
            <p:cNvPr id="468" name="Rectangle 225">
              <a:extLst>
                <a:ext uri="{FF2B5EF4-FFF2-40B4-BE49-F238E27FC236}">
                  <a16:creationId xmlns:a16="http://schemas.microsoft.com/office/drawing/2014/main" id="{43DB5092-F328-4782-A0F4-2516AA719B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7051" y="2265675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08</a:t>
              </a:r>
            </a:p>
          </p:txBody>
        </p:sp>
        <p:sp>
          <p:nvSpPr>
            <p:cNvPr id="469" name="Rectangle 226">
              <a:extLst>
                <a:ext uri="{FF2B5EF4-FFF2-40B4-BE49-F238E27FC236}">
                  <a16:creationId xmlns:a16="http://schemas.microsoft.com/office/drawing/2014/main" id="{8C4D02F6-1871-49B9-BD94-74A5253450E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01656" y="259562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55</a:t>
              </a:r>
            </a:p>
          </p:txBody>
        </p:sp>
        <p:sp>
          <p:nvSpPr>
            <p:cNvPr id="470" name="Rectangle 227">
              <a:extLst>
                <a:ext uri="{FF2B5EF4-FFF2-40B4-BE49-F238E27FC236}">
                  <a16:creationId xmlns:a16="http://schemas.microsoft.com/office/drawing/2014/main" id="{EF4B30CE-5E43-459C-AB00-3B23268B78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351858" y="2736817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67</a:t>
              </a:r>
            </a:p>
          </p:txBody>
        </p:sp>
        <p:sp>
          <p:nvSpPr>
            <p:cNvPr id="471" name="Rectangle 228">
              <a:extLst>
                <a:ext uri="{FF2B5EF4-FFF2-40B4-BE49-F238E27FC236}">
                  <a16:creationId xmlns:a16="http://schemas.microsoft.com/office/drawing/2014/main" id="{3EA62F96-E68C-48B8-A4B0-EB0C373F43F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53640" y="322330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68</a:t>
              </a:r>
            </a:p>
          </p:txBody>
        </p:sp>
        <p:sp>
          <p:nvSpPr>
            <p:cNvPr id="472" name="Rectangle 229">
              <a:extLst>
                <a:ext uri="{FF2B5EF4-FFF2-40B4-BE49-F238E27FC236}">
                  <a16:creationId xmlns:a16="http://schemas.microsoft.com/office/drawing/2014/main" id="{49DB2CFF-F582-4C7A-9CD4-95E44A593D8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14480" y="3091323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88</a:t>
              </a:r>
            </a:p>
          </p:txBody>
        </p:sp>
        <p:sp>
          <p:nvSpPr>
            <p:cNvPr id="473" name="Rectangle 230">
              <a:extLst>
                <a:ext uri="{FF2B5EF4-FFF2-40B4-BE49-F238E27FC236}">
                  <a16:creationId xmlns:a16="http://schemas.microsoft.com/office/drawing/2014/main" id="{4AC5A74B-ADB4-4698-9622-27F5570E74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55916" y="259562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57</a:t>
              </a:r>
            </a:p>
          </p:txBody>
        </p:sp>
        <p:sp>
          <p:nvSpPr>
            <p:cNvPr id="474" name="Rectangle 231">
              <a:extLst>
                <a:ext uri="{FF2B5EF4-FFF2-40B4-BE49-F238E27FC236}">
                  <a16:creationId xmlns:a16="http://schemas.microsoft.com/office/drawing/2014/main" id="{F3A73B36-A8F5-4432-9FB0-BE25E9E0C02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40816" y="2835035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54</a:t>
              </a:r>
            </a:p>
          </p:txBody>
        </p:sp>
        <p:sp>
          <p:nvSpPr>
            <p:cNvPr id="475" name="Rectangle 232">
              <a:extLst>
                <a:ext uri="{FF2B5EF4-FFF2-40B4-BE49-F238E27FC236}">
                  <a16:creationId xmlns:a16="http://schemas.microsoft.com/office/drawing/2014/main" id="{F7050E0D-7E92-45C2-8F49-717B910295A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63836" y="341206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70</a:t>
              </a:r>
            </a:p>
          </p:txBody>
        </p:sp>
        <p:sp>
          <p:nvSpPr>
            <p:cNvPr id="476" name="Rectangle 233">
              <a:extLst>
                <a:ext uri="{FF2B5EF4-FFF2-40B4-BE49-F238E27FC236}">
                  <a16:creationId xmlns:a16="http://schemas.microsoft.com/office/drawing/2014/main" id="{327F17C2-4616-4891-B271-C094E93949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12945" y="366835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25</a:t>
              </a:r>
            </a:p>
          </p:txBody>
        </p:sp>
        <p:sp>
          <p:nvSpPr>
            <p:cNvPr id="477" name="Rectangle 234">
              <a:extLst>
                <a:ext uri="{FF2B5EF4-FFF2-40B4-BE49-F238E27FC236}">
                  <a16:creationId xmlns:a16="http://schemas.microsoft.com/office/drawing/2014/main" id="{DD563CF6-DAD8-4DDC-A311-353CCEA058F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127798" y="3395187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90</a:t>
              </a:r>
            </a:p>
          </p:txBody>
        </p:sp>
        <p:sp>
          <p:nvSpPr>
            <p:cNvPr id="478" name="Rectangle 235">
              <a:extLst>
                <a:ext uri="{FF2B5EF4-FFF2-40B4-BE49-F238E27FC236}">
                  <a16:creationId xmlns:a16="http://schemas.microsoft.com/office/drawing/2014/main" id="{C0D4F84D-7EA8-4D20-A6B1-9455FCD9C4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05025" y="430370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74</a:t>
              </a:r>
            </a:p>
          </p:txBody>
        </p:sp>
        <p:sp>
          <p:nvSpPr>
            <p:cNvPr id="479" name="Rectangle 236">
              <a:extLst>
                <a:ext uri="{FF2B5EF4-FFF2-40B4-BE49-F238E27FC236}">
                  <a16:creationId xmlns:a16="http://schemas.microsoft.com/office/drawing/2014/main" id="{8A5E5BAD-2723-409F-B6DD-5A13F6DFFA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71016" y="4701184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73</a:t>
              </a:r>
            </a:p>
          </p:txBody>
        </p:sp>
        <p:sp>
          <p:nvSpPr>
            <p:cNvPr id="480" name="Rectangle 237">
              <a:extLst>
                <a:ext uri="{FF2B5EF4-FFF2-40B4-BE49-F238E27FC236}">
                  <a16:creationId xmlns:a16="http://schemas.microsoft.com/office/drawing/2014/main" id="{91C1A707-DC14-4B1A-B1E2-892A2127A9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31115" y="5130890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05</a:t>
              </a:r>
            </a:p>
          </p:txBody>
        </p:sp>
        <p:sp>
          <p:nvSpPr>
            <p:cNvPr id="481" name="Rectangle 238">
              <a:extLst>
                <a:ext uri="{FF2B5EF4-FFF2-40B4-BE49-F238E27FC236}">
                  <a16:creationId xmlns:a16="http://schemas.microsoft.com/office/drawing/2014/main" id="{931037C8-D9A2-4475-A6A5-BB13686A0E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989678" y="547772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04</a:t>
              </a:r>
            </a:p>
          </p:txBody>
        </p:sp>
        <p:sp>
          <p:nvSpPr>
            <p:cNvPr id="482" name="Rectangle 239">
              <a:extLst>
                <a:ext uri="{FF2B5EF4-FFF2-40B4-BE49-F238E27FC236}">
                  <a16:creationId xmlns:a16="http://schemas.microsoft.com/office/drawing/2014/main" id="{1C56D46F-C7A0-4575-8495-C9C2BFE84D9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344186" y="5519159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06</a:t>
              </a:r>
            </a:p>
          </p:txBody>
        </p:sp>
        <p:sp>
          <p:nvSpPr>
            <p:cNvPr id="483" name="Rectangle 240">
              <a:extLst>
                <a:ext uri="{FF2B5EF4-FFF2-40B4-BE49-F238E27FC236}">
                  <a16:creationId xmlns:a16="http://schemas.microsoft.com/office/drawing/2014/main" id="{834C4494-51DA-495D-9BC5-0739FC9588C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21907" y="5824557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83</a:t>
              </a:r>
            </a:p>
          </p:txBody>
        </p:sp>
        <p:sp>
          <p:nvSpPr>
            <p:cNvPr id="484" name="Rectangle 241">
              <a:extLst>
                <a:ext uri="{FF2B5EF4-FFF2-40B4-BE49-F238E27FC236}">
                  <a16:creationId xmlns:a16="http://schemas.microsoft.com/office/drawing/2014/main" id="{C5D3F73B-B404-4F27-BBA1-5016F4C14E5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91954" y="483316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38</a:t>
              </a:r>
            </a:p>
          </p:txBody>
        </p:sp>
        <p:sp>
          <p:nvSpPr>
            <p:cNvPr id="485" name="Rectangle 242">
              <a:extLst>
                <a:ext uri="{FF2B5EF4-FFF2-40B4-BE49-F238E27FC236}">
                  <a16:creationId xmlns:a16="http://schemas.microsoft.com/office/drawing/2014/main" id="{DDCB2437-341E-4525-821E-D680F4EE3FF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01656" y="5170791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26</a:t>
              </a:r>
            </a:p>
          </p:txBody>
        </p:sp>
        <p:sp>
          <p:nvSpPr>
            <p:cNvPr id="486" name="Rectangle 243">
              <a:extLst>
                <a:ext uri="{FF2B5EF4-FFF2-40B4-BE49-F238E27FC236}">
                  <a16:creationId xmlns:a16="http://schemas.microsoft.com/office/drawing/2014/main" id="{93A46BF7-C312-4885-971F-50606CAED3E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33884" y="5543713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84</a:t>
              </a:r>
            </a:p>
          </p:txBody>
        </p:sp>
        <p:sp>
          <p:nvSpPr>
            <p:cNvPr id="487" name="Rectangle 244">
              <a:extLst>
                <a:ext uri="{FF2B5EF4-FFF2-40B4-BE49-F238E27FC236}">
                  <a16:creationId xmlns:a16="http://schemas.microsoft.com/office/drawing/2014/main" id="{1061B18F-FA46-4A57-A775-9EEEF9716EC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24676" y="5758566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13</a:t>
              </a:r>
            </a:p>
          </p:txBody>
        </p:sp>
        <p:sp>
          <p:nvSpPr>
            <p:cNvPr id="488" name="Rectangle 245">
              <a:extLst>
                <a:ext uri="{FF2B5EF4-FFF2-40B4-BE49-F238E27FC236}">
                  <a16:creationId xmlns:a16="http://schemas.microsoft.com/office/drawing/2014/main" id="{85536AB4-1C65-45F2-8B76-1B62E74550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509329" y="4337469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01</a:t>
              </a:r>
            </a:p>
          </p:txBody>
        </p:sp>
        <p:sp>
          <p:nvSpPr>
            <p:cNvPr id="489" name="Rectangle 246">
              <a:extLst>
                <a:ext uri="{FF2B5EF4-FFF2-40B4-BE49-F238E27FC236}">
                  <a16:creationId xmlns:a16="http://schemas.microsoft.com/office/drawing/2014/main" id="{1B271DFC-F093-4C09-8E08-423ED9484D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49971" y="4469450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69</a:t>
              </a:r>
            </a:p>
          </p:txBody>
        </p:sp>
        <p:sp>
          <p:nvSpPr>
            <p:cNvPr id="490" name="Rectangle 247">
              <a:extLst>
                <a:ext uri="{FF2B5EF4-FFF2-40B4-BE49-F238E27FC236}">
                  <a16:creationId xmlns:a16="http://schemas.microsoft.com/office/drawing/2014/main" id="{192982FE-61D0-4070-9116-1616AAF18FA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53534" y="452009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42</a:t>
              </a:r>
            </a:p>
          </p:txBody>
        </p:sp>
        <p:sp>
          <p:nvSpPr>
            <p:cNvPr id="491" name="Rectangle 248">
              <a:extLst>
                <a:ext uri="{FF2B5EF4-FFF2-40B4-BE49-F238E27FC236}">
                  <a16:creationId xmlns:a16="http://schemas.microsoft.com/office/drawing/2014/main" id="{1BACD237-B4DA-4E81-A755-B06A343303B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93489" y="3958408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39</a:t>
              </a:r>
            </a:p>
          </p:txBody>
        </p:sp>
        <p:sp>
          <p:nvSpPr>
            <p:cNvPr id="492" name="Rectangle 249">
              <a:extLst>
                <a:ext uri="{FF2B5EF4-FFF2-40B4-BE49-F238E27FC236}">
                  <a16:creationId xmlns:a16="http://schemas.microsoft.com/office/drawing/2014/main" id="{70B789B1-7CCE-46A1-9A95-DA7E6595794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39229" y="4032072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71</a:t>
              </a:r>
            </a:p>
          </p:txBody>
        </p:sp>
        <p:sp>
          <p:nvSpPr>
            <p:cNvPr id="493" name="Rectangle 250">
              <a:extLst>
                <a:ext uri="{FF2B5EF4-FFF2-40B4-BE49-F238E27FC236}">
                  <a16:creationId xmlns:a16="http://schemas.microsoft.com/office/drawing/2014/main" id="{09E5CB59-CB5F-4728-B202-C9FE69D39B6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14427" y="357013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21</a:t>
              </a:r>
            </a:p>
          </p:txBody>
        </p:sp>
        <p:sp>
          <p:nvSpPr>
            <p:cNvPr id="494" name="Rectangle 251">
              <a:extLst>
                <a:ext uri="{FF2B5EF4-FFF2-40B4-BE49-F238E27FC236}">
                  <a16:creationId xmlns:a16="http://schemas.microsoft.com/office/drawing/2014/main" id="{C9BD4EC0-6CD3-4902-B08F-E648A251AF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480170" y="3189542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52</a:t>
              </a:r>
            </a:p>
          </p:txBody>
        </p:sp>
        <p:sp>
          <p:nvSpPr>
            <p:cNvPr id="495" name="Rectangle 252">
              <a:extLst>
                <a:ext uri="{FF2B5EF4-FFF2-40B4-BE49-F238E27FC236}">
                  <a16:creationId xmlns:a16="http://schemas.microsoft.com/office/drawing/2014/main" id="{7EDE9BFC-A323-4697-B287-FCA94608A22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79077" y="418093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03</a:t>
              </a:r>
            </a:p>
          </p:txBody>
        </p:sp>
        <p:sp>
          <p:nvSpPr>
            <p:cNvPr id="496" name="Rectangle 253">
              <a:extLst>
                <a:ext uri="{FF2B5EF4-FFF2-40B4-BE49-F238E27FC236}">
                  <a16:creationId xmlns:a16="http://schemas.microsoft.com/office/drawing/2014/main" id="{1CFC6CDE-290A-4637-8750-8830301FFD6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37642" y="4578411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63</a:t>
              </a:r>
            </a:p>
          </p:txBody>
        </p:sp>
        <p:sp>
          <p:nvSpPr>
            <p:cNvPr id="497" name="Rectangle 254">
              <a:extLst>
                <a:ext uri="{FF2B5EF4-FFF2-40B4-BE49-F238E27FC236}">
                  <a16:creationId xmlns:a16="http://schemas.microsoft.com/office/drawing/2014/main" id="{9B43373B-581B-4163-9BD8-1BBEA056F2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43039" y="490836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43</a:t>
              </a:r>
            </a:p>
          </p:txBody>
        </p:sp>
        <p:sp>
          <p:nvSpPr>
            <p:cNvPr id="498" name="Rectangle 255">
              <a:extLst>
                <a:ext uri="{FF2B5EF4-FFF2-40B4-BE49-F238E27FC236}">
                  <a16:creationId xmlns:a16="http://schemas.microsoft.com/office/drawing/2014/main" id="{1C1AB812-9FA8-4CCD-855A-D9A384EE86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2446" y="515697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07</a:t>
              </a:r>
            </a:p>
          </p:txBody>
        </p:sp>
        <p:sp>
          <p:nvSpPr>
            <p:cNvPr id="499" name="Rectangle 256">
              <a:extLst>
                <a:ext uri="{FF2B5EF4-FFF2-40B4-BE49-F238E27FC236}">
                  <a16:creationId xmlns:a16="http://schemas.microsoft.com/office/drawing/2014/main" id="{1048DF30-30AA-43E9-8745-0CA98EBD56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16456" y="5545248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30</a:t>
              </a:r>
            </a:p>
          </p:txBody>
        </p:sp>
        <p:sp>
          <p:nvSpPr>
            <p:cNvPr id="500" name="Rectangle 257">
              <a:extLst>
                <a:ext uri="{FF2B5EF4-FFF2-40B4-BE49-F238E27FC236}">
                  <a16:creationId xmlns:a16="http://schemas.microsoft.com/office/drawing/2014/main" id="{DD468F31-0D25-4981-BA26-06513C3D52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11058" y="526440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48</a:t>
              </a:r>
            </a:p>
          </p:txBody>
        </p:sp>
        <p:sp>
          <p:nvSpPr>
            <p:cNvPr id="501" name="Rectangle 258">
              <a:extLst>
                <a:ext uri="{FF2B5EF4-FFF2-40B4-BE49-F238E27FC236}">
                  <a16:creationId xmlns:a16="http://schemas.microsoft.com/office/drawing/2014/main" id="{DB43145F-AA5D-4F60-A915-D189AB9879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481106" y="5396386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12</a:t>
              </a:r>
            </a:p>
          </p:txBody>
        </p:sp>
        <p:sp>
          <p:nvSpPr>
            <p:cNvPr id="502" name="Rectangle 259">
              <a:extLst>
                <a:ext uri="{FF2B5EF4-FFF2-40B4-BE49-F238E27FC236}">
                  <a16:creationId xmlns:a16="http://schemas.microsoft.com/office/drawing/2014/main" id="{28402A49-7759-454B-BF76-655EE38E0BC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769622" y="5816883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34</a:t>
              </a:r>
            </a:p>
          </p:txBody>
        </p:sp>
        <p:sp>
          <p:nvSpPr>
            <p:cNvPr id="503" name="Rectangle 260">
              <a:extLst>
                <a:ext uri="{FF2B5EF4-FFF2-40B4-BE49-F238E27FC236}">
                  <a16:creationId xmlns:a16="http://schemas.microsoft.com/office/drawing/2014/main" id="{EB741B96-324C-4D49-86ED-5D6CD6D07CA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415115" y="609005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11</a:t>
              </a:r>
            </a:p>
          </p:txBody>
        </p:sp>
        <p:sp>
          <p:nvSpPr>
            <p:cNvPr id="504" name="Rectangle 261">
              <a:extLst>
                <a:ext uri="{FF2B5EF4-FFF2-40B4-BE49-F238E27FC236}">
                  <a16:creationId xmlns:a16="http://schemas.microsoft.com/office/drawing/2014/main" id="{57DD4AA1-3A54-4F21-8B94-EEC0394DD2A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422789" y="6370897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66</a:t>
              </a:r>
            </a:p>
          </p:txBody>
        </p:sp>
        <p:sp>
          <p:nvSpPr>
            <p:cNvPr id="505" name="Rectangle 262">
              <a:extLst>
                <a:ext uri="{FF2B5EF4-FFF2-40B4-BE49-F238E27FC236}">
                  <a16:creationId xmlns:a16="http://schemas.microsoft.com/office/drawing/2014/main" id="{E778CF03-54A5-4BDF-8141-E687C3D740B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60855" y="618059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09</a:t>
              </a:r>
            </a:p>
          </p:txBody>
        </p:sp>
        <p:sp>
          <p:nvSpPr>
            <p:cNvPr id="506" name="Rectangle 263">
              <a:extLst>
                <a:ext uri="{FF2B5EF4-FFF2-40B4-BE49-F238E27FC236}">
                  <a16:creationId xmlns:a16="http://schemas.microsoft.com/office/drawing/2014/main" id="{E4258113-3594-4170-BAB4-FFA52B3C10B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53182" y="5850646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31</a:t>
              </a:r>
            </a:p>
          </p:txBody>
        </p:sp>
        <p:sp>
          <p:nvSpPr>
            <p:cNvPr id="507" name="Rectangle 264">
              <a:extLst>
                <a:ext uri="{FF2B5EF4-FFF2-40B4-BE49-F238E27FC236}">
                  <a16:creationId xmlns:a16="http://schemas.microsoft.com/office/drawing/2014/main" id="{2F4B2187-4E1A-4BD2-BCC2-088FBF8E40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25259" y="6131489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65</a:t>
              </a:r>
            </a:p>
          </p:txBody>
        </p:sp>
        <p:sp>
          <p:nvSpPr>
            <p:cNvPr id="508" name="Rectangle 265">
              <a:extLst>
                <a:ext uri="{FF2B5EF4-FFF2-40B4-BE49-F238E27FC236}">
                  <a16:creationId xmlns:a16="http://schemas.microsoft.com/office/drawing/2014/main" id="{5761A585-8FC4-4F3D-B38B-B8A5BA1BF4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2434" y="5950399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64</a:t>
              </a:r>
            </a:p>
          </p:txBody>
        </p:sp>
        <p:sp>
          <p:nvSpPr>
            <p:cNvPr id="509" name="Rectangle 266">
              <a:extLst>
                <a:ext uri="{FF2B5EF4-FFF2-40B4-BE49-F238E27FC236}">
                  <a16:creationId xmlns:a16="http://schemas.microsoft.com/office/drawing/2014/main" id="{8DAF2045-D425-479B-B0D5-F0B27C3448E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2434" y="5603566"/>
              <a:ext cx="504904" cy="123111"/>
            </a:xfrm>
            <a:prstGeom prst="rect">
              <a:avLst/>
            </a:prstGeom>
            <a:solidFill>
              <a:srgbClr val="15209D"/>
            </a:solidFill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40</a:t>
              </a:r>
            </a:p>
          </p:txBody>
        </p:sp>
        <p:sp>
          <p:nvSpPr>
            <p:cNvPr id="510" name="Rectangle 267">
              <a:extLst>
                <a:ext uri="{FF2B5EF4-FFF2-40B4-BE49-F238E27FC236}">
                  <a16:creationId xmlns:a16="http://schemas.microsoft.com/office/drawing/2014/main" id="{EE0B317B-5CDE-40AF-90AE-E886337364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19861" y="512321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33</a:t>
              </a:r>
            </a:p>
          </p:txBody>
        </p:sp>
        <p:sp>
          <p:nvSpPr>
            <p:cNvPr id="511" name="Rectangle 268">
              <a:extLst>
                <a:ext uri="{FF2B5EF4-FFF2-40B4-BE49-F238E27FC236}">
                  <a16:creationId xmlns:a16="http://schemas.microsoft.com/office/drawing/2014/main" id="{A92587A1-5357-4FCE-AD2B-8E4FDEF8D3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87633" y="4446430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17</a:t>
              </a:r>
            </a:p>
          </p:txBody>
        </p:sp>
        <p:sp>
          <p:nvSpPr>
            <p:cNvPr id="512" name="Rectangle 269">
              <a:extLst>
                <a:ext uri="{FF2B5EF4-FFF2-40B4-BE49-F238E27FC236}">
                  <a16:creationId xmlns:a16="http://schemas.microsoft.com/office/drawing/2014/main" id="{81F2A44B-3D12-4BE5-8194-BAE5130E4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848226" y="3999843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85</a:t>
              </a:r>
            </a:p>
          </p:txBody>
        </p:sp>
        <p:sp>
          <p:nvSpPr>
            <p:cNvPr id="513" name="Rectangle 270">
              <a:extLst>
                <a:ext uri="{FF2B5EF4-FFF2-40B4-BE49-F238E27FC236}">
                  <a16:creationId xmlns:a16="http://schemas.microsoft.com/office/drawing/2014/main" id="{BDAA82C0-2F25-4EAB-8D70-4290546E716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94212" y="3273949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56</a:t>
              </a:r>
            </a:p>
          </p:txBody>
        </p:sp>
        <p:sp>
          <p:nvSpPr>
            <p:cNvPr id="514" name="Rectangle 271">
              <a:extLst>
                <a:ext uri="{FF2B5EF4-FFF2-40B4-BE49-F238E27FC236}">
                  <a16:creationId xmlns:a16="http://schemas.microsoft.com/office/drawing/2014/main" id="{6ED88FF3-E205-47AE-A5CE-5E7D5E4BC2C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5398" y="297622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29</a:t>
              </a:r>
            </a:p>
          </p:txBody>
        </p:sp>
        <p:sp>
          <p:nvSpPr>
            <p:cNvPr id="515" name="Rectangle 272">
              <a:extLst>
                <a:ext uri="{FF2B5EF4-FFF2-40B4-BE49-F238E27FC236}">
                  <a16:creationId xmlns:a16="http://schemas.microsoft.com/office/drawing/2014/main" id="{D923A7B8-2238-4E88-8BF8-A5C1383CAC1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311094" y="2976224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22</a:t>
              </a:r>
            </a:p>
          </p:txBody>
        </p:sp>
        <p:sp>
          <p:nvSpPr>
            <p:cNvPr id="516" name="Rectangle 273">
              <a:extLst>
                <a:ext uri="{FF2B5EF4-FFF2-40B4-BE49-F238E27FC236}">
                  <a16:creationId xmlns:a16="http://schemas.microsoft.com/office/drawing/2014/main" id="{BA8A1B15-85C3-4C98-B678-386C8D2EC79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33126" y="310820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35</a:t>
              </a:r>
            </a:p>
          </p:txBody>
        </p:sp>
        <p:sp>
          <p:nvSpPr>
            <p:cNvPr id="517" name="Rectangle 274">
              <a:extLst>
                <a:ext uri="{FF2B5EF4-FFF2-40B4-BE49-F238E27FC236}">
                  <a16:creationId xmlns:a16="http://schemas.microsoft.com/office/drawing/2014/main" id="{E5950595-5AA3-438F-968E-A3099BF7D6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906543" y="2587954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50</a:t>
              </a:r>
            </a:p>
          </p:txBody>
        </p:sp>
        <p:sp>
          <p:nvSpPr>
            <p:cNvPr id="518" name="Rectangle 275">
              <a:extLst>
                <a:ext uri="{FF2B5EF4-FFF2-40B4-BE49-F238E27FC236}">
                  <a16:creationId xmlns:a16="http://schemas.microsoft.com/office/drawing/2014/main" id="{51DF915E-0898-465B-86E8-B70393073A6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77931" y="2587954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14</a:t>
              </a:r>
            </a:p>
          </p:txBody>
        </p:sp>
        <p:sp>
          <p:nvSpPr>
            <p:cNvPr id="519" name="Rectangle 276">
              <a:extLst>
                <a:ext uri="{FF2B5EF4-FFF2-40B4-BE49-F238E27FC236}">
                  <a16:creationId xmlns:a16="http://schemas.microsoft.com/office/drawing/2014/main" id="{4CAC8492-D655-4734-8BB0-E2AEB5C4B13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26793" y="285191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61</a:t>
              </a:r>
            </a:p>
          </p:txBody>
        </p:sp>
        <p:sp>
          <p:nvSpPr>
            <p:cNvPr id="520" name="Rectangle 277">
              <a:extLst>
                <a:ext uri="{FF2B5EF4-FFF2-40B4-BE49-F238E27FC236}">
                  <a16:creationId xmlns:a16="http://schemas.microsoft.com/office/drawing/2014/main" id="{A441AC26-31AD-4946-9008-A915215D090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29068" y="310820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53</a:t>
              </a:r>
            </a:p>
          </p:txBody>
        </p:sp>
        <p:sp>
          <p:nvSpPr>
            <p:cNvPr id="521" name="Rectangle 278">
              <a:extLst>
                <a:ext uri="{FF2B5EF4-FFF2-40B4-BE49-F238E27FC236}">
                  <a16:creationId xmlns:a16="http://schemas.microsoft.com/office/drawing/2014/main" id="{A1B2E3E9-84F2-4701-9370-CF2499BD95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51347" y="322330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72</a:t>
              </a:r>
            </a:p>
          </p:txBody>
        </p:sp>
        <p:sp>
          <p:nvSpPr>
            <p:cNvPr id="522" name="Rectangle 281">
              <a:extLst>
                <a:ext uri="{FF2B5EF4-FFF2-40B4-BE49-F238E27FC236}">
                  <a16:creationId xmlns:a16="http://schemas.microsoft.com/office/drawing/2014/main" id="{5815490A-BD07-4CC7-8F49-09AFE6651AF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11940" y="357013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49</a:t>
              </a:r>
            </a:p>
          </p:txBody>
        </p:sp>
        <p:sp>
          <p:nvSpPr>
            <p:cNvPr id="523" name="Rectangle 282">
              <a:extLst>
                <a:ext uri="{FF2B5EF4-FFF2-40B4-BE49-F238E27FC236}">
                  <a16:creationId xmlns:a16="http://schemas.microsoft.com/office/drawing/2014/main" id="{C9700550-15BE-473A-8EAF-D2B36B65DCD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5703" y="403360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79</a:t>
              </a:r>
            </a:p>
          </p:txBody>
        </p:sp>
        <p:sp>
          <p:nvSpPr>
            <p:cNvPr id="524" name="Rectangle 283">
              <a:extLst>
                <a:ext uri="{FF2B5EF4-FFF2-40B4-BE49-F238E27FC236}">
                  <a16:creationId xmlns:a16="http://schemas.microsoft.com/office/drawing/2014/main" id="{D444FBE0-9D66-46C8-AF88-374D5E410AE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560309" y="4075042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86</a:t>
              </a:r>
            </a:p>
          </p:txBody>
        </p:sp>
        <p:sp>
          <p:nvSpPr>
            <p:cNvPr id="525" name="Rectangle 285">
              <a:extLst>
                <a:ext uri="{FF2B5EF4-FFF2-40B4-BE49-F238E27FC236}">
                  <a16:creationId xmlns:a16="http://schemas.microsoft.com/office/drawing/2014/main" id="{D13F9F54-19A7-40C9-BABA-115731F2A6E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28328" y="4553857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16</a:t>
              </a:r>
            </a:p>
          </p:txBody>
        </p:sp>
        <p:sp>
          <p:nvSpPr>
            <p:cNvPr id="526" name="Rectangle 286">
              <a:extLst>
                <a:ext uri="{FF2B5EF4-FFF2-40B4-BE49-F238E27FC236}">
                  <a16:creationId xmlns:a16="http://schemas.microsoft.com/office/drawing/2014/main" id="{1144C2F2-3B2F-4F3E-8698-933BD0A93A3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60061" y="4893017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24</a:t>
              </a:r>
            </a:p>
          </p:txBody>
        </p:sp>
        <p:sp>
          <p:nvSpPr>
            <p:cNvPr id="527" name="Rectangle 287">
              <a:extLst>
                <a:ext uri="{FF2B5EF4-FFF2-40B4-BE49-F238E27FC236}">
                  <a16:creationId xmlns:a16="http://schemas.microsoft.com/office/drawing/2014/main" id="{ABA727A1-7295-4974-BB98-9FE1C9CFCB3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544962" y="5330396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47</a:t>
              </a:r>
            </a:p>
          </p:txBody>
        </p:sp>
        <p:sp>
          <p:nvSpPr>
            <p:cNvPr id="528" name="Rectangle 288">
              <a:extLst>
                <a:ext uri="{FF2B5EF4-FFF2-40B4-BE49-F238E27FC236}">
                  <a16:creationId xmlns:a16="http://schemas.microsoft.com/office/drawing/2014/main" id="{7D2C3AC4-6CC3-420E-B263-AD4BDA8B63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41152" y="552069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82</a:t>
              </a:r>
            </a:p>
          </p:txBody>
        </p:sp>
        <p:sp>
          <p:nvSpPr>
            <p:cNvPr id="529" name="Rectangle 289">
              <a:extLst>
                <a:ext uri="{FF2B5EF4-FFF2-40B4-BE49-F238E27FC236}">
                  <a16:creationId xmlns:a16="http://schemas.microsoft.com/office/drawing/2014/main" id="{3589F51B-8DC0-4951-A72F-27406E67BEF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535754" y="5727873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32</a:t>
              </a:r>
            </a:p>
          </p:txBody>
        </p:sp>
        <p:sp>
          <p:nvSpPr>
            <p:cNvPr id="530" name="Rectangle 290">
              <a:extLst>
                <a:ext uri="{FF2B5EF4-FFF2-40B4-BE49-F238E27FC236}">
                  <a16:creationId xmlns:a16="http://schemas.microsoft.com/office/drawing/2014/main" id="{06323CF0-0635-47ED-90C3-2A007CCFC7E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53976" y="5710992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81</a:t>
              </a:r>
            </a:p>
          </p:txBody>
        </p:sp>
        <p:sp>
          <p:nvSpPr>
            <p:cNvPr id="531" name="Rectangle 291">
              <a:extLst>
                <a:ext uri="{FF2B5EF4-FFF2-40B4-BE49-F238E27FC236}">
                  <a16:creationId xmlns:a16="http://schemas.microsoft.com/office/drawing/2014/main" id="{A6509F26-31E3-498B-AD73-65B2A1E1B1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476502" y="4926779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15</a:t>
              </a:r>
            </a:p>
          </p:txBody>
        </p:sp>
        <p:sp>
          <p:nvSpPr>
            <p:cNvPr id="532" name="Rectangle 292">
              <a:extLst>
                <a:ext uri="{FF2B5EF4-FFF2-40B4-BE49-F238E27FC236}">
                  <a16:creationId xmlns:a16="http://schemas.microsoft.com/office/drawing/2014/main" id="{9B1FAC3E-B869-413F-9F85-011B53FCEEE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022242" y="5192276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46</a:t>
              </a:r>
            </a:p>
          </p:txBody>
        </p:sp>
        <p:sp>
          <p:nvSpPr>
            <p:cNvPr id="533" name="Rectangle 293">
              <a:extLst>
                <a:ext uri="{FF2B5EF4-FFF2-40B4-BE49-F238E27FC236}">
                  <a16:creationId xmlns:a16="http://schemas.microsoft.com/office/drawing/2014/main" id="{19013D39-63EF-458C-AC20-33B196BD7B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21995" y="4791729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19</a:t>
              </a:r>
            </a:p>
          </p:txBody>
        </p:sp>
        <p:sp>
          <p:nvSpPr>
            <p:cNvPr id="534" name="Rectangle 294">
              <a:extLst>
                <a:ext uri="{FF2B5EF4-FFF2-40B4-BE49-F238E27FC236}">
                  <a16:creationId xmlns:a16="http://schemas.microsoft.com/office/drawing/2014/main" id="{56D3A3ED-CE50-497F-9151-DD559787EC9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04867" y="4357420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23</a:t>
              </a:r>
            </a:p>
          </p:txBody>
        </p:sp>
        <p:sp>
          <p:nvSpPr>
            <p:cNvPr id="535" name="Rectangle 295">
              <a:extLst>
                <a:ext uri="{FF2B5EF4-FFF2-40B4-BE49-F238E27FC236}">
                  <a16:creationId xmlns:a16="http://schemas.microsoft.com/office/drawing/2014/main" id="{91F2299F-3EEF-48B4-8997-C375B94C976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99469" y="4489401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87</a:t>
              </a:r>
            </a:p>
          </p:txBody>
        </p:sp>
        <p:sp>
          <p:nvSpPr>
            <p:cNvPr id="536" name="Rectangle 296">
              <a:extLst>
                <a:ext uri="{FF2B5EF4-FFF2-40B4-BE49-F238E27FC236}">
                  <a16:creationId xmlns:a16="http://schemas.microsoft.com/office/drawing/2014/main" id="{0F924901-6589-44CC-BE64-951991BC14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97687" y="395073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36</a:t>
              </a:r>
            </a:p>
          </p:txBody>
        </p:sp>
        <p:sp>
          <p:nvSpPr>
            <p:cNvPr id="537" name="Rectangle 297">
              <a:extLst>
                <a:ext uri="{FF2B5EF4-FFF2-40B4-BE49-F238E27FC236}">
                  <a16:creationId xmlns:a16="http://schemas.microsoft.com/office/drawing/2014/main" id="{E18C84D9-6754-43D6-BE75-8C846FE28BC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43181" y="3662218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37</a:t>
              </a:r>
            </a:p>
          </p:txBody>
        </p:sp>
        <p:sp>
          <p:nvSpPr>
            <p:cNvPr id="538" name="Rectangle 298">
              <a:extLst>
                <a:ext uri="{FF2B5EF4-FFF2-40B4-BE49-F238E27FC236}">
                  <a16:creationId xmlns:a16="http://schemas.microsoft.com/office/drawing/2014/main" id="{1165C159-A401-4B43-8ED7-2C10BA24AD0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48578" y="3464247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41</a:t>
              </a:r>
            </a:p>
          </p:txBody>
        </p:sp>
        <p:sp>
          <p:nvSpPr>
            <p:cNvPr id="539" name="Rectangle 299">
              <a:extLst>
                <a:ext uri="{FF2B5EF4-FFF2-40B4-BE49-F238E27FC236}">
                  <a16:creationId xmlns:a16="http://schemas.microsoft.com/office/drawing/2014/main" id="{803E88B3-5C6E-4F50-B96C-ECD6D32B778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16350" y="3042214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28</a:t>
              </a:r>
            </a:p>
          </p:txBody>
        </p:sp>
        <p:sp>
          <p:nvSpPr>
            <p:cNvPr id="540" name="Rectangle 300">
              <a:extLst>
                <a:ext uri="{FF2B5EF4-FFF2-40B4-BE49-F238E27FC236}">
                  <a16:creationId xmlns:a16="http://schemas.microsoft.com/office/drawing/2014/main" id="{B3398995-5D28-4888-A77F-10F08EF5A0F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08924" y="2595628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27</a:t>
              </a:r>
            </a:p>
          </p:txBody>
        </p:sp>
        <p:sp>
          <p:nvSpPr>
            <p:cNvPr id="541" name="Rectangle 301">
              <a:extLst>
                <a:ext uri="{FF2B5EF4-FFF2-40B4-BE49-F238E27FC236}">
                  <a16:creationId xmlns:a16="http://schemas.microsoft.com/office/drawing/2014/main" id="{07F6BF6A-47E5-41FC-ABD7-7CD0B9DFB81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792042" y="2297904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76</a:t>
              </a:r>
            </a:p>
          </p:txBody>
        </p:sp>
        <p:sp>
          <p:nvSpPr>
            <p:cNvPr id="542" name="Rectangle 302">
              <a:extLst>
                <a:ext uri="{FF2B5EF4-FFF2-40B4-BE49-F238E27FC236}">
                  <a16:creationId xmlns:a16="http://schemas.microsoft.com/office/drawing/2014/main" id="{CE2184AA-C2E1-4B50-9C87-B7864AC53DF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7739" y="2124486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80</a:t>
              </a:r>
            </a:p>
          </p:txBody>
        </p:sp>
        <p:sp>
          <p:nvSpPr>
            <p:cNvPr id="543" name="Rectangle 303">
              <a:extLst>
                <a:ext uri="{FF2B5EF4-FFF2-40B4-BE49-F238E27FC236}">
                  <a16:creationId xmlns:a16="http://schemas.microsoft.com/office/drawing/2014/main" id="{49FD51C0-6972-4C92-8A71-70B36839EF9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44521" y="2431419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60</a:t>
              </a:r>
            </a:p>
          </p:txBody>
        </p:sp>
        <p:sp>
          <p:nvSpPr>
            <p:cNvPr id="544" name="Rectangle 304">
              <a:extLst>
                <a:ext uri="{FF2B5EF4-FFF2-40B4-BE49-F238E27FC236}">
                  <a16:creationId xmlns:a16="http://schemas.microsoft.com/office/drawing/2014/main" id="{AEA1E6FB-AD03-443B-AF5A-1D5039705E9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34819" y="2859590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77</a:t>
              </a:r>
            </a:p>
          </p:txBody>
        </p:sp>
        <p:sp>
          <p:nvSpPr>
            <p:cNvPr id="545" name="Rectangle 305">
              <a:extLst>
                <a:ext uri="{FF2B5EF4-FFF2-40B4-BE49-F238E27FC236}">
                  <a16:creationId xmlns:a16="http://schemas.microsoft.com/office/drawing/2014/main" id="{92FA896B-209A-41F8-82F1-A6956D62D8A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3184" y="2991571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91</a:t>
              </a:r>
            </a:p>
          </p:txBody>
        </p:sp>
        <p:sp>
          <p:nvSpPr>
            <p:cNvPr id="546" name="Rectangle 306">
              <a:extLst>
                <a:ext uri="{FF2B5EF4-FFF2-40B4-BE49-F238E27FC236}">
                  <a16:creationId xmlns:a16="http://schemas.microsoft.com/office/drawing/2014/main" id="{48B2AE92-9961-4C60-8A80-D32C1B774C4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38876" y="2810481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78</a:t>
              </a:r>
            </a:p>
          </p:txBody>
        </p:sp>
        <p:sp>
          <p:nvSpPr>
            <p:cNvPr id="547" name="Rectangle 307">
              <a:extLst>
                <a:ext uri="{FF2B5EF4-FFF2-40B4-BE49-F238E27FC236}">
                  <a16:creationId xmlns:a16="http://schemas.microsoft.com/office/drawing/2014/main" id="{2E2A7CAD-E2C1-4528-8E07-D45309FCD71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88832" y="2676965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51</a:t>
              </a:r>
            </a:p>
          </p:txBody>
        </p:sp>
        <p:sp>
          <p:nvSpPr>
            <p:cNvPr id="548" name="Rectangle 308">
              <a:extLst>
                <a:ext uri="{FF2B5EF4-FFF2-40B4-BE49-F238E27FC236}">
                  <a16:creationId xmlns:a16="http://schemas.microsoft.com/office/drawing/2014/main" id="{B12ED3C6-7A29-431E-A1A4-04E16E8C243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39723" y="3072907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10</a:t>
              </a:r>
            </a:p>
          </p:txBody>
        </p:sp>
        <p:sp>
          <p:nvSpPr>
            <p:cNvPr id="549" name="Rectangle 309">
              <a:extLst>
                <a:ext uri="{FF2B5EF4-FFF2-40B4-BE49-F238E27FC236}">
                  <a16:creationId xmlns:a16="http://schemas.microsoft.com/office/drawing/2014/main" id="{B94D87BC-37A0-45E5-A9E9-C2072D061E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15662" y="3379840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89</a:t>
              </a:r>
            </a:p>
          </p:txBody>
        </p:sp>
        <p:sp>
          <p:nvSpPr>
            <p:cNvPr id="550" name="Rectangle 310">
              <a:extLst>
                <a:ext uri="{FF2B5EF4-FFF2-40B4-BE49-F238E27FC236}">
                  <a16:creationId xmlns:a16="http://schemas.microsoft.com/office/drawing/2014/main" id="{85E90037-B57D-4757-BA24-122A0E5FD35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15662" y="3742020"/>
              <a:ext cx="504903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58</a:t>
              </a:r>
            </a:p>
          </p:txBody>
        </p:sp>
        <p:sp>
          <p:nvSpPr>
            <p:cNvPr id="551" name="Rectangle 311">
              <a:extLst>
                <a:ext uri="{FF2B5EF4-FFF2-40B4-BE49-F238E27FC236}">
                  <a16:creationId xmlns:a16="http://schemas.microsoft.com/office/drawing/2014/main" id="{F3BC1913-6672-4DF0-9543-955EB09C52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78283" y="3751228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18</a:t>
              </a:r>
            </a:p>
          </p:txBody>
        </p:sp>
        <p:sp>
          <p:nvSpPr>
            <p:cNvPr id="552" name="Rectangle 312">
              <a:extLst>
                <a:ext uri="{FF2B5EF4-FFF2-40B4-BE49-F238E27FC236}">
                  <a16:creationId xmlns:a16="http://schemas.microsoft.com/office/drawing/2014/main" id="{A02EB475-1403-4B4B-9E6A-CF11B15D662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0065" y="3312315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45</a:t>
              </a:r>
            </a:p>
          </p:txBody>
        </p:sp>
        <p:sp>
          <p:nvSpPr>
            <p:cNvPr id="553" name="Rectangle 314">
              <a:extLst>
                <a:ext uri="{FF2B5EF4-FFF2-40B4-BE49-F238E27FC236}">
                  <a16:creationId xmlns:a16="http://schemas.microsoft.com/office/drawing/2014/main" id="{919651A2-08D9-48E1-BA61-2A674B65D25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33126" y="3537911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44</a:t>
              </a:r>
            </a:p>
          </p:txBody>
        </p:sp>
        <p:sp>
          <p:nvSpPr>
            <p:cNvPr id="554" name="Rectangle 315">
              <a:extLst>
                <a:ext uri="{FF2B5EF4-FFF2-40B4-BE49-F238E27FC236}">
                  <a16:creationId xmlns:a16="http://schemas.microsoft.com/office/drawing/2014/main" id="{C88D607A-F1BC-4903-8E9E-7761556E8AA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21748" y="262018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95</a:t>
              </a:r>
            </a:p>
          </p:txBody>
        </p:sp>
        <p:sp>
          <p:nvSpPr>
            <p:cNvPr id="555" name="Rectangle 316">
              <a:extLst>
                <a:ext uri="{FF2B5EF4-FFF2-40B4-BE49-F238E27FC236}">
                  <a16:creationId xmlns:a16="http://schemas.microsoft.com/office/drawing/2014/main" id="{85831F2F-5C39-4206-A621-E7983F21DD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16897" y="2775183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75</a:t>
              </a: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919FA5E6-0200-427E-920D-987684EE9173}"/>
              </a:ext>
            </a:extLst>
          </p:cNvPr>
          <p:cNvGrpSpPr/>
          <p:nvPr/>
        </p:nvGrpSpPr>
        <p:grpSpPr>
          <a:xfrm>
            <a:off x="6387756" y="5324088"/>
            <a:ext cx="504904" cy="911589"/>
            <a:chOff x="6493647" y="5741087"/>
            <a:chExt cx="504904" cy="911589"/>
          </a:xfrm>
        </p:grpSpPr>
        <p:sp>
          <p:nvSpPr>
            <p:cNvPr id="556" name="Freeform 448">
              <a:extLst>
                <a:ext uri="{FF2B5EF4-FFF2-40B4-BE49-F238E27FC236}">
                  <a16:creationId xmlns:a16="http://schemas.microsoft.com/office/drawing/2014/main" id="{774D875C-0E01-4367-A318-1ECB43810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2855" y="5741087"/>
              <a:ext cx="418963" cy="644558"/>
            </a:xfrm>
            <a:custGeom>
              <a:avLst/>
              <a:gdLst>
                <a:gd name="T0" fmla="*/ 36 w 273"/>
                <a:gd name="T1" fmla="*/ 228 h 420"/>
                <a:gd name="T2" fmla="*/ 64 w 273"/>
                <a:gd name="T3" fmla="*/ 243 h 420"/>
                <a:gd name="T4" fmla="*/ 82 w 273"/>
                <a:gd name="T5" fmla="*/ 239 h 420"/>
                <a:gd name="T6" fmla="*/ 88 w 273"/>
                <a:gd name="T7" fmla="*/ 255 h 420"/>
                <a:gd name="T8" fmla="*/ 93 w 273"/>
                <a:gd name="T9" fmla="*/ 266 h 420"/>
                <a:gd name="T10" fmla="*/ 115 w 273"/>
                <a:gd name="T11" fmla="*/ 279 h 420"/>
                <a:gd name="T12" fmla="*/ 136 w 273"/>
                <a:gd name="T13" fmla="*/ 291 h 420"/>
                <a:gd name="T14" fmla="*/ 144 w 273"/>
                <a:gd name="T15" fmla="*/ 315 h 420"/>
                <a:gd name="T16" fmla="*/ 157 w 273"/>
                <a:gd name="T17" fmla="*/ 333 h 420"/>
                <a:gd name="T18" fmla="*/ 162 w 273"/>
                <a:gd name="T19" fmla="*/ 345 h 420"/>
                <a:gd name="T20" fmla="*/ 180 w 273"/>
                <a:gd name="T21" fmla="*/ 345 h 420"/>
                <a:gd name="T22" fmla="*/ 181 w 273"/>
                <a:gd name="T23" fmla="*/ 386 h 420"/>
                <a:gd name="T24" fmla="*/ 187 w 273"/>
                <a:gd name="T25" fmla="*/ 396 h 420"/>
                <a:gd name="T26" fmla="*/ 184 w 273"/>
                <a:gd name="T27" fmla="*/ 410 h 420"/>
                <a:gd name="T28" fmla="*/ 204 w 273"/>
                <a:gd name="T29" fmla="*/ 420 h 420"/>
                <a:gd name="T30" fmla="*/ 228 w 273"/>
                <a:gd name="T31" fmla="*/ 401 h 420"/>
                <a:gd name="T32" fmla="*/ 232 w 273"/>
                <a:gd name="T33" fmla="*/ 377 h 420"/>
                <a:gd name="T34" fmla="*/ 264 w 273"/>
                <a:gd name="T35" fmla="*/ 327 h 420"/>
                <a:gd name="T36" fmla="*/ 265 w 273"/>
                <a:gd name="T37" fmla="*/ 293 h 420"/>
                <a:gd name="T38" fmla="*/ 273 w 273"/>
                <a:gd name="T39" fmla="*/ 255 h 420"/>
                <a:gd name="T40" fmla="*/ 262 w 273"/>
                <a:gd name="T41" fmla="*/ 225 h 420"/>
                <a:gd name="T42" fmla="*/ 267 w 273"/>
                <a:gd name="T43" fmla="*/ 198 h 420"/>
                <a:gd name="T44" fmla="*/ 261 w 273"/>
                <a:gd name="T45" fmla="*/ 179 h 420"/>
                <a:gd name="T46" fmla="*/ 262 w 273"/>
                <a:gd name="T47" fmla="*/ 149 h 420"/>
                <a:gd name="T48" fmla="*/ 246 w 273"/>
                <a:gd name="T49" fmla="*/ 131 h 420"/>
                <a:gd name="T50" fmla="*/ 246 w 273"/>
                <a:gd name="T51" fmla="*/ 99 h 420"/>
                <a:gd name="T52" fmla="*/ 255 w 273"/>
                <a:gd name="T53" fmla="*/ 66 h 420"/>
                <a:gd name="T54" fmla="*/ 252 w 273"/>
                <a:gd name="T55" fmla="*/ 44 h 420"/>
                <a:gd name="T56" fmla="*/ 246 w 273"/>
                <a:gd name="T57" fmla="*/ 12 h 420"/>
                <a:gd name="T58" fmla="*/ 243 w 273"/>
                <a:gd name="T59" fmla="*/ 0 h 420"/>
                <a:gd name="T60" fmla="*/ 217 w 273"/>
                <a:gd name="T61" fmla="*/ 3 h 420"/>
                <a:gd name="T62" fmla="*/ 211 w 273"/>
                <a:gd name="T63" fmla="*/ 42 h 420"/>
                <a:gd name="T64" fmla="*/ 213 w 273"/>
                <a:gd name="T65" fmla="*/ 78 h 420"/>
                <a:gd name="T66" fmla="*/ 208 w 273"/>
                <a:gd name="T67" fmla="*/ 111 h 420"/>
                <a:gd name="T68" fmla="*/ 193 w 273"/>
                <a:gd name="T69" fmla="*/ 108 h 420"/>
                <a:gd name="T70" fmla="*/ 181 w 273"/>
                <a:gd name="T71" fmla="*/ 98 h 420"/>
                <a:gd name="T72" fmla="*/ 165 w 273"/>
                <a:gd name="T73" fmla="*/ 96 h 420"/>
                <a:gd name="T74" fmla="*/ 142 w 273"/>
                <a:gd name="T75" fmla="*/ 107 h 420"/>
                <a:gd name="T76" fmla="*/ 142 w 273"/>
                <a:gd name="T77" fmla="*/ 122 h 420"/>
                <a:gd name="T78" fmla="*/ 111 w 273"/>
                <a:gd name="T79" fmla="*/ 129 h 420"/>
                <a:gd name="T80" fmla="*/ 88 w 273"/>
                <a:gd name="T81" fmla="*/ 135 h 420"/>
                <a:gd name="T82" fmla="*/ 61 w 273"/>
                <a:gd name="T83" fmla="*/ 156 h 420"/>
                <a:gd name="T84" fmla="*/ 49 w 273"/>
                <a:gd name="T85" fmla="*/ 152 h 420"/>
                <a:gd name="T86" fmla="*/ 27 w 273"/>
                <a:gd name="T87" fmla="*/ 186 h 420"/>
                <a:gd name="T88" fmla="*/ 34 w 273"/>
                <a:gd name="T89" fmla="*/ 204 h 420"/>
                <a:gd name="T90" fmla="*/ 19 w 273"/>
                <a:gd name="T91" fmla="*/ 213 h 420"/>
                <a:gd name="T92" fmla="*/ 16 w 273"/>
                <a:gd name="T93" fmla="*/ 224 h 420"/>
                <a:gd name="T94" fmla="*/ 0 w 273"/>
                <a:gd name="T95" fmla="*/ 228 h 420"/>
                <a:gd name="T96" fmla="*/ 24 w 273"/>
                <a:gd name="T97" fmla="*/ 233 h 420"/>
                <a:gd name="T98" fmla="*/ 36 w 273"/>
                <a:gd name="T99" fmla="*/ 228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3" h="420">
                  <a:moveTo>
                    <a:pt x="36" y="228"/>
                  </a:moveTo>
                  <a:lnTo>
                    <a:pt x="64" y="243"/>
                  </a:lnTo>
                  <a:lnTo>
                    <a:pt x="82" y="239"/>
                  </a:lnTo>
                  <a:lnTo>
                    <a:pt x="88" y="255"/>
                  </a:lnTo>
                  <a:lnTo>
                    <a:pt x="93" y="266"/>
                  </a:lnTo>
                  <a:lnTo>
                    <a:pt x="115" y="279"/>
                  </a:lnTo>
                  <a:lnTo>
                    <a:pt x="136" y="291"/>
                  </a:lnTo>
                  <a:lnTo>
                    <a:pt x="144" y="315"/>
                  </a:lnTo>
                  <a:lnTo>
                    <a:pt x="157" y="333"/>
                  </a:lnTo>
                  <a:lnTo>
                    <a:pt x="162" y="345"/>
                  </a:lnTo>
                  <a:lnTo>
                    <a:pt x="180" y="345"/>
                  </a:lnTo>
                  <a:lnTo>
                    <a:pt x="181" y="386"/>
                  </a:lnTo>
                  <a:lnTo>
                    <a:pt x="187" y="396"/>
                  </a:lnTo>
                  <a:lnTo>
                    <a:pt x="184" y="410"/>
                  </a:lnTo>
                  <a:lnTo>
                    <a:pt x="204" y="420"/>
                  </a:lnTo>
                  <a:lnTo>
                    <a:pt x="228" y="401"/>
                  </a:lnTo>
                  <a:lnTo>
                    <a:pt x="232" y="377"/>
                  </a:lnTo>
                  <a:lnTo>
                    <a:pt x="264" y="327"/>
                  </a:lnTo>
                  <a:lnTo>
                    <a:pt x="265" y="293"/>
                  </a:lnTo>
                  <a:lnTo>
                    <a:pt x="273" y="255"/>
                  </a:lnTo>
                  <a:lnTo>
                    <a:pt x="262" y="225"/>
                  </a:lnTo>
                  <a:lnTo>
                    <a:pt x="267" y="198"/>
                  </a:lnTo>
                  <a:lnTo>
                    <a:pt x="261" y="179"/>
                  </a:lnTo>
                  <a:lnTo>
                    <a:pt x="262" y="149"/>
                  </a:lnTo>
                  <a:lnTo>
                    <a:pt x="246" y="131"/>
                  </a:lnTo>
                  <a:lnTo>
                    <a:pt x="246" y="99"/>
                  </a:lnTo>
                  <a:lnTo>
                    <a:pt x="255" y="66"/>
                  </a:lnTo>
                  <a:lnTo>
                    <a:pt x="252" y="44"/>
                  </a:lnTo>
                  <a:lnTo>
                    <a:pt x="246" y="12"/>
                  </a:lnTo>
                  <a:lnTo>
                    <a:pt x="243" y="0"/>
                  </a:lnTo>
                  <a:lnTo>
                    <a:pt x="217" y="3"/>
                  </a:lnTo>
                  <a:lnTo>
                    <a:pt x="211" y="42"/>
                  </a:lnTo>
                  <a:lnTo>
                    <a:pt x="213" y="78"/>
                  </a:lnTo>
                  <a:lnTo>
                    <a:pt x="208" y="111"/>
                  </a:lnTo>
                  <a:lnTo>
                    <a:pt x="193" y="108"/>
                  </a:lnTo>
                  <a:lnTo>
                    <a:pt x="181" y="98"/>
                  </a:lnTo>
                  <a:lnTo>
                    <a:pt x="165" y="96"/>
                  </a:lnTo>
                  <a:lnTo>
                    <a:pt x="142" y="107"/>
                  </a:lnTo>
                  <a:lnTo>
                    <a:pt x="142" y="122"/>
                  </a:lnTo>
                  <a:lnTo>
                    <a:pt x="111" y="129"/>
                  </a:lnTo>
                  <a:lnTo>
                    <a:pt x="88" y="135"/>
                  </a:lnTo>
                  <a:lnTo>
                    <a:pt x="61" y="156"/>
                  </a:lnTo>
                  <a:lnTo>
                    <a:pt x="49" y="152"/>
                  </a:lnTo>
                  <a:lnTo>
                    <a:pt x="27" y="186"/>
                  </a:lnTo>
                  <a:lnTo>
                    <a:pt x="34" y="204"/>
                  </a:lnTo>
                  <a:lnTo>
                    <a:pt x="19" y="213"/>
                  </a:lnTo>
                  <a:lnTo>
                    <a:pt x="16" y="224"/>
                  </a:lnTo>
                  <a:lnTo>
                    <a:pt x="0" y="228"/>
                  </a:lnTo>
                  <a:lnTo>
                    <a:pt x="24" y="233"/>
                  </a:lnTo>
                  <a:lnTo>
                    <a:pt x="36" y="228"/>
                  </a:lnTo>
                  <a:close/>
                </a:path>
              </a:pathLst>
            </a:custGeom>
            <a:solidFill>
              <a:srgbClr val="0B1097"/>
            </a:solidFill>
            <a:ln w="9525">
              <a:solidFill>
                <a:srgbClr val="90909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7" name="Freeform 449">
              <a:extLst>
                <a:ext uri="{FF2B5EF4-FFF2-40B4-BE49-F238E27FC236}">
                  <a16:creationId xmlns:a16="http://schemas.microsoft.com/office/drawing/2014/main" id="{A5E80E5B-6FE6-4679-9C5C-29D5791A7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390" y="6086385"/>
              <a:ext cx="348368" cy="566291"/>
            </a:xfrm>
            <a:custGeom>
              <a:avLst/>
              <a:gdLst>
                <a:gd name="T0" fmla="*/ 24 w 227"/>
                <a:gd name="T1" fmla="*/ 7 h 369"/>
                <a:gd name="T2" fmla="*/ 63 w 227"/>
                <a:gd name="T3" fmla="*/ 18 h 369"/>
                <a:gd name="T4" fmla="*/ 90 w 227"/>
                <a:gd name="T5" fmla="*/ 42 h 369"/>
                <a:gd name="T6" fmla="*/ 141 w 227"/>
                <a:gd name="T7" fmla="*/ 88 h 369"/>
                <a:gd name="T8" fmla="*/ 158 w 227"/>
                <a:gd name="T9" fmla="*/ 117 h 369"/>
                <a:gd name="T10" fmla="*/ 179 w 227"/>
                <a:gd name="T11" fmla="*/ 162 h 369"/>
                <a:gd name="T12" fmla="*/ 203 w 227"/>
                <a:gd name="T13" fmla="*/ 192 h 369"/>
                <a:gd name="T14" fmla="*/ 225 w 227"/>
                <a:gd name="T15" fmla="*/ 241 h 369"/>
                <a:gd name="T16" fmla="*/ 210 w 227"/>
                <a:gd name="T17" fmla="*/ 271 h 369"/>
                <a:gd name="T18" fmla="*/ 194 w 227"/>
                <a:gd name="T19" fmla="*/ 288 h 369"/>
                <a:gd name="T20" fmla="*/ 204 w 227"/>
                <a:gd name="T21" fmla="*/ 294 h 369"/>
                <a:gd name="T22" fmla="*/ 194 w 227"/>
                <a:gd name="T23" fmla="*/ 315 h 369"/>
                <a:gd name="T24" fmla="*/ 188 w 227"/>
                <a:gd name="T25" fmla="*/ 357 h 369"/>
                <a:gd name="T26" fmla="*/ 159 w 227"/>
                <a:gd name="T27" fmla="*/ 361 h 369"/>
                <a:gd name="T28" fmla="*/ 141 w 227"/>
                <a:gd name="T29" fmla="*/ 340 h 369"/>
                <a:gd name="T30" fmla="*/ 108 w 227"/>
                <a:gd name="T31" fmla="*/ 321 h 369"/>
                <a:gd name="T32" fmla="*/ 60 w 227"/>
                <a:gd name="T33" fmla="*/ 265 h 369"/>
                <a:gd name="T34" fmla="*/ 71 w 227"/>
                <a:gd name="T35" fmla="*/ 234 h 369"/>
                <a:gd name="T36" fmla="*/ 53 w 227"/>
                <a:gd name="T37" fmla="*/ 231 h 369"/>
                <a:gd name="T38" fmla="*/ 33 w 227"/>
                <a:gd name="T39" fmla="*/ 226 h 369"/>
                <a:gd name="T40" fmla="*/ 62 w 227"/>
                <a:gd name="T41" fmla="*/ 193 h 369"/>
                <a:gd name="T42" fmla="*/ 51 w 227"/>
                <a:gd name="T43" fmla="*/ 157 h 369"/>
                <a:gd name="T44" fmla="*/ 24 w 227"/>
                <a:gd name="T45" fmla="*/ 166 h 369"/>
                <a:gd name="T46" fmla="*/ 11 w 227"/>
                <a:gd name="T47" fmla="*/ 162 h 369"/>
                <a:gd name="T48" fmla="*/ 9 w 227"/>
                <a:gd name="T49" fmla="*/ 138 h 369"/>
                <a:gd name="T50" fmla="*/ 36 w 227"/>
                <a:gd name="T51" fmla="*/ 120 h 369"/>
                <a:gd name="T52" fmla="*/ 41 w 227"/>
                <a:gd name="T53" fmla="*/ 102 h 369"/>
                <a:gd name="T54" fmla="*/ 21 w 227"/>
                <a:gd name="T55" fmla="*/ 88 h 369"/>
                <a:gd name="T56" fmla="*/ 6 w 227"/>
                <a:gd name="T57" fmla="*/ 66 h 369"/>
                <a:gd name="T58" fmla="*/ 17 w 227"/>
                <a:gd name="T59" fmla="*/ 39 h 369"/>
                <a:gd name="T60" fmla="*/ 30 w 227"/>
                <a:gd name="T61" fmla="*/ 24 h 369"/>
                <a:gd name="T62" fmla="*/ 2 w 227"/>
                <a:gd name="T63" fmla="*/ 1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369">
                  <a:moveTo>
                    <a:pt x="0" y="1"/>
                  </a:moveTo>
                  <a:lnTo>
                    <a:pt x="24" y="7"/>
                  </a:lnTo>
                  <a:lnTo>
                    <a:pt x="32" y="0"/>
                  </a:lnTo>
                  <a:lnTo>
                    <a:pt x="63" y="18"/>
                  </a:lnTo>
                  <a:lnTo>
                    <a:pt x="80" y="12"/>
                  </a:lnTo>
                  <a:lnTo>
                    <a:pt x="90" y="42"/>
                  </a:lnTo>
                  <a:lnTo>
                    <a:pt x="135" y="61"/>
                  </a:lnTo>
                  <a:lnTo>
                    <a:pt x="141" y="88"/>
                  </a:lnTo>
                  <a:lnTo>
                    <a:pt x="156" y="106"/>
                  </a:lnTo>
                  <a:lnTo>
                    <a:pt x="158" y="117"/>
                  </a:lnTo>
                  <a:lnTo>
                    <a:pt x="176" y="118"/>
                  </a:lnTo>
                  <a:lnTo>
                    <a:pt x="179" y="162"/>
                  </a:lnTo>
                  <a:lnTo>
                    <a:pt x="186" y="173"/>
                  </a:lnTo>
                  <a:lnTo>
                    <a:pt x="203" y="192"/>
                  </a:lnTo>
                  <a:lnTo>
                    <a:pt x="227" y="171"/>
                  </a:lnTo>
                  <a:lnTo>
                    <a:pt x="225" y="241"/>
                  </a:lnTo>
                  <a:lnTo>
                    <a:pt x="221" y="252"/>
                  </a:lnTo>
                  <a:lnTo>
                    <a:pt x="210" y="271"/>
                  </a:lnTo>
                  <a:lnTo>
                    <a:pt x="189" y="276"/>
                  </a:lnTo>
                  <a:lnTo>
                    <a:pt x="194" y="288"/>
                  </a:lnTo>
                  <a:lnTo>
                    <a:pt x="215" y="279"/>
                  </a:lnTo>
                  <a:lnTo>
                    <a:pt x="204" y="294"/>
                  </a:lnTo>
                  <a:lnTo>
                    <a:pt x="192" y="304"/>
                  </a:lnTo>
                  <a:lnTo>
                    <a:pt x="194" y="315"/>
                  </a:lnTo>
                  <a:lnTo>
                    <a:pt x="180" y="337"/>
                  </a:lnTo>
                  <a:lnTo>
                    <a:pt x="188" y="357"/>
                  </a:lnTo>
                  <a:lnTo>
                    <a:pt x="183" y="369"/>
                  </a:lnTo>
                  <a:lnTo>
                    <a:pt x="159" y="361"/>
                  </a:lnTo>
                  <a:lnTo>
                    <a:pt x="152" y="351"/>
                  </a:lnTo>
                  <a:lnTo>
                    <a:pt x="141" y="340"/>
                  </a:lnTo>
                  <a:lnTo>
                    <a:pt x="128" y="327"/>
                  </a:lnTo>
                  <a:lnTo>
                    <a:pt x="108" y="321"/>
                  </a:lnTo>
                  <a:lnTo>
                    <a:pt x="65" y="288"/>
                  </a:lnTo>
                  <a:lnTo>
                    <a:pt x="60" y="265"/>
                  </a:lnTo>
                  <a:lnTo>
                    <a:pt x="90" y="247"/>
                  </a:lnTo>
                  <a:lnTo>
                    <a:pt x="71" y="234"/>
                  </a:lnTo>
                  <a:lnTo>
                    <a:pt x="59" y="246"/>
                  </a:lnTo>
                  <a:lnTo>
                    <a:pt x="53" y="231"/>
                  </a:lnTo>
                  <a:lnTo>
                    <a:pt x="42" y="232"/>
                  </a:lnTo>
                  <a:lnTo>
                    <a:pt x="33" y="226"/>
                  </a:lnTo>
                  <a:lnTo>
                    <a:pt x="47" y="202"/>
                  </a:lnTo>
                  <a:lnTo>
                    <a:pt x="62" y="193"/>
                  </a:lnTo>
                  <a:lnTo>
                    <a:pt x="62" y="168"/>
                  </a:lnTo>
                  <a:lnTo>
                    <a:pt x="51" y="157"/>
                  </a:lnTo>
                  <a:lnTo>
                    <a:pt x="45" y="165"/>
                  </a:lnTo>
                  <a:lnTo>
                    <a:pt x="24" y="166"/>
                  </a:lnTo>
                  <a:lnTo>
                    <a:pt x="11" y="175"/>
                  </a:lnTo>
                  <a:lnTo>
                    <a:pt x="11" y="162"/>
                  </a:lnTo>
                  <a:lnTo>
                    <a:pt x="17" y="154"/>
                  </a:lnTo>
                  <a:lnTo>
                    <a:pt x="9" y="138"/>
                  </a:lnTo>
                  <a:lnTo>
                    <a:pt x="18" y="133"/>
                  </a:lnTo>
                  <a:lnTo>
                    <a:pt x="36" y="120"/>
                  </a:lnTo>
                  <a:lnTo>
                    <a:pt x="50" y="108"/>
                  </a:lnTo>
                  <a:lnTo>
                    <a:pt x="41" y="102"/>
                  </a:lnTo>
                  <a:lnTo>
                    <a:pt x="33" y="96"/>
                  </a:lnTo>
                  <a:lnTo>
                    <a:pt x="21" y="88"/>
                  </a:lnTo>
                  <a:lnTo>
                    <a:pt x="11" y="85"/>
                  </a:lnTo>
                  <a:lnTo>
                    <a:pt x="6" y="66"/>
                  </a:lnTo>
                  <a:lnTo>
                    <a:pt x="2" y="49"/>
                  </a:lnTo>
                  <a:lnTo>
                    <a:pt x="17" y="39"/>
                  </a:lnTo>
                  <a:lnTo>
                    <a:pt x="36" y="36"/>
                  </a:lnTo>
                  <a:lnTo>
                    <a:pt x="30" y="24"/>
                  </a:lnTo>
                  <a:lnTo>
                    <a:pt x="20" y="18"/>
                  </a:lnTo>
                  <a:lnTo>
                    <a:pt x="2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B1097"/>
            </a:solidFill>
            <a:ln w="9525">
              <a:solidFill>
                <a:srgbClr val="90909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8" name="Rectangle 450">
              <a:extLst>
                <a:ext uri="{FF2B5EF4-FFF2-40B4-BE49-F238E27FC236}">
                  <a16:creationId xmlns:a16="http://schemas.microsoft.com/office/drawing/2014/main" id="{23EAFCC4-5282-4B24-84E1-C3412818FCE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493647" y="6174322"/>
              <a:ext cx="504904" cy="12311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>
              <a:lvl1pPr defTabSz="895350">
                <a:buSzPct val="120000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44463" indent="-142875" defTabSz="895350">
                <a:buSzPct val="120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295275" indent="-149225" defTabSz="895350"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431800" indent="-134938" defTabSz="895350">
                <a:buSzPct val="8900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582613" indent="-149225" defTabSz="895350"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398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4970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9542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2411413" indent="-149225" defTabSz="895350" fontAlgn="base">
                <a:spcBef>
                  <a:spcPct val="0"/>
                </a:spcBef>
                <a:spcAft>
                  <a:spcPct val="0"/>
                </a:spcAft>
                <a:buSzPct val="75000"/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fr-FR" altLang="fr-FR" sz="8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559" name="TextBox 558">
            <a:extLst>
              <a:ext uri="{FF2B5EF4-FFF2-40B4-BE49-F238E27FC236}">
                <a16:creationId xmlns:a16="http://schemas.microsoft.com/office/drawing/2014/main" id="{1B6A3F9C-FEB4-4FB1-93D0-FDBAE5E34E40}"/>
              </a:ext>
            </a:extLst>
          </p:cNvPr>
          <p:cNvSpPr txBox="1"/>
          <p:nvPr/>
        </p:nvSpPr>
        <p:spPr>
          <a:xfrm>
            <a:off x="5739390" y="1906688"/>
            <a:ext cx="654987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50" dirty="0"/>
              <a:t>50%</a:t>
            </a:r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B3FF7D4D-97B0-4906-87AE-12346B87E77B}"/>
              </a:ext>
            </a:extLst>
          </p:cNvPr>
          <p:cNvSpPr txBox="1"/>
          <p:nvPr/>
        </p:nvSpPr>
        <p:spPr>
          <a:xfrm>
            <a:off x="5748912" y="1174498"/>
            <a:ext cx="271373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100" i="1" dirty="0"/>
              <a:t>Ratio population estimée présente en été / population résidente (INSEE)</a:t>
            </a: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6FB735C3-6F20-458E-9627-93091A292F55}"/>
              </a:ext>
            </a:extLst>
          </p:cNvPr>
          <p:cNvSpPr txBox="1"/>
          <p:nvPr/>
        </p:nvSpPr>
        <p:spPr>
          <a:xfrm>
            <a:off x="9241192" y="1423098"/>
            <a:ext cx="2574888" cy="473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dirty="0"/>
              <a:t>On estime </a:t>
            </a:r>
            <a:r>
              <a:rPr lang="fr-FR" sz="1400" b="1" dirty="0"/>
              <a:t>que les départements ayant les plus forts afflux touristiques à l’été </a:t>
            </a:r>
            <a:r>
              <a:rPr lang="fr-FR" sz="1400" dirty="0"/>
              <a:t>(ratio population présente vs. population résidente &gt; 200%) sont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Hautes-Alpes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Lozère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Corse (nord et sud)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Alpes-de-Haute-Provence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Pyrénées-Orientales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Landes</a:t>
            </a:r>
          </a:p>
          <a:p>
            <a:pPr marL="3175" lvl="1" indent="0">
              <a:buNone/>
            </a:pPr>
            <a:endParaRPr lang="fr-FR" sz="1400" dirty="0"/>
          </a:p>
          <a:p>
            <a:pPr marL="3175" lvl="1" indent="0">
              <a:buNone/>
            </a:pPr>
            <a:r>
              <a:rPr lang="fr-FR" sz="1400" dirty="0"/>
              <a:t>Les </a:t>
            </a:r>
            <a:r>
              <a:rPr lang="fr-FR" sz="1400" b="1" dirty="0"/>
              <a:t>régions ayant les plus forts afflux touristiques à l’été </a:t>
            </a:r>
            <a:r>
              <a:rPr lang="fr-FR" sz="1400" dirty="0"/>
              <a:t>sont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La Corse (227%)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L’Occitanie (131%)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/>
              <a:t>La Nouvelle-Aquitaine (134%)</a:t>
            </a:r>
          </a:p>
        </p:txBody>
      </p:sp>
      <p:sp>
        <p:nvSpPr>
          <p:cNvPr id="562" name="5. Source">
            <a:extLst>
              <a:ext uri="{FF2B5EF4-FFF2-40B4-BE49-F238E27FC236}">
                <a16:creationId xmlns:a16="http://schemas.microsoft.com/office/drawing/2014/main" id="{42009F26-BFE2-4EB6-8ACD-AB5F8BD9E8B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48234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INSEE, Ministère de l’Intérieur,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Task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Force Vaccin</a:t>
            </a:r>
          </a:p>
        </p:txBody>
      </p:sp>
      <p:cxnSp>
        <p:nvCxnSpPr>
          <p:cNvPr id="565" name="LineBasicStrong 565">
            <a:extLst>
              <a:ext uri="{FF2B5EF4-FFF2-40B4-BE49-F238E27FC236}">
                <a16:creationId xmlns:a16="http://schemas.microsoft.com/office/drawing/2014/main" id="{A7B0F760-3607-49F7-8D6B-D0BD6795F23D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5821938" y="5091067"/>
            <a:ext cx="512612" cy="1018894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TextBox 284">
            <a:extLst>
              <a:ext uri="{FF2B5EF4-FFF2-40B4-BE49-F238E27FC236}">
                <a16:creationId xmlns:a16="http://schemas.microsoft.com/office/drawing/2014/main" id="{7DA6FC4A-0781-4865-A21F-C6BED08BC48B}"/>
              </a:ext>
            </a:extLst>
          </p:cNvPr>
          <p:cNvSpPr txBox="1"/>
          <p:nvPr/>
        </p:nvSpPr>
        <p:spPr>
          <a:xfrm>
            <a:off x="6832480" y="1906688"/>
            <a:ext cx="654987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050" dirty="0"/>
              <a:t>100%</a:t>
            </a:r>
          </a:p>
        </p:txBody>
      </p:sp>
      <p:cxnSp>
        <p:nvCxnSpPr>
          <p:cNvPr id="5" name="LineBasicStrong 6">
            <a:extLst>
              <a:ext uri="{FF2B5EF4-FFF2-40B4-BE49-F238E27FC236}">
                <a16:creationId xmlns:a16="http://schemas.microsoft.com/office/drawing/2014/main" id="{B1188730-FF36-45C4-BA2D-8F3F8380B620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446495" y="5363611"/>
            <a:ext cx="527224" cy="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46BF37C-80AD-40A1-B5F2-1826FA28548C}"/>
              </a:ext>
            </a:extLst>
          </p:cNvPr>
          <p:cNvSpPr txBox="1">
            <a:spLocks/>
          </p:cNvSpPr>
          <p:nvPr/>
        </p:nvSpPr>
        <p:spPr>
          <a:xfrm>
            <a:off x="265412" y="4837276"/>
            <a:ext cx="1130744" cy="12311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i="1" dirty="0"/>
              <a:t>Dans les Landes, la population estivale équivaut à 206% de la population résidente : 860 000 personnes en été vs. 420 000 le reste de l’année </a:t>
            </a:r>
          </a:p>
        </p:txBody>
      </p:sp>
      <p:cxnSp>
        <p:nvCxnSpPr>
          <p:cNvPr id="10" name="LineBasicVerticalDefault 10">
            <a:extLst>
              <a:ext uri="{FF2B5EF4-FFF2-40B4-BE49-F238E27FC236}">
                <a16:creationId xmlns:a16="http://schemas.microsoft.com/office/drawing/2014/main" id="{BDADBD88-2A6B-4B83-9D44-602C4630427B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440006" y="4837276"/>
            <a:ext cx="0" cy="1231106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6" name="LineBasicStrong 6">
            <a:extLst>
              <a:ext uri="{FF2B5EF4-FFF2-40B4-BE49-F238E27FC236}">
                <a16:creationId xmlns:a16="http://schemas.microsoft.com/office/drawing/2014/main" id="{3B94DD56-8FC3-4F25-BFF4-E5E4959BF663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6666797" y="4860591"/>
            <a:ext cx="6092" cy="363116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7" name="TextBox 566">
            <a:extLst>
              <a:ext uri="{FF2B5EF4-FFF2-40B4-BE49-F238E27FC236}">
                <a16:creationId xmlns:a16="http://schemas.microsoft.com/office/drawing/2014/main" id="{DD659940-00C6-44E2-807E-36CC9462E883}"/>
              </a:ext>
            </a:extLst>
          </p:cNvPr>
          <p:cNvSpPr txBox="1">
            <a:spLocks/>
          </p:cNvSpPr>
          <p:nvPr/>
        </p:nvSpPr>
        <p:spPr>
          <a:xfrm>
            <a:off x="6154616" y="4164602"/>
            <a:ext cx="20359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i="1" dirty="0"/>
              <a:t>En Corse, la population estivale équivaut à 230% de la population résidente : 795 000 personnes en été vs. 350 000 le reste de l’année </a:t>
            </a:r>
          </a:p>
        </p:txBody>
      </p:sp>
      <p:cxnSp>
        <p:nvCxnSpPr>
          <p:cNvPr id="568" name="LineBasicVerticalDefault 10">
            <a:extLst>
              <a:ext uri="{FF2B5EF4-FFF2-40B4-BE49-F238E27FC236}">
                <a16:creationId xmlns:a16="http://schemas.microsoft.com/office/drawing/2014/main" id="{D62A4B0B-1C98-453C-AEBD-06FF2023D4F1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H="1" flipV="1">
            <a:off x="6154616" y="4849004"/>
            <a:ext cx="2035913" cy="5737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9" name="LineBasicStrong 6">
            <a:extLst>
              <a:ext uri="{FF2B5EF4-FFF2-40B4-BE49-F238E27FC236}">
                <a16:creationId xmlns:a16="http://schemas.microsoft.com/office/drawing/2014/main" id="{8A040D03-94C6-4304-86D6-CCF6D3E486B2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 flipV="1">
            <a:off x="3649919" y="2660040"/>
            <a:ext cx="2455460" cy="36832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0" name="TextBox 569">
            <a:extLst>
              <a:ext uri="{FF2B5EF4-FFF2-40B4-BE49-F238E27FC236}">
                <a16:creationId xmlns:a16="http://schemas.microsoft.com/office/drawing/2014/main" id="{CDC242A4-C83F-4EFA-967E-ACC4C3457019}"/>
              </a:ext>
            </a:extLst>
          </p:cNvPr>
          <p:cNvSpPr txBox="1"/>
          <p:nvPr/>
        </p:nvSpPr>
        <p:spPr>
          <a:xfrm>
            <a:off x="6211154" y="2264341"/>
            <a:ext cx="1851417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000" i="1" dirty="0"/>
              <a:t>En IDF, la population estivale équivaut à 65% de la population résidente : 8 000 000 personnes en été vs. 12 000 000 le reste de l’année </a:t>
            </a:r>
          </a:p>
        </p:txBody>
      </p:sp>
      <p:cxnSp>
        <p:nvCxnSpPr>
          <p:cNvPr id="571" name="LineBasicVerticalDefault 10">
            <a:extLst>
              <a:ext uri="{FF2B5EF4-FFF2-40B4-BE49-F238E27FC236}">
                <a16:creationId xmlns:a16="http://schemas.microsoft.com/office/drawing/2014/main" id="{5678355F-A23E-4C34-B708-F976F6644784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V="1">
            <a:off x="6095589" y="2246323"/>
            <a:ext cx="1" cy="721887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504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Grand écran</PresentationFormat>
  <Paragraphs>113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Segoe UI</vt:lpstr>
      <vt:lpstr>Wingdings</vt:lpstr>
      <vt:lpstr>Thème Office</vt:lpstr>
      <vt:lpstr>think-cell Slide</vt:lpstr>
      <vt:lpstr>Visualisation des déplacements de population estivaux été 2020 – 60% des Français partent en vacances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Visualisation des déplacements de population estivaux été 2020 – 60% des Français partent en vacances</dc:title>
  <dc:creator>LEBRET, Sophie (IGAS/INSPECTANTS)</dc:creator>
  <cp:lastModifiedBy>LECLERCQ, Marine (SGMCAS)</cp:lastModifiedBy>
  <cp:revision>1</cp:revision>
  <dcterms:created xsi:type="dcterms:W3CDTF">2021-05-25T17:56:54Z</dcterms:created>
  <dcterms:modified xsi:type="dcterms:W3CDTF">2021-05-26T07:13:25Z</dcterms:modified>
</cp:coreProperties>
</file>