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rts/chart1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rts/chart2.xml" ContentType="application/vnd.openxmlformats-officedocument.drawingml.chart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notesMasterIdLst>
    <p:notesMasterId r:id="rId5"/>
  </p:notesMasterIdLst>
  <p:sldIdLst>
    <p:sldId id="368" r:id="rId3"/>
    <p:sldId id="395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98669C7-1AD5-4EF0-BD19-C0AF5639EFAB}">
          <p14:sldIdLst>
            <p14:sldId id="368"/>
          </p14:sldIdLst>
        </p14:section>
        <p14:section name="Stockage -80°c" id="{D42E3956-0F30-4234-AEF5-84FFF660D653}">
          <p14:sldIdLst>
            <p14:sldId id="395"/>
          </p14:sldIdLst>
        </p14:section>
        <p14:section name="Stockage -20°c" id="{AB0EB84C-0ACF-460D-AC81-91AA8FFA8194}">
          <p14:sldIdLst/>
        </p14:section>
        <p14:section name="Stockage -2/8°c" id="{2BACF8B3-2F54-4F47-82D2-1C5F5C15C274}">
          <p14:sldIdLst/>
        </p14:section>
        <p14:section name="Annexes" id="{8D9FADF7-33B0-4A9E-8175-3EE03A8EEA6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[EXT] HAMMOUD Mohammed-Aiman" initials="[HM" lastIdx="1" clrIdx="0">
    <p:extLst>
      <p:ext uri="{19B8F6BF-5375-455C-9EA6-DF929625EA0E}">
        <p15:presenceInfo xmlns:p15="http://schemas.microsoft.com/office/powerpoint/2012/main" userId="[EXT] HAMMOUD Mohammed-Aiman" providerId="None"/>
      </p:ext>
    </p:extLst>
  </p:cmAuthor>
  <p:cmAuthor id="2" name="[EXT] SCHAEFFER Guillaume" initials="[SG" lastIdx="3" clrIdx="1">
    <p:extLst>
      <p:ext uri="{19B8F6BF-5375-455C-9EA6-DF929625EA0E}">
        <p15:presenceInfo xmlns:p15="http://schemas.microsoft.com/office/powerpoint/2012/main" userId="[EXT] SCHAEFFER Guillau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7B9"/>
    <a:srgbClr val="DBDBDC"/>
    <a:srgbClr val="00397E"/>
    <a:srgbClr val="004192"/>
    <a:srgbClr val="FF8EB9"/>
    <a:srgbClr val="FFE79B"/>
    <a:srgbClr val="C9E7A7"/>
    <a:srgbClr val="F2F2F2"/>
    <a:srgbClr val="E9E9E9"/>
    <a:srgbClr val="FFD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85" autoAdjust="0"/>
    <p:restoredTop sz="95889" autoAdjust="0"/>
  </p:normalViewPr>
  <p:slideViewPr>
    <p:cSldViewPr snapToGrid="0">
      <p:cViewPr varScale="1">
        <p:scale>
          <a:sx n="73" d="100"/>
          <a:sy n="73" d="100"/>
        </p:scale>
        <p:origin x="846" y="72"/>
      </p:cViewPr>
      <p:guideLst>
        <p:guide orient="horz" pos="2432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5-43FD-B3FD-E659F431B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5-43FD-B3FD-E659F431B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57C26-BC1F-4D12-839E-4D12F1FF6B11}" type="datetimeFigureOut">
              <a:rPr lang="fr-FR" smtClean="0"/>
              <a:t>14/09/2022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21231-239E-4E7E-98BF-0380AE9E13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275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chart" Target="../charts/chart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4.png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9.png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6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9.png"/><Relationship Id="rId2" Type="http://schemas.openxmlformats.org/officeDocument/2006/relationships/tags" Target="../tags/tag20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4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chart" Target="../charts/chart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6.bin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7.vml"/><Relationship Id="rId6" Type="http://schemas.openxmlformats.org/officeDocument/2006/relationships/tags" Target="../tags/tag28.xml"/><Relationship Id="rId11" Type="http://schemas.openxmlformats.org/officeDocument/2006/relationships/image" Target="../media/image11.emf"/><Relationship Id="rId5" Type="http://schemas.openxmlformats.org/officeDocument/2006/relationships/tags" Target="../tags/tag27.xml"/><Relationship Id="rId10" Type="http://schemas.openxmlformats.org/officeDocument/2006/relationships/oleObject" Target="../embeddings/oleObject17.bin"/><Relationship Id="rId4" Type="http://schemas.openxmlformats.org/officeDocument/2006/relationships/tags" Target="../tags/tag26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7AD3894-58BC-4275-A663-8B336F609C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29" name="Diapositive think-cell" r:id="rId4" imgW="416" imgH="416" progId="TCLayout.ActiveDocument.1">
                  <p:embed/>
                </p:oleObj>
              </mc:Choice>
              <mc:Fallback>
                <p:oleObj name="Diapositive think-cell" r:id="rId4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7AD3894-58BC-4275-A663-8B336F609C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775522" y="2195744"/>
            <a:ext cx="9696812" cy="1881331"/>
          </a:xfrm>
        </p:spPr>
        <p:txBody>
          <a:bodyPr vert="horz" anchor="b"/>
          <a:lstStyle>
            <a:lvl1pPr algn="r">
              <a:defRPr sz="2250" u="sng" baseline="0"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74856" y="4897624"/>
            <a:ext cx="9663115" cy="936104"/>
          </a:xfrm>
        </p:spPr>
        <p:txBody>
          <a:bodyPr/>
          <a:lstStyle>
            <a:lvl1pPr marL="0" indent="0" algn="r">
              <a:buNone/>
              <a:defRPr sz="1350" b="0" cap="none">
                <a:solidFill>
                  <a:schemeClr val="accent4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524" y="512848"/>
            <a:ext cx="2296293" cy="97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54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4D27A722-7E1D-4D08-8995-B4619032D12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3" name="Diapositive think-cell" r:id="rId4" imgW="416" imgH="416" progId="TCLayout.ActiveDocument.1">
                  <p:embed/>
                </p:oleObj>
              </mc:Choice>
              <mc:Fallback>
                <p:oleObj name="Diapositive think-cell" r:id="rId4" imgW="416" imgH="41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4D27A722-7E1D-4D08-8995-B4619032D1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75522" y="3429001"/>
            <a:ext cx="9696812" cy="1296145"/>
          </a:xfrm>
        </p:spPr>
        <p:txBody>
          <a:bodyPr vert="horz" anchor="b"/>
          <a:lstStyle>
            <a:lvl1pPr algn="r">
              <a:lnSpc>
                <a:spcPct val="100000"/>
              </a:lnSpc>
              <a:spcBef>
                <a:spcPts val="0"/>
              </a:spcBef>
              <a:defRPr sz="1950" b="1" cap="all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775522" y="4869160"/>
            <a:ext cx="9696812" cy="1368128"/>
          </a:xfrm>
        </p:spPr>
        <p:txBody>
          <a:bodyPr anchor="t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200" b="0" cap="none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774688" y="2798506"/>
            <a:ext cx="9697649" cy="486478"/>
          </a:xfrm>
        </p:spPr>
        <p:txBody>
          <a:bodyPr anchor="b"/>
          <a:lstStyle>
            <a:lvl1pPr marL="0" algn="r">
              <a:lnSpc>
                <a:spcPct val="100000"/>
              </a:lnSpc>
              <a:spcBef>
                <a:spcPts val="0"/>
              </a:spcBef>
              <a:buFontTx/>
              <a:buNone/>
              <a:defRPr sz="2250" u="sng">
                <a:solidFill>
                  <a:schemeClr val="accent4"/>
                </a:solidFill>
              </a:defRPr>
            </a:lvl1pPr>
            <a:lvl2pPr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/>
              <a:t>Partie #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460" y="404667"/>
            <a:ext cx="1440157" cy="60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7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06F2EEA-8F45-468D-A836-CE45B7B7DB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77" name="Diapositive think-cell" r:id="rId4" imgW="416" imgH="416" progId="TCLayout.ActiveDocument.1">
                  <p:embed/>
                </p:oleObj>
              </mc:Choice>
              <mc:Fallback>
                <p:oleObj name="Diapositive think-cell" r:id="rId4" imgW="416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06F2EEA-8F45-468D-A836-CE45B7B7DB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marL="0" indent="0"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719403" y="1412779"/>
            <a:ext cx="10081120" cy="4824535"/>
          </a:xfrm>
        </p:spPr>
        <p:txBody>
          <a:bodyPr/>
          <a:lstStyle>
            <a:lvl2pPr>
              <a:defRPr>
                <a:solidFill>
                  <a:srgbClr val="373739"/>
                </a:solidFill>
              </a:defRPr>
            </a:lvl2pPr>
            <a:lvl3pPr>
              <a:defRPr>
                <a:solidFill>
                  <a:srgbClr val="373739"/>
                </a:solidFill>
              </a:defRPr>
            </a:lvl3pPr>
            <a:lvl5pPr>
              <a:defRPr>
                <a:solidFill>
                  <a:srgbClr val="373739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26763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illus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6B26FA-9330-45C2-A1B9-2F2DDCD6A5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1" name="Diapositive think-cell" r:id="rId4" imgW="416" imgH="416" progId="TCLayout.ActiveDocument.1">
                  <p:embed/>
                </p:oleObj>
              </mc:Choice>
              <mc:Fallback>
                <p:oleObj name="Diapositive think-cell" r:id="rId4" imgW="416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6B26FA-9330-45C2-A1B9-2F2DDCD6A5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marL="0" indent="0"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719403" y="1340768"/>
            <a:ext cx="9217024" cy="4824512"/>
          </a:xfrm>
        </p:spPr>
        <p:txBody>
          <a:bodyPr/>
          <a:lstStyle>
            <a:lvl1pPr>
              <a:defRPr b="1" u="none"/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595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0485E44-8A01-4F8A-BF36-7C39A2E116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25" name="Diapositive think-cell" r:id="rId4" imgW="416" imgH="416" progId="TCLayout.ActiveDocument.1">
                  <p:embed/>
                </p:oleObj>
              </mc:Choice>
              <mc:Fallback>
                <p:oleObj name="Diapositive think-cell" r:id="rId4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0485E44-8A01-4F8A-BF36-7C39A2E116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fr-FR"/>
              <a:t>Modifiez le style du titre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437" y="2276873"/>
            <a:ext cx="10066867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0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6781" y="404667"/>
            <a:ext cx="5298409" cy="595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460" y="404667"/>
            <a:ext cx="1440157" cy="60956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323830" y="6047019"/>
            <a:ext cx="184731" cy="32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534"/>
          </a:p>
        </p:txBody>
      </p:sp>
      <p:sp>
        <p:nvSpPr>
          <p:cNvPr id="16" name="Rectangle 15"/>
          <p:cNvSpPr/>
          <p:nvPr/>
        </p:nvSpPr>
        <p:spPr>
          <a:xfrm>
            <a:off x="11896263" y="5991457"/>
            <a:ext cx="184731" cy="32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534"/>
          </a:p>
        </p:txBody>
      </p:sp>
      <p:sp>
        <p:nvSpPr>
          <p:cNvPr id="42" name="ZoneTexte 41"/>
          <p:cNvSpPr txBox="1"/>
          <p:nvPr/>
        </p:nvSpPr>
        <p:spPr>
          <a:xfrm>
            <a:off x="11329906" y="6448548"/>
            <a:ext cx="142693" cy="86627"/>
          </a:xfrm>
          <a:prstGeom prst="rect">
            <a:avLst/>
          </a:prstGeom>
          <a:noFill/>
        </p:spPr>
        <p:txBody>
          <a:bodyPr wrap="none" lIns="27000" tIns="0" rIns="27000" bIns="0" rtlCol="0">
            <a:spAutoFit/>
          </a:bodyPr>
          <a:lstStyle/>
          <a:p>
            <a:pPr algn="r"/>
            <a:fld id="{19A54D9F-65F7-4BCB-82BD-1E3BBE6FBFA8}" type="slidenum">
              <a:rPr lang="fr-FR" sz="563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563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89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C9CFBE98-C489-4B29-8AD7-A2667EE62B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49" name="Diapositive think-cell" r:id="rId4" imgW="416" imgH="416" progId="TCLayout.ActiveDocument.1">
                  <p:embed/>
                </p:oleObj>
              </mc:Choice>
              <mc:Fallback>
                <p:oleObj name="Diapositive think-cell" r:id="rId4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C9CFBE98-C489-4B29-8AD7-A2667EE62B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fr-FR"/>
              <a:t>Modifiez le style du titre</a:t>
            </a:r>
          </a:p>
        </p:txBody>
      </p:sp>
      <p:graphicFrame>
        <p:nvGraphicFramePr>
          <p:cNvPr id="4" name="Graphique 3"/>
          <p:cNvGraphicFramePr/>
          <p:nvPr/>
        </p:nvGraphicFramePr>
        <p:xfrm>
          <a:off x="2063552" y="1844824"/>
          <a:ext cx="8128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8477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dient background &amp; Client logo">
    <p:bg>
      <p:bgPr>
        <a:gradFill>
          <a:gsLst>
            <a:gs pos="0">
              <a:schemeClr val="accent2"/>
            </a:gs>
            <a:gs pos="100000">
              <a:schemeClr val="accent1">
                <a:alpha val="8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3">
            <a:extLst>
              <a:ext uri="{FF2B5EF4-FFF2-40B4-BE49-F238E27FC236}">
                <a16:creationId xmlns:a16="http://schemas.microsoft.com/office/drawing/2014/main" id="{C0F1405B-9BAB-4D02-8E51-4701BB7DFC4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889" y="609603"/>
            <a:ext cx="1209675" cy="1209675"/>
          </a:xfrm>
          <a:prstGeom prst="rect">
            <a:avLst/>
          </a:prstGeom>
        </p:spPr>
        <p:txBody>
          <a:bodyPr tIns="144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Client/Partner logo here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A10A5-2198-4B6D-9D51-D4BAC0A79B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47405" y="795690"/>
            <a:ext cx="1919288" cy="91750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/>
              <a:t>Name</a:t>
            </a:r>
            <a:r>
              <a:rPr lang="en-US"/>
              <a:t/>
            </a:r>
            <a:br>
              <a:rPr lang="en-US"/>
            </a:br>
            <a:r>
              <a:rPr lang="en-US"/>
              <a:t>Job Title</a:t>
            </a:r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7E36D8B3-5AF5-45F6-90C6-1052246B13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47405" y="2730469"/>
            <a:ext cx="1919288" cy="91750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/>
              <a:t>Client/Partner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0D3B2E41-E3DE-45E5-939D-B6DE8A989C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47405" y="496939"/>
            <a:ext cx="1919288" cy="231007"/>
          </a:xfrm>
        </p:spPr>
        <p:txBody>
          <a:bodyPr/>
          <a:lstStyle>
            <a:lvl1pPr marL="0" indent="0" algn="l" defTabSz="342884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lang="fr-FR" sz="9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err="1"/>
              <a:t>Prepared</a:t>
            </a:r>
            <a:r>
              <a:rPr lang="fr-FR"/>
              <a:t> by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D1B2086-F342-4DE1-AD6A-A7B47BEEE0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47405" y="2432088"/>
            <a:ext cx="1919288" cy="231007"/>
          </a:xfrm>
        </p:spPr>
        <p:txBody>
          <a:bodyPr/>
          <a:lstStyle>
            <a:lvl1pPr marL="0" indent="0" algn="l" defTabSz="342884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lang="fr-FR" sz="9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err="1"/>
              <a:t>Prepared</a:t>
            </a:r>
            <a:r>
              <a:rPr lang="fr-FR"/>
              <a:t> for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4969F77-B8E3-49E1-9695-7306527D3A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90" y="2123415"/>
            <a:ext cx="8140551" cy="1457187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33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/>
              <a:t>Presentation</a:t>
            </a:r>
            <a:br>
              <a:rPr lang="fr-FR"/>
            </a:br>
            <a:r>
              <a:rPr lang="fr-FR" err="1"/>
              <a:t>title</a:t>
            </a:r>
            <a:endParaRPr lang="fr-FR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F7BD7ABA-7FE8-4358-B406-F7160427DB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890" y="3782309"/>
            <a:ext cx="8140551" cy="756503"/>
          </a:xfrm>
        </p:spPr>
        <p:txBody>
          <a:bodyPr anchor="t"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lang="fr-FR" sz="1500" b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/>
              <a:t>Headlines</a:t>
            </a:r>
          </a:p>
          <a:p>
            <a:pPr lvl="0"/>
            <a:r>
              <a:rPr lang="fr-FR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50878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7AD3894-58BC-4275-A663-8B336F609C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41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7AD3894-58BC-4275-A663-8B336F609C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415C7FA-0DB5-4B0B-9C23-D50949B6E9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225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775522" y="2195744"/>
            <a:ext cx="9696812" cy="1881331"/>
          </a:xfrm>
        </p:spPr>
        <p:txBody>
          <a:bodyPr vert="horz" anchor="b"/>
          <a:lstStyle>
            <a:lvl1pPr algn="r">
              <a:defRPr sz="2250" u="sng" baseline="0"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774856" y="4897624"/>
            <a:ext cx="9663115" cy="936104"/>
          </a:xfrm>
        </p:spPr>
        <p:txBody>
          <a:bodyPr/>
          <a:lstStyle>
            <a:lvl1pPr marL="0" indent="0" algn="r">
              <a:buNone/>
              <a:defRPr sz="1350" b="0" cap="none">
                <a:solidFill>
                  <a:schemeClr val="accent4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3524" y="512848"/>
            <a:ext cx="2296293" cy="97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2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4D27A722-7E1D-4D08-8995-B4619032D12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65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4D27A722-7E1D-4D08-8995-B4619032D1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1085533-E1D8-400D-B0FA-644F186BD33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95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75522" y="3429001"/>
            <a:ext cx="9696812" cy="1296145"/>
          </a:xfrm>
        </p:spPr>
        <p:txBody>
          <a:bodyPr vert="horz" anchor="b"/>
          <a:lstStyle>
            <a:lvl1pPr algn="r">
              <a:lnSpc>
                <a:spcPct val="100000"/>
              </a:lnSpc>
              <a:spcBef>
                <a:spcPts val="0"/>
              </a:spcBef>
              <a:defRPr sz="1950" b="1" cap="all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775522" y="4869160"/>
            <a:ext cx="9696812" cy="1368128"/>
          </a:xfrm>
        </p:spPr>
        <p:txBody>
          <a:bodyPr anchor="t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200" b="0" cap="none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774688" y="2798506"/>
            <a:ext cx="9697649" cy="486478"/>
          </a:xfrm>
        </p:spPr>
        <p:txBody>
          <a:bodyPr anchor="b"/>
          <a:lstStyle>
            <a:lvl1pPr marL="0" algn="r">
              <a:lnSpc>
                <a:spcPct val="100000"/>
              </a:lnSpc>
              <a:spcBef>
                <a:spcPts val="0"/>
              </a:spcBef>
              <a:buFontTx/>
              <a:buNone/>
              <a:defRPr sz="2250" u="sng">
                <a:solidFill>
                  <a:schemeClr val="accent4"/>
                </a:solidFill>
              </a:defRPr>
            </a:lvl1pPr>
            <a:lvl2pPr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/>
              <a:t>Partie #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4460" y="404667"/>
            <a:ext cx="1440157" cy="60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0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06F2EEA-8F45-468D-A836-CE45B7B7DB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89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06F2EEA-8F45-468D-A836-CE45B7B7DB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748ADE9-B8C2-404B-9C44-DF11145C0AF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marL="0" indent="0"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412779"/>
            <a:ext cx="10081120" cy="4824535"/>
          </a:xfrm>
        </p:spPr>
        <p:txBody>
          <a:bodyPr/>
          <a:lstStyle>
            <a:lvl2pPr>
              <a:defRPr>
                <a:solidFill>
                  <a:srgbClr val="373739"/>
                </a:solidFill>
              </a:defRPr>
            </a:lvl2pPr>
            <a:lvl3pPr>
              <a:defRPr>
                <a:solidFill>
                  <a:srgbClr val="373739"/>
                </a:solidFill>
              </a:defRPr>
            </a:lvl3pPr>
            <a:lvl5pPr>
              <a:defRPr>
                <a:solidFill>
                  <a:srgbClr val="373739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91579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illus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6B26FA-9330-45C2-A1B9-2F2DDCD6A5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13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6B26FA-9330-45C2-A1B9-2F2DDCD6A5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F3009577-9000-439A-BBD2-CD1ABF769E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marL="0" indent="0"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1340768"/>
            <a:ext cx="9217024" cy="4824512"/>
          </a:xfrm>
        </p:spPr>
        <p:txBody>
          <a:bodyPr/>
          <a:lstStyle>
            <a:lvl1pPr>
              <a:defRPr b="1" u="none"/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60181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0485E44-8A01-4F8A-BF36-7C39A2E1169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37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0485E44-8A01-4F8A-BF36-7C39A2E116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DA90325-1F7F-44DD-90BD-9F04708860E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fr-FR"/>
              <a:t>Modifiez le style du titre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437" y="2276873"/>
            <a:ext cx="10066867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786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E67290F-4DFA-4848-94A3-202E15BE1C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61" name="Diapositive think-cell" r:id="rId4" imgW="395" imgH="396" progId="TCLayout.ActiveDocument.1">
                  <p:embed/>
                </p:oleObj>
              </mc:Choice>
              <mc:Fallback>
                <p:oleObj name="Diapositive think-cell" r:id="rId4" imgW="395" imgH="39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9E67290F-4DFA-4848-94A3-202E15BE1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6781" y="404667"/>
            <a:ext cx="5298409" cy="595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4460" y="404667"/>
            <a:ext cx="1440157" cy="60956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323830" y="6047019"/>
            <a:ext cx="184731" cy="32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534"/>
          </a:p>
        </p:txBody>
      </p:sp>
      <p:sp>
        <p:nvSpPr>
          <p:cNvPr id="16" name="Rectangle 15"/>
          <p:cNvSpPr/>
          <p:nvPr/>
        </p:nvSpPr>
        <p:spPr>
          <a:xfrm>
            <a:off x="11896263" y="5991457"/>
            <a:ext cx="184731" cy="328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534"/>
          </a:p>
        </p:txBody>
      </p:sp>
      <p:sp>
        <p:nvSpPr>
          <p:cNvPr id="42" name="ZoneTexte 41"/>
          <p:cNvSpPr txBox="1"/>
          <p:nvPr/>
        </p:nvSpPr>
        <p:spPr>
          <a:xfrm>
            <a:off x="11329906" y="6448548"/>
            <a:ext cx="142693" cy="86627"/>
          </a:xfrm>
          <a:prstGeom prst="rect">
            <a:avLst/>
          </a:prstGeom>
          <a:noFill/>
        </p:spPr>
        <p:txBody>
          <a:bodyPr wrap="none" lIns="27000" tIns="0" rIns="27000" bIns="0" rtlCol="0">
            <a:spAutoFit/>
          </a:bodyPr>
          <a:lstStyle/>
          <a:p>
            <a:pPr algn="r"/>
            <a:fld id="{19A54D9F-65F7-4BCB-82BD-1E3BBE6FBFA8}" type="slidenum">
              <a:rPr lang="fr-FR" sz="563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563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874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C9CFBE98-C489-4B29-8AD7-A2667EE62B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5" name="Diapositive think-cell" r:id="rId5" imgW="416" imgH="416" progId="TCLayout.ActiveDocument.1">
                  <p:embed/>
                </p:oleObj>
              </mc:Choice>
              <mc:Fallback>
                <p:oleObj name="Diapositive think-cell" r:id="rId5" imgW="416" imgH="41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C9CFBE98-C489-4B29-8AD7-A2667EE62B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0CC41C6A-C9E7-4C03-9941-DBF05802AEC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fr-FR"/>
              <a:t>Modifiez le style du titre</a:t>
            </a:r>
          </a:p>
        </p:txBody>
      </p:sp>
      <p:graphicFrame>
        <p:nvGraphicFramePr>
          <p:cNvPr id="4" name="Graphique 3"/>
          <p:cNvGraphicFramePr/>
          <p:nvPr>
            <p:extLst/>
          </p:nvPr>
        </p:nvGraphicFramePr>
        <p:xfrm>
          <a:off x="2063552" y="1844824"/>
          <a:ext cx="8128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87057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dient background &amp; Client logo">
    <p:bg>
      <p:bgPr>
        <a:gradFill>
          <a:gsLst>
            <a:gs pos="0">
              <a:schemeClr val="accent2"/>
            </a:gs>
            <a:gs pos="100000">
              <a:schemeClr val="accent1">
                <a:alpha val="8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18A3159-2F95-4112-B6CB-6DE5CCA376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9" name="Diapositive think-cell" r:id="rId4" imgW="395" imgH="396" progId="TCLayout.ActiveDocument.1">
                  <p:embed/>
                </p:oleObj>
              </mc:Choice>
              <mc:Fallback>
                <p:oleObj name="Diapositive think-cell" r:id="rId4" imgW="395" imgH="39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18A3159-2F95-4112-B6CB-6DE5CCA376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ce réservé pour une image  3">
            <a:extLst>
              <a:ext uri="{FF2B5EF4-FFF2-40B4-BE49-F238E27FC236}">
                <a16:creationId xmlns:a16="http://schemas.microsoft.com/office/drawing/2014/main" id="{C0F1405B-9BAB-4D02-8E51-4701BB7DFC4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889" y="609603"/>
            <a:ext cx="1209675" cy="1209675"/>
          </a:xfrm>
          <a:prstGeom prst="rect">
            <a:avLst/>
          </a:prstGeom>
        </p:spPr>
        <p:txBody>
          <a:bodyPr tIns="144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Client/Partner logo </a:t>
            </a:r>
            <a:r>
              <a:rPr lang="fr-FR" err="1"/>
              <a:t>here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A10A5-2198-4B6D-9D51-D4BAC0A79B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47405" y="795690"/>
            <a:ext cx="1919288" cy="91750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/>
              <a:t>Name</a:t>
            </a:r>
            <a:br>
              <a:rPr lang="fr-FR"/>
            </a:br>
            <a:r>
              <a:rPr lang="fr-FR"/>
              <a:t>Job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7E36D8B3-5AF5-45F6-90C6-1052246B13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47405" y="2730469"/>
            <a:ext cx="1919288" cy="917507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/>
              <a:t>Client/Partner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0D3B2E41-E3DE-45E5-939D-B6DE8A989C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47405" y="496939"/>
            <a:ext cx="1919288" cy="231007"/>
          </a:xfrm>
        </p:spPr>
        <p:txBody>
          <a:bodyPr/>
          <a:lstStyle>
            <a:lvl1pPr marL="0" indent="0" algn="l" defTabSz="342884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lang="fr-FR" sz="9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err="1"/>
              <a:t>Prepared</a:t>
            </a:r>
            <a:r>
              <a:rPr lang="fr-FR"/>
              <a:t> by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D1B2086-F342-4DE1-AD6A-A7B47BEEE0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47405" y="2432088"/>
            <a:ext cx="1919288" cy="231007"/>
          </a:xfrm>
        </p:spPr>
        <p:txBody>
          <a:bodyPr/>
          <a:lstStyle>
            <a:lvl1pPr marL="0" indent="0" algn="l" defTabSz="342884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Verdana" pitchFamily="34" charset="0"/>
              <a:buNone/>
              <a:defRPr lang="fr-FR" sz="900" b="0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err="1"/>
              <a:t>Prepared</a:t>
            </a:r>
            <a:r>
              <a:rPr lang="fr-FR"/>
              <a:t> for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4969F77-B8E3-49E1-9695-7306527D3A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90" y="2123415"/>
            <a:ext cx="8140551" cy="1457187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3300" b="1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err="1"/>
              <a:t>Presentation</a:t>
            </a:r>
            <a:r>
              <a:rPr lang="fr-FR"/>
              <a:t/>
            </a:r>
            <a:br>
              <a:rPr lang="fr-FR"/>
            </a:br>
            <a:r>
              <a:rPr lang="fr-FR" err="1"/>
              <a:t>title</a:t>
            </a:r>
            <a:endParaRPr lang="fr-FR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F7BD7ABA-7FE8-4358-B406-F7160427DB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890" y="3782309"/>
            <a:ext cx="8140551" cy="756503"/>
          </a:xfrm>
        </p:spPr>
        <p:txBody>
          <a:bodyPr anchor="t"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lang="fr-FR" sz="1500" b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2pPr>
            <a:lvl3pPr marL="135725" indent="0">
              <a:buNone/>
              <a:defRPr sz="1200" b="1">
                <a:solidFill>
                  <a:schemeClr val="bg1"/>
                </a:solidFill>
                <a:latin typeface="+mj-lt"/>
              </a:defRPr>
            </a:lvl3pPr>
            <a:lvl4pPr marL="280973" indent="0">
              <a:buNone/>
              <a:defRPr sz="1200" b="1">
                <a:solidFill>
                  <a:schemeClr val="bg1"/>
                </a:solidFill>
                <a:latin typeface="+mj-lt"/>
              </a:defRPr>
            </a:lvl4pPr>
            <a:lvl5pPr marL="485751" indent="0">
              <a:buNone/>
              <a:defRPr sz="12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/>
              <a:t>Headlines</a:t>
            </a:r>
          </a:p>
          <a:p>
            <a:pPr lvl="0"/>
            <a:r>
              <a:rPr lang="fr-FR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434009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33" name="Diapositive think-cell" r:id="rId10" imgW="413" imgH="416" progId="TCLayout.ActiveDocument.1">
                  <p:embed/>
                </p:oleObj>
              </mc:Choice>
              <mc:Fallback>
                <p:oleObj name="Diapositive think-cell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18A60F9-F7FC-4516-A42D-ED8E1CA3324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 err="1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fr-FR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516380" y="198166"/>
            <a:ext cx="10120883" cy="384721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516380" y="599001"/>
            <a:ext cx="10120883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defRPr lang="en-US" sz="1800" b="0" dirty="0"/>
            </a:lvl1pPr>
          </a:lstStyle>
          <a:p>
            <a:pPr lvl="0">
              <a:buNone/>
            </a:pPr>
            <a:r>
              <a:rPr lang="fr-FR"/>
              <a:t>Click to edit Master subtitle style</a:t>
            </a: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498754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fr-FR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8"/>
            </p:custDataLst>
          </p:nvPr>
        </p:nvSpPr>
        <p:spPr>
          <a:xfrm>
            <a:off x="1516380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fr-FR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1702126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vmlDrawing" Target="../drawings/vmlDrawing8.v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emf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oleObject" Target="../embeddings/oleObject8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C5FE342-ADBD-48FC-8E07-921DE38B34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5" name="Diapositive think-cell" r:id="rId12" imgW="470" imgH="469" progId="TCLayout.ActiveDocument.1">
                  <p:embed/>
                </p:oleObj>
              </mc:Choice>
              <mc:Fallback>
                <p:oleObj name="Diapositive think-cell" r:id="rId12" imgW="470" imgH="46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C5FE342-ADBD-48FC-8E07-921DE38B34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0" y="189238"/>
            <a:ext cx="11856640" cy="9355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34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19668" y="188640"/>
            <a:ext cx="9120749" cy="936104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/>
              <a:t>Titre de la </a:t>
            </a:r>
            <a:r>
              <a:rPr lang="fr-FR" err="1"/>
              <a:t>Slide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19403" y="1340771"/>
            <a:ext cx="9889100" cy="4896543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/>
              <a:t>Text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740" y="404728"/>
            <a:ext cx="1360869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6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hf sldNum="0" hdr="0" ftr="0"/>
  <p:txStyles>
    <p:titleStyle>
      <a:lvl1pPr marL="0" indent="0" algn="l" defTabSz="685800" rtl="0" eaLnBrk="1" latinLnBrk="0" hangingPunct="1">
        <a:spcBef>
          <a:spcPct val="0"/>
        </a:spcBef>
        <a:buNone/>
        <a:defRPr sz="15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900"/>
        </a:spcBef>
        <a:buFontTx/>
        <a:buNone/>
        <a:defRPr sz="135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10000"/>
        </a:lnSpc>
        <a:spcBef>
          <a:spcPts val="45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68580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" indent="-108000" algn="l" defTabSz="68580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16000" indent="-10800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C5FE342-ADBD-48FC-8E07-921DE38B34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/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7" name="Diapositive think-cell" r:id="rId14" imgW="470" imgH="469" progId="TCLayout.ActiveDocument.1">
                  <p:embed/>
                </p:oleObj>
              </mc:Choice>
              <mc:Fallback>
                <p:oleObj name="Diapositive think-cell" r:id="rId14" imgW="470" imgH="46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C5FE342-ADBD-48FC-8E07-921DE38B34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22AC855-A884-410C-8099-96EAB5244FD6}"/>
              </a:ext>
            </a:extLst>
          </p:cNvPr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5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89238"/>
            <a:ext cx="11856640" cy="9355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34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19668" y="188640"/>
            <a:ext cx="9120749" cy="936104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/>
              <a:t>Titre de la Slide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19403" y="1340771"/>
            <a:ext cx="9889100" cy="4896543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/>
              <a:t>Text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1329906" y="6448548"/>
            <a:ext cx="142693" cy="86627"/>
          </a:xfrm>
          <a:prstGeom prst="rect">
            <a:avLst/>
          </a:prstGeom>
          <a:noFill/>
        </p:spPr>
        <p:txBody>
          <a:bodyPr wrap="none" lIns="27000" tIns="0" rIns="27000" bIns="0" rtlCol="0">
            <a:spAutoFit/>
          </a:bodyPr>
          <a:lstStyle/>
          <a:p>
            <a:pPr algn="r"/>
            <a:fld id="{19A54D9F-65F7-4BCB-82BD-1E3BBE6FBFA8}" type="slidenum">
              <a:rPr lang="fr-FR" sz="563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563" b="1">
              <a:solidFill>
                <a:schemeClr val="tx1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7740" y="404728"/>
            <a:ext cx="1360869" cy="576000"/>
          </a:xfrm>
          <a:prstGeom prst="rect">
            <a:avLst/>
          </a:prstGeom>
        </p:spPr>
      </p:pic>
      <p:sp>
        <p:nvSpPr>
          <p:cNvPr id="6" name="SlideLogoText" hidden="1">
            <a:extLst>
              <a:ext uri="{FF2B5EF4-FFF2-40B4-BE49-F238E27FC236}">
                <a16:creationId xmlns:a16="http://schemas.microsoft.com/office/drawing/2014/main" id="{34121418-3AAC-452B-A3E1-C8E8D8E25A1C}"/>
              </a:ext>
            </a:extLst>
          </p:cNvPr>
          <p:cNvSpPr txBox="1"/>
          <p:nvPr userDrawn="1"/>
        </p:nvSpPr>
        <p:spPr>
          <a:xfrm>
            <a:off x="10281196" y="6615212"/>
            <a:ext cx="1256754" cy="15388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fr-FR" sz="1000">
                <a:solidFill>
                  <a:schemeClr val="tx1"/>
                </a:solidFill>
              </a:rPr>
              <a:t>McKinsey &amp; </a:t>
            </a:r>
            <a:r>
              <a:rPr lang="fr-FR" sz="1000" err="1">
                <a:solidFill>
                  <a:schemeClr val="tx1"/>
                </a:solidFill>
              </a:rPr>
              <a:t>Company</a:t>
            </a:r>
            <a:endParaRPr lang="fr-FR" sz="1000">
              <a:solidFill>
                <a:schemeClr val="tx1"/>
              </a:solidFill>
            </a:endParaRPr>
          </a:p>
        </p:txBody>
      </p:sp>
      <p:sp>
        <p:nvSpPr>
          <p:cNvPr id="7" name="SlideLogoSeparator" hidden="1">
            <a:extLst>
              <a:ext uri="{FF2B5EF4-FFF2-40B4-BE49-F238E27FC236}">
                <a16:creationId xmlns:a16="http://schemas.microsoft.com/office/drawing/2014/main" id="{E50014E0-8A3A-428A-9571-9EC6AF1912E8}"/>
              </a:ext>
            </a:extLst>
          </p:cNvPr>
          <p:cNvSpPr txBox="1"/>
          <p:nvPr userDrawn="1"/>
        </p:nvSpPr>
        <p:spPr>
          <a:xfrm>
            <a:off x="11624874" y="6539984"/>
            <a:ext cx="40076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fr-FR" sz="1200">
                <a:solidFill>
                  <a:schemeClr val="tx1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536845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</p:sldLayoutIdLst>
  <p:hf hdr="0" ftr="0" dt="0"/>
  <p:txStyles>
    <p:titleStyle>
      <a:lvl1pPr marL="292100" indent="0" algn="l" defTabSz="685800" rtl="0" eaLnBrk="1" latinLnBrk="0" hangingPunct="1">
        <a:spcBef>
          <a:spcPct val="0"/>
        </a:spcBef>
        <a:buNone/>
        <a:defRPr sz="15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900"/>
        </a:spcBef>
        <a:buFontTx/>
        <a:buNone/>
        <a:defRPr sz="135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10000"/>
        </a:lnSpc>
        <a:spcBef>
          <a:spcPts val="45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68580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" indent="-108000" algn="l" defTabSz="68580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16000" indent="-10800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sz="2800" dirty="0"/>
              <a:t>CONDITIONNEMENT ET STOCKAGE </a:t>
            </a:r>
            <a:r>
              <a:rPr lang="fr-FR" sz="2800" dirty="0" smtClean="0"/>
              <a:t>DES VACCINS PAR DEPOSITAIRE</a:t>
            </a:r>
          </a:p>
        </p:txBody>
      </p:sp>
      <p:sp>
        <p:nvSpPr>
          <p:cNvPr id="3" name="Espace réservé du texte 7"/>
          <p:cNvSpPr>
            <a:spLocks noGrp="1"/>
          </p:cNvSpPr>
          <p:nvPr>
            <p:ph type="body" sz="quarter" idx="16"/>
          </p:nvPr>
        </p:nvSpPr>
        <p:spPr>
          <a:xfrm>
            <a:off x="623890" y="3782309"/>
            <a:ext cx="8140551" cy="756503"/>
          </a:xfrm>
        </p:spPr>
        <p:txBody>
          <a:bodyPr/>
          <a:lstStyle/>
          <a:p>
            <a:r>
              <a:rPr lang="fr-FR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VERSION 1.1 (29/03/2022)</a:t>
            </a:r>
            <a:endParaRPr lang="fr-FR" sz="24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7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/>
              <a:t>2</a:t>
            </a:r>
            <a:r>
              <a:rPr lang="fr-FR" sz="1800" dirty="0" smtClean="0"/>
              <a:t>/ Conditionnement </a:t>
            </a:r>
            <a:r>
              <a:rPr lang="fr-FR" sz="1800" dirty="0"/>
              <a:t>des vaccins </a:t>
            </a:r>
            <a:r>
              <a:rPr lang="fr-FR" sz="1800" dirty="0" err="1" smtClean="0"/>
              <a:t>pfizer</a:t>
            </a:r>
            <a:endParaRPr lang="fr-FR" sz="1800" dirty="0"/>
          </a:p>
        </p:txBody>
      </p:sp>
      <p:graphicFrame>
        <p:nvGraphicFramePr>
          <p:cNvPr id="5" name="Tableau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13322517"/>
              </p:ext>
            </p:extLst>
          </p:nvPr>
        </p:nvGraphicFramePr>
        <p:xfrm>
          <a:off x="105534" y="1203123"/>
          <a:ext cx="11743507" cy="33942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480912">
                  <a:extLst>
                    <a:ext uri="{9D8B030D-6E8A-4147-A177-3AD203B41FA5}">
                      <a16:colId xmlns:a16="http://schemas.microsoft.com/office/drawing/2014/main" val="3363424879"/>
                    </a:ext>
                  </a:extLst>
                </a:gridCol>
                <a:gridCol w="2416628">
                  <a:extLst>
                    <a:ext uri="{9D8B030D-6E8A-4147-A177-3AD203B41FA5}">
                      <a16:colId xmlns:a16="http://schemas.microsoft.com/office/drawing/2014/main" val="935810608"/>
                    </a:ext>
                  </a:extLst>
                </a:gridCol>
                <a:gridCol w="3442657">
                  <a:extLst>
                    <a:ext uri="{9D8B030D-6E8A-4147-A177-3AD203B41FA5}">
                      <a16:colId xmlns:a16="http://schemas.microsoft.com/office/drawing/2014/main" val="1340636531"/>
                    </a:ext>
                  </a:extLst>
                </a:gridCol>
                <a:gridCol w="3403310">
                  <a:extLst>
                    <a:ext uri="{9D8B030D-6E8A-4147-A177-3AD203B41FA5}">
                      <a16:colId xmlns:a16="http://schemas.microsoft.com/office/drawing/2014/main" val="792728683"/>
                    </a:ext>
                  </a:extLst>
                </a:gridCol>
              </a:tblGrid>
              <a:tr h="344115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u="none" kern="1200" dirty="0" smtClean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u="none" kern="1200" dirty="0" smtClean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+mn-cs"/>
                        </a:rPr>
                        <a:t>PFIZER PAE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u="none" kern="1200" dirty="0" smtClean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820575"/>
                  </a:ext>
                </a:extLst>
              </a:tr>
              <a:tr h="665281">
                <a:tc gridSpan="2">
                  <a:txBody>
                    <a:bodyPr/>
                    <a:lstStyle/>
                    <a:p>
                      <a:pPr marL="685800" lvl="2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171450" marR="0" lvl="0" indent="-17145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kumimoji="0" lang="fr-FR" sz="1200" b="1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fr-FR" sz="12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D4D4F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Conditionnement tertiaire : </a:t>
                      </a:r>
                    </a:p>
                    <a:p>
                      <a:pPr marL="171450" marR="0" lvl="0" indent="-17145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D4D4F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Cartons de 48 boîtes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D4D4F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Dimension : 230 x 195 x 200 mm</a:t>
                      </a:r>
                    </a:p>
                    <a:p>
                      <a:pPr marL="685800" marR="0" lvl="2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85800" marR="0" lvl="2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fr-FR" sz="12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D4D4F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Conditionnement secondaire 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D4D4F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171450" marR="0" lvl="0" indent="-17145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D4D4F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Boîte de 10 flacons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D4D4F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Dimension : 47 x 89 x 37</a:t>
                      </a:r>
                    </a:p>
                    <a:p>
                      <a:pPr marL="685800" marR="0" lvl="2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fr-FR" sz="1200" b="1" i="0" u="sng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Conditionnement primaire </a:t>
                      </a:r>
                      <a:r>
                        <a:rPr kumimoji="0" lang="fr-FR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171450" marR="0" lvl="0" indent="-17145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kumimoji="0" lang="fr-FR" sz="12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D4D4F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Flacon de 6 doses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305551"/>
                  </a:ext>
                </a:extLst>
              </a:tr>
              <a:tr h="743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endParaRPr kumimoji="0" lang="fr-FR" sz="1200" b="0" i="1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lvl="0" indent="-17145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lvl="0" indent="-17145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236937"/>
                  </a:ext>
                </a:extLst>
              </a:tr>
              <a:tr h="7438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D4D4F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290033"/>
                  </a:ext>
                </a:extLst>
              </a:tr>
              <a:tr h="897224">
                <a:tc grid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endParaRPr kumimoji="0" lang="fr-FR" sz="12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fr-FR" sz="1200" b="0" i="0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fr-FR" sz="1200" b="0" i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179724"/>
                  </a:ext>
                </a:extLst>
              </a:tr>
            </a:tbl>
          </a:graphicData>
        </a:graphic>
      </p:graphicFrame>
      <p:pic>
        <p:nvPicPr>
          <p:cNvPr id="17" name="Imag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69892" y="4687793"/>
            <a:ext cx="1911573" cy="2161949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76432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W7P33pJLFn4xZO.EvABr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ldE7T_Pu1xDdOQe1eIr8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aZPaZe1CST45k.qktWbs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P.igakHPSkVXSy5uS9.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WnVSgSbY.17BEMK.hQY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lbOi5OZlflzBFCcmWII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rwtNXkfQEQtEPZXyc7uh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g_hXUwxAavTcCTGJAmQd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heme/theme1.xml><?xml version="1.0" encoding="utf-8"?>
<a:theme xmlns:a="http://schemas.openxmlformats.org/drawingml/2006/main" name="Thème1 SPF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36000" tIns="0" rIns="36000" bIns="0" rtlCol="0">
        <a:spAutoFit/>
      </a:bodyPr>
      <a:lstStyle>
        <a:defPPr>
          <a:defRPr sz="1300" smtClean="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1 SPF" id="{8A5CEBFE-9A2F-443F-85BC-F8ACA90B0EEE}" vid="{5206DF04-F720-48F2-8FC1-688B4A61EED2}"/>
    </a:ext>
  </a:extLst>
</a:theme>
</file>

<file path=ppt/theme/theme2.xml><?xml version="1.0" encoding="utf-8"?>
<a:theme xmlns:a="http://schemas.openxmlformats.org/drawingml/2006/main" name="2_Thème1 SPF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36000" tIns="0" rIns="36000" bIns="0" rtlCol="0">
        <a:spAutoFit/>
      </a:bodyPr>
      <a:lstStyle>
        <a:defPPr>
          <a:defRPr sz="1300" smtClean="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1 SPF" id="{8A5CEBFE-9A2F-443F-85BC-F8ACA90B0EEE}" vid="{5206DF04-F720-48F2-8FC1-688B4A61EED2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71001</TotalTime>
  <Words>56</Words>
  <Application>Microsoft Office PowerPoint</Application>
  <PresentationFormat>Grand écran</PresentationFormat>
  <Paragraphs>19</Paragraphs>
  <Slides>2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1" baseType="lpstr">
      <vt:lpstr>Arial</vt:lpstr>
      <vt:lpstr>Calibri</vt:lpstr>
      <vt:lpstr>Segoe UI</vt:lpstr>
      <vt:lpstr>Symbol</vt:lpstr>
      <vt:lpstr>Verdana</vt:lpstr>
      <vt:lpstr>Wingdings</vt:lpstr>
      <vt:lpstr>Thème1 SPF</vt:lpstr>
      <vt:lpstr>2_Thème1 SPF</vt:lpstr>
      <vt:lpstr>Diapositive think-cell</vt:lpstr>
      <vt:lpstr>Présentation PowerPoint</vt:lpstr>
      <vt:lpstr>2/ Conditionnement des vaccins pfizer</vt:lpstr>
    </vt:vector>
  </TitlesOfParts>
  <Company>ANSP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[EXT] BRESSAN Nicola</dc:creator>
  <cp:lastModifiedBy>GOUTARD, Cyril (DGS/COVID-19)</cp:lastModifiedBy>
  <cp:revision>1802</cp:revision>
  <dcterms:created xsi:type="dcterms:W3CDTF">2021-05-27T13:36:00Z</dcterms:created>
  <dcterms:modified xsi:type="dcterms:W3CDTF">2022-09-14T16:55:58Z</dcterms:modified>
</cp:coreProperties>
</file>