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02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723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504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61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174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402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761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90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972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815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27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CE3CA-3C72-4FA6-8A54-FE0014F6A249}" type="datetimeFigureOut">
              <a:rPr lang="fr-FR" smtClean="0"/>
              <a:t>02/02/2022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6C88C-C00F-47F8-96F9-B60C004CA4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627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47301"/>
            <a:ext cx="9144000" cy="23876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541"/>
            <a:ext cx="12192000" cy="650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49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706"/>
            <a:ext cx="12192000" cy="645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57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731"/>
            <a:ext cx="12192000" cy="649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68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826"/>
            <a:ext cx="12192000" cy="643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51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832"/>
            <a:ext cx="12192000" cy="646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96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66"/>
            <a:ext cx="12192000" cy="643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27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808"/>
            <a:ext cx="12192000" cy="646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9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771"/>
            <a:ext cx="12192000" cy="65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62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295"/>
            <a:ext cx="12192000" cy="642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618"/>
            <a:ext cx="12192000" cy="646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67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25"/>
            <a:ext cx="12192000" cy="653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2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884"/>
            <a:ext cx="12192000" cy="580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32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401"/>
            <a:ext cx="12192000" cy="570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395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Grand écran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ARS HDF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MORIN, Philippe</dc:creator>
  <cp:lastModifiedBy>MORIN, Philippe</cp:lastModifiedBy>
  <cp:revision>1</cp:revision>
  <dcterms:created xsi:type="dcterms:W3CDTF">2022-02-02T10:15:55Z</dcterms:created>
  <dcterms:modified xsi:type="dcterms:W3CDTF">2022-02-02T10:27:37Z</dcterms:modified>
</cp:coreProperties>
</file>