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ags/tag113.xml" ContentType="application/vnd.openxmlformats-officedocument.presentationml.tags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6.xml" ContentType="application/vnd.openxmlformats-officedocument.theme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heme/theme7.xml" ContentType="application/vnd.openxmlformats-officedocument.theme+xml"/>
  <Override PartName="/ppt/theme/theme8.xml" ContentType="application/vnd.openxmlformats-officedocument.theme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notesSlides/notesSlide1.xml" ContentType="application/vnd.openxmlformats-officedocument.presentationml.notesSlide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autoCompressPictures="0">
  <p:sldMasterIdLst>
    <p:sldMasterId id="2147483648" r:id="rId1"/>
    <p:sldMasterId id="2147483927" r:id="rId2"/>
    <p:sldMasterId id="2147483914" r:id="rId3"/>
    <p:sldMasterId id="2147483902" r:id="rId4"/>
    <p:sldMasterId id="2147483864" r:id="rId5"/>
    <p:sldMasterId id="2147483939" r:id="rId6"/>
  </p:sldMasterIdLst>
  <p:notesMasterIdLst>
    <p:notesMasterId r:id="rId19"/>
  </p:notesMasterIdLst>
  <p:handoutMasterIdLst>
    <p:handoutMasterId r:id="rId20"/>
  </p:handoutMasterIdLst>
  <p:sldIdLst>
    <p:sldId id="256" r:id="rId7"/>
    <p:sldId id="2147375196" r:id="rId8"/>
    <p:sldId id="2147375200" r:id="rId9"/>
    <p:sldId id="2147375206" r:id="rId10"/>
    <p:sldId id="2147375201" r:id="rId11"/>
    <p:sldId id="2147375207" r:id="rId12"/>
    <p:sldId id="2147375199" r:id="rId13"/>
    <p:sldId id="2147375191" r:id="rId14"/>
    <p:sldId id="2147375208" r:id="rId15"/>
    <p:sldId id="2147375193" r:id="rId16"/>
    <p:sldId id="2147375209" r:id="rId17"/>
    <p:sldId id="2147375194" r:id="rId18"/>
  </p:sldIdLst>
  <p:sldSz cx="12192000" cy="6858000"/>
  <p:notesSz cx="6797675" cy="9926638"/>
  <p:embeddedFontLst>
    <p:embeddedFont>
      <p:font typeface="Marianne" panose="02000000000000000000" pitchFamily="2" charset="0"/>
      <p:regular r:id="rId21"/>
      <p:bold r:id="rId22"/>
      <p:italic r:id="rId23"/>
      <p:boldItalic r:id="rId24"/>
    </p:embeddedFont>
    <p:embeddedFont>
      <p:font typeface="Segoe UI" panose="020B0502040204020203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0C9A106-4D81-4C1B-BF7A-E4C83122987E}">
          <p14:sldIdLst>
            <p14:sldId id="256"/>
            <p14:sldId id="2147375196"/>
            <p14:sldId id="2147375200"/>
            <p14:sldId id="2147375206"/>
            <p14:sldId id="2147375201"/>
            <p14:sldId id="2147375207"/>
            <p14:sldId id="2147375199"/>
            <p14:sldId id="2147375191"/>
            <p14:sldId id="2147375208"/>
            <p14:sldId id="2147375193"/>
            <p14:sldId id="2147375209"/>
            <p14:sldId id="2147375194"/>
          </p14:sldIdLst>
        </p14:section>
        <p14:section name="Annexes" id="{45004D7B-8985-42C6-902D-A68681A0057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7" name="Auteur" initials="A" lastIdx="54" clrIdx="1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BDC"/>
    <a:srgbClr val="00CC00"/>
    <a:srgbClr val="26A06C"/>
    <a:srgbClr val="C5E5D8"/>
    <a:srgbClr val="E7F4EE"/>
    <a:srgbClr val="75C2A0"/>
    <a:srgbClr val="339966"/>
    <a:srgbClr val="4D4D4D"/>
    <a:srgbClr val="E6EBF5"/>
    <a:srgbClr val="89E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94" autoAdjust="0"/>
    <p:restoredTop sz="94652" autoAdjust="0"/>
  </p:normalViewPr>
  <p:slideViewPr>
    <p:cSldViewPr snapToGrid="0" snapToObjects="1">
      <p:cViewPr varScale="1">
        <p:scale>
          <a:sx n="73" d="100"/>
          <a:sy n="73" d="100"/>
        </p:scale>
        <p:origin x="40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89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628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6.fntdata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gs" Target="tags/tag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B22B79-6462-43A1-835A-98EF99483944}" type="doc">
      <dgm:prSet loTypeId="urn:microsoft.com/office/officeart/2005/8/layout/vList4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7A83ADE7-9918-4029-964E-50EED7D27B5A}">
      <dgm:prSet phldrT="[Texte]"/>
      <dgm:spPr/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Auprès des professionnels de santé</a:t>
          </a:r>
          <a:endParaRPr lang="fr-FR" dirty="0">
            <a:solidFill>
              <a:schemeClr val="tx1"/>
            </a:solidFill>
          </a:endParaRPr>
        </a:p>
      </dgm:t>
    </dgm:pt>
    <dgm:pt modelId="{9A97FF07-005E-451A-9F25-F3C504A98FB8}" type="parTrans" cxnId="{9ADA9671-DAAA-4188-9B61-A1EE6F782165}">
      <dgm:prSet/>
      <dgm:spPr/>
      <dgm:t>
        <a:bodyPr/>
        <a:lstStyle/>
        <a:p>
          <a:endParaRPr lang="fr-FR"/>
        </a:p>
      </dgm:t>
    </dgm:pt>
    <dgm:pt modelId="{F2F700D6-4E96-4B40-BB17-1C4B89535D3C}" type="sibTrans" cxnId="{9ADA9671-DAAA-4188-9B61-A1EE6F782165}">
      <dgm:prSet/>
      <dgm:spPr/>
      <dgm:t>
        <a:bodyPr/>
        <a:lstStyle/>
        <a:p>
          <a:endParaRPr lang="fr-FR"/>
        </a:p>
      </dgm:t>
    </dgm:pt>
    <dgm:pt modelId="{101AC970-A669-4A41-8B45-AB0FAFFF6A20}">
      <dgm:prSet phldrT="[Texte]"/>
      <dgm:spPr/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Diffusion d’un DGS-Urgent (stratégie, offre, approvisionnement, modalités d’utilisation)</a:t>
          </a:r>
          <a:endParaRPr lang="fr-FR" dirty="0">
            <a:solidFill>
              <a:schemeClr val="tx1"/>
            </a:solidFill>
          </a:endParaRPr>
        </a:p>
      </dgm:t>
    </dgm:pt>
    <dgm:pt modelId="{0EB38261-1A80-42A0-A767-5F18BDCD7323}" type="parTrans" cxnId="{5901A383-60B6-42A7-8BB0-5DA2FB70C788}">
      <dgm:prSet/>
      <dgm:spPr/>
      <dgm:t>
        <a:bodyPr/>
        <a:lstStyle/>
        <a:p>
          <a:endParaRPr lang="fr-FR"/>
        </a:p>
      </dgm:t>
    </dgm:pt>
    <dgm:pt modelId="{055451BB-47DB-4E1F-9826-37925BCB4828}" type="sibTrans" cxnId="{5901A383-60B6-42A7-8BB0-5DA2FB70C788}">
      <dgm:prSet/>
      <dgm:spPr/>
      <dgm:t>
        <a:bodyPr/>
        <a:lstStyle/>
        <a:p>
          <a:endParaRPr lang="fr-FR"/>
        </a:p>
      </dgm:t>
    </dgm:pt>
    <dgm:pt modelId="{E50EA275-7665-45D0-A54C-85A6776A7D5B}">
      <dgm:prSet phldrT="[Texte]"/>
      <dgm:spPr/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Mise à jour du portfolio Vaccinateurs avec des fiches spécifiques à </a:t>
          </a:r>
          <a:r>
            <a:rPr lang="fr-FR" dirty="0" err="1" smtClean="0">
              <a:solidFill>
                <a:schemeClr val="tx1"/>
              </a:solidFill>
            </a:rPr>
            <a:t>Novavax</a:t>
          </a:r>
          <a:r>
            <a:rPr lang="fr-FR" dirty="0" smtClean="0">
              <a:solidFill>
                <a:schemeClr val="tx1"/>
              </a:solidFill>
            </a:rPr>
            <a:t> (stratégie, offre, modalités d’utilisation)</a:t>
          </a:r>
          <a:endParaRPr lang="fr-FR" dirty="0">
            <a:solidFill>
              <a:schemeClr val="tx1"/>
            </a:solidFill>
          </a:endParaRPr>
        </a:p>
      </dgm:t>
    </dgm:pt>
    <dgm:pt modelId="{86B20158-B108-4417-A3A0-D6ACCC04AB04}" type="parTrans" cxnId="{17A942AE-ED58-4C0B-9FC0-D037E6B8CE58}">
      <dgm:prSet/>
      <dgm:spPr/>
      <dgm:t>
        <a:bodyPr/>
        <a:lstStyle/>
        <a:p>
          <a:endParaRPr lang="fr-FR"/>
        </a:p>
      </dgm:t>
    </dgm:pt>
    <dgm:pt modelId="{C890CE0B-7C89-4570-98E2-0A0F79E2AD28}" type="sibTrans" cxnId="{17A942AE-ED58-4C0B-9FC0-D037E6B8CE58}">
      <dgm:prSet/>
      <dgm:spPr/>
      <dgm:t>
        <a:bodyPr/>
        <a:lstStyle/>
        <a:p>
          <a:endParaRPr lang="fr-FR"/>
        </a:p>
      </dgm:t>
    </dgm:pt>
    <dgm:pt modelId="{8ED65FA2-F170-4C9A-8DE6-FAA3DA6245B0}">
      <dgm:prSet phldrT="[Texte]"/>
      <dgm:spPr/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Auprès des relais d’opinion</a:t>
          </a:r>
          <a:endParaRPr lang="fr-FR" dirty="0">
            <a:solidFill>
              <a:schemeClr val="tx1"/>
            </a:solidFill>
          </a:endParaRPr>
        </a:p>
      </dgm:t>
    </dgm:pt>
    <dgm:pt modelId="{CEE0B654-882F-40A0-8F7B-7BCAD414D584}" type="parTrans" cxnId="{B6BD67A2-538D-4379-BB28-6BD7879B40EA}">
      <dgm:prSet/>
      <dgm:spPr/>
      <dgm:t>
        <a:bodyPr/>
        <a:lstStyle/>
        <a:p>
          <a:endParaRPr lang="fr-FR"/>
        </a:p>
      </dgm:t>
    </dgm:pt>
    <dgm:pt modelId="{CF91766B-E385-49B5-84BB-A663BF16613B}" type="sibTrans" cxnId="{B6BD67A2-538D-4379-BB28-6BD7879B40EA}">
      <dgm:prSet/>
      <dgm:spPr/>
      <dgm:t>
        <a:bodyPr/>
        <a:lstStyle/>
        <a:p>
          <a:endParaRPr lang="fr-FR"/>
        </a:p>
      </dgm:t>
    </dgm:pt>
    <dgm:pt modelId="{F0D85C7F-A827-4A44-9657-F042E58A5E22}">
      <dgm:prSet phldrT="[Texte]"/>
      <dgm:spPr/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Réponses aux questions presse (fort intérêt constaté)</a:t>
          </a:r>
          <a:endParaRPr lang="fr-FR" dirty="0">
            <a:solidFill>
              <a:schemeClr val="tx1"/>
            </a:solidFill>
          </a:endParaRPr>
        </a:p>
      </dgm:t>
    </dgm:pt>
    <dgm:pt modelId="{EB7A16CD-30D3-4634-AECA-53A3A2B02E2B}" type="parTrans" cxnId="{B689C8CC-AB41-4C4C-AE2E-C24EAEB61E48}">
      <dgm:prSet/>
      <dgm:spPr/>
      <dgm:t>
        <a:bodyPr/>
        <a:lstStyle/>
        <a:p>
          <a:endParaRPr lang="fr-FR"/>
        </a:p>
      </dgm:t>
    </dgm:pt>
    <dgm:pt modelId="{99ED7BBB-D43C-4383-9BF3-22D52FE8CA51}" type="sibTrans" cxnId="{B689C8CC-AB41-4C4C-AE2E-C24EAEB61E48}">
      <dgm:prSet/>
      <dgm:spPr/>
      <dgm:t>
        <a:bodyPr/>
        <a:lstStyle/>
        <a:p>
          <a:endParaRPr lang="fr-FR"/>
        </a:p>
      </dgm:t>
    </dgm:pt>
    <dgm:pt modelId="{D6AEE0DE-4C85-4A5B-9B85-100FB7295EC1}">
      <dgm:prSet phldrT="[Texte]"/>
      <dgm:spPr/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Auprès du grand public</a:t>
          </a:r>
          <a:endParaRPr lang="fr-FR" dirty="0">
            <a:solidFill>
              <a:schemeClr val="tx1"/>
            </a:solidFill>
          </a:endParaRPr>
        </a:p>
      </dgm:t>
    </dgm:pt>
    <dgm:pt modelId="{2B44FAEC-9486-45F9-8954-E9849A491F2A}" type="parTrans" cxnId="{04D94D9E-5872-44BA-891E-83096F6897DE}">
      <dgm:prSet/>
      <dgm:spPr/>
      <dgm:t>
        <a:bodyPr/>
        <a:lstStyle/>
        <a:p>
          <a:endParaRPr lang="fr-FR"/>
        </a:p>
      </dgm:t>
    </dgm:pt>
    <dgm:pt modelId="{9742FCD7-DCDD-4EDF-A742-AB064C7AB1D6}" type="sibTrans" cxnId="{04D94D9E-5872-44BA-891E-83096F6897DE}">
      <dgm:prSet/>
      <dgm:spPr/>
      <dgm:t>
        <a:bodyPr/>
        <a:lstStyle/>
        <a:p>
          <a:endParaRPr lang="fr-FR"/>
        </a:p>
      </dgm:t>
    </dgm:pt>
    <dgm:pt modelId="{C912BE8A-6BD6-4653-A664-31C3BB5F7534}">
      <dgm:prSet phldrT="[Texte]"/>
      <dgm:spPr/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Intégration de </a:t>
          </a:r>
          <a:r>
            <a:rPr lang="fr-FR" dirty="0" err="1" smtClean="0">
              <a:solidFill>
                <a:schemeClr val="tx1"/>
              </a:solidFill>
            </a:rPr>
            <a:t>Novavax</a:t>
          </a:r>
          <a:r>
            <a:rPr lang="fr-FR" dirty="0" smtClean="0">
              <a:solidFill>
                <a:schemeClr val="tx1"/>
              </a:solidFill>
            </a:rPr>
            <a:t> dans les FAQ et les infographies sur le site du ministère</a:t>
          </a:r>
          <a:endParaRPr lang="fr-FR" dirty="0">
            <a:solidFill>
              <a:schemeClr val="tx1"/>
            </a:solidFill>
          </a:endParaRPr>
        </a:p>
      </dgm:t>
    </dgm:pt>
    <dgm:pt modelId="{F2D9C8DB-F169-41B5-96E4-07AC7950663D}" type="parTrans" cxnId="{CA81C089-9522-438E-A7CF-787E9AF10220}">
      <dgm:prSet/>
      <dgm:spPr/>
      <dgm:t>
        <a:bodyPr/>
        <a:lstStyle/>
        <a:p>
          <a:endParaRPr lang="fr-FR"/>
        </a:p>
      </dgm:t>
    </dgm:pt>
    <dgm:pt modelId="{03F39F47-0ACE-4F22-85E6-0F67FEA072CF}" type="sibTrans" cxnId="{CA81C089-9522-438E-A7CF-787E9AF10220}">
      <dgm:prSet/>
      <dgm:spPr/>
      <dgm:t>
        <a:bodyPr/>
        <a:lstStyle/>
        <a:p>
          <a:endParaRPr lang="fr-FR"/>
        </a:p>
      </dgm:t>
    </dgm:pt>
    <dgm:pt modelId="{339496F2-DFAA-471C-A1BD-35C9D1796410}">
      <dgm:prSet phldrT="[Texte]"/>
      <dgm:spPr/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Les vaccins à ARN messager continuent d’être privilégiés</a:t>
          </a:r>
          <a:endParaRPr lang="fr-FR" dirty="0">
            <a:solidFill>
              <a:schemeClr val="tx1"/>
            </a:solidFill>
          </a:endParaRPr>
        </a:p>
      </dgm:t>
    </dgm:pt>
    <dgm:pt modelId="{ED23E660-6181-433F-83D4-D1735D0A4E70}" type="parTrans" cxnId="{CAF3EA54-E814-4485-B98F-2F51472258BC}">
      <dgm:prSet/>
      <dgm:spPr/>
      <dgm:t>
        <a:bodyPr/>
        <a:lstStyle/>
        <a:p>
          <a:endParaRPr lang="fr-FR"/>
        </a:p>
      </dgm:t>
    </dgm:pt>
    <dgm:pt modelId="{CA54D2AB-ABF8-4F7E-9FBA-D3BD586F40FC}" type="sibTrans" cxnId="{CAF3EA54-E814-4485-B98F-2F51472258BC}">
      <dgm:prSet/>
      <dgm:spPr/>
      <dgm:t>
        <a:bodyPr/>
        <a:lstStyle/>
        <a:p>
          <a:endParaRPr lang="fr-FR"/>
        </a:p>
      </dgm:t>
    </dgm:pt>
    <dgm:pt modelId="{37749B2C-4C92-454B-A6D3-41C75AE32E47}">
      <dgm:prSet phldrT="[Texte]"/>
      <dgm:spPr/>
      <dgm:t>
        <a:bodyPr/>
        <a:lstStyle/>
        <a:p>
          <a:endParaRPr lang="fr-FR" dirty="0">
            <a:solidFill>
              <a:schemeClr val="tx1"/>
            </a:solidFill>
          </a:endParaRPr>
        </a:p>
      </dgm:t>
    </dgm:pt>
    <dgm:pt modelId="{FAAA8561-6E02-4F4E-B8E3-152EF9990118}" type="parTrans" cxnId="{9DEFFD96-F47B-4558-A86A-791A445B1E99}">
      <dgm:prSet/>
      <dgm:spPr/>
      <dgm:t>
        <a:bodyPr/>
        <a:lstStyle/>
        <a:p>
          <a:endParaRPr lang="fr-FR"/>
        </a:p>
      </dgm:t>
    </dgm:pt>
    <dgm:pt modelId="{96578E21-CC70-4CBE-83C8-A0BF82E5856A}" type="sibTrans" cxnId="{9DEFFD96-F47B-4558-A86A-791A445B1E99}">
      <dgm:prSet/>
      <dgm:spPr/>
      <dgm:t>
        <a:bodyPr/>
        <a:lstStyle/>
        <a:p>
          <a:endParaRPr lang="fr-FR"/>
        </a:p>
      </dgm:t>
    </dgm:pt>
    <dgm:pt modelId="{9F581F6C-3B60-469A-85FF-7D413C15C241}" type="pres">
      <dgm:prSet presAssocID="{78B22B79-6462-43A1-835A-98EF9948394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AFE4AFD6-96EC-4BA0-A268-43062F5A7693}" type="pres">
      <dgm:prSet presAssocID="{7A83ADE7-9918-4029-964E-50EED7D27B5A}" presName="comp" presStyleCnt="0"/>
      <dgm:spPr/>
    </dgm:pt>
    <dgm:pt modelId="{CE8F4B8E-4E40-4F63-A112-37A32F25121F}" type="pres">
      <dgm:prSet presAssocID="{7A83ADE7-9918-4029-964E-50EED7D27B5A}" presName="box" presStyleLbl="node1" presStyleIdx="0" presStyleCnt="3"/>
      <dgm:spPr/>
      <dgm:t>
        <a:bodyPr/>
        <a:lstStyle/>
        <a:p>
          <a:endParaRPr lang="fr-FR"/>
        </a:p>
      </dgm:t>
    </dgm:pt>
    <dgm:pt modelId="{35048E7C-4696-430E-AA47-C94F46A6AD80}" type="pres">
      <dgm:prSet presAssocID="{7A83ADE7-9918-4029-964E-50EED7D27B5A}" presName="img" presStyleLbl="fgImgPlace1" presStyleIdx="0" presStyleCnt="3" custScaleX="69312" custScaleY="87714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t>
        <a:bodyPr/>
        <a:lstStyle/>
        <a:p>
          <a:endParaRPr lang="fr-FR"/>
        </a:p>
      </dgm:t>
    </dgm:pt>
    <dgm:pt modelId="{6B90CBA5-ADCE-4563-A6D7-0CD6818111E9}" type="pres">
      <dgm:prSet presAssocID="{7A83ADE7-9918-4029-964E-50EED7D27B5A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95E404D-8606-490D-B424-334BD5A5A668}" type="pres">
      <dgm:prSet presAssocID="{F2F700D6-4E96-4B40-BB17-1C4B89535D3C}" presName="spacer" presStyleCnt="0"/>
      <dgm:spPr/>
    </dgm:pt>
    <dgm:pt modelId="{63EAD568-C199-4875-A63D-617E25BFD45B}" type="pres">
      <dgm:prSet presAssocID="{8ED65FA2-F170-4C9A-8DE6-FAA3DA6245B0}" presName="comp" presStyleCnt="0"/>
      <dgm:spPr/>
    </dgm:pt>
    <dgm:pt modelId="{CD2E7577-9B77-4ECD-B633-B9D6462F60CA}" type="pres">
      <dgm:prSet presAssocID="{8ED65FA2-F170-4C9A-8DE6-FAA3DA6245B0}" presName="box" presStyleLbl="node1" presStyleIdx="1" presStyleCnt="3"/>
      <dgm:spPr/>
      <dgm:t>
        <a:bodyPr/>
        <a:lstStyle/>
        <a:p>
          <a:endParaRPr lang="fr-FR"/>
        </a:p>
      </dgm:t>
    </dgm:pt>
    <dgm:pt modelId="{7B5F1CAC-D47F-4190-A8AC-75682C5925A8}" type="pres">
      <dgm:prSet presAssocID="{8ED65FA2-F170-4C9A-8DE6-FAA3DA6245B0}" presName="img" presStyleLbl="fgImgPlace1" presStyleIdx="1" presStyleCnt="3" custScaleX="51570" custScaleY="82713" custLinFactNeighborX="-2019" custLinFactNeighborY="-964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endParaRPr lang="fr-FR"/>
        </a:p>
      </dgm:t>
    </dgm:pt>
    <dgm:pt modelId="{13D98A30-8699-4FDE-9D39-C9D2F9490CB6}" type="pres">
      <dgm:prSet presAssocID="{8ED65FA2-F170-4C9A-8DE6-FAA3DA6245B0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B3FF418-2D86-4F78-85EA-78D4B08E276E}" type="pres">
      <dgm:prSet presAssocID="{CF91766B-E385-49B5-84BB-A663BF16613B}" presName="spacer" presStyleCnt="0"/>
      <dgm:spPr/>
    </dgm:pt>
    <dgm:pt modelId="{6CDF28D4-321A-428C-963D-B5006AA8417C}" type="pres">
      <dgm:prSet presAssocID="{D6AEE0DE-4C85-4A5B-9B85-100FB7295EC1}" presName="comp" presStyleCnt="0"/>
      <dgm:spPr/>
    </dgm:pt>
    <dgm:pt modelId="{81214BCC-6E94-44AB-8E68-B7047006B1B6}" type="pres">
      <dgm:prSet presAssocID="{D6AEE0DE-4C85-4A5B-9B85-100FB7295EC1}" presName="box" presStyleLbl="node1" presStyleIdx="2" presStyleCnt="3"/>
      <dgm:spPr/>
      <dgm:t>
        <a:bodyPr/>
        <a:lstStyle/>
        <a:p>
          <a:endParaRPr lang="fr-FR"/>
        </a:p>
      </dgm:t>
    </dgm:pt>
    <dgm:pt modelId="{C561B7A5-02C6-44EE-B8B8-77D698C44D65}" type="pres">
      <dgm:prSet presAssocID="{D6AEE0DE-4C85-4A5B-9B85-100FB7295EC1}" presName="img" presStyleLbl="fgImgPlace1" presStyleIdx="2" presStyleCnt="3" custScaleX="69291" custScaleY="106643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</dgm:spPr>
      <dgm:t>
        <a:bodyPr/>
        <a:lstStyle/>
        <a:p>
          <a:endParaRPr lang="fr-FR"/>
        </a:p>
      </dgm:t>
    </dgm:pt>
    <dgm:pt modelId="{0EB92A04-C198-4545-92BA-A3741E3474DC}" type="pres">
      <dgm:prSet presAssocID="{D6AEE0DE-4C85-4A5B-9B85-100FB7295EC1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34D1C52-81C6-4133-878E-808B79F5988F}" type="presOf" srcId="{E50EA275-7665-45D0-A54C-85A6776A7D5B}" destId="{CE8F4B8E-4E40-4F63-A112-37A32F25121F}" srcOrd="0" destOrd="2" presId="urn:microsoft.com/office/officeart/2005/8/layout/vList4"/>
    <dgm:cxn modelId="{A25D2ED1-C4B1-489B-8D64-1EE1A55EF2E7}" type="presOf" srcId="{D6AEE0DE-4C85-4A5B-9B85-100FB7295EC1}" destId="{0EB92A04-C198-4545-92BA-A3741E3474DC}" srcOrd="1" destOrd="0" presId="urn:microsoft.com/office/officeart/2005/8/layout/vList4"/>
    <dgm:cxn modelId="{B2F8A62F-B8D5-49FD-9127-4C76B36D68A2}" type="presOf" srcId="{101AC970-A669-4A41-8B45-AB0FAFFF6A20}" destId="{CE8F4B8E-4E40-4F63-A112-37A32F25121F}" srcOrd="0" destOrd="1" presId="urn:microsoft.com/office/officeart/2005/8/layout/vList4"/>
    <dgm:cxn modelId="{FCF03972-2904-4BA2-A913-5056B190D7B0}" type="presOf" srcId="{339496F2-DFAA-471C-A1BD-35C9D1796410}" destId="{13D98A30-8699-4FDE-9D39-C9D2F9490CB6}" srcOrd="1" destOrd="2" presId="urn:microsoft.com/office/officeart/2005/8/layout/vList4"/>
    <dgm:cxn modelId="{0E3CCD01-5ACE-4DFE-BD09-16877DFFF2E4}" type="presOf" srcId="{37749B2C-4C92-454B-A6D3-41C75AE32E47}" destId="{81214BCC-6E94-44AB-8E68-B7047006B1B6}" srcOrd="0" destOrd="2" presId="urn:microsoft.com/office/officeart/2005/8/layout/vList4"/>
    <dgm:cxn modelId="{64736259-C470-47B4-8F17-D531E65D45BF}" type="presOf" srcId="{C912BE8A-6BD6-4653-A664-31C3BB5F7534}" destId="{81214BCC-6E94-44AB-8E68-B7047006B1B6}" srcOrd="0" destOrd="1" presId="urn:microsoft.com/office/officeart/2005/8/layout/vList4"/>
    <dgm:cxn modelId="{CAF3EA54-E814-4485-B98F-2F51472258BC}" srcId="{8ED65FA2-F170-4C9A-8DE6-FAA3DA6245B0}" destId="{339496F2-DFAA-471C-A1BD-35C9D1796410}" srcOrd="1" destOrd="0" parTransId="{ED23E660-6181-433F-83D4-D1735D0A4E70}" sibTransId="{CA54D2AB-ABF8-4F7E-9FBA-D3BD586F40FC}"/>
    <dgm:cxn modelId="{7D40CB24-0691-4D5E-B907-C0DA82F5C2DD}" type="presOf" srcId="{F0D85C7F-A827-4A44-9657-F042E58A5E22}" destId="{CD2E7577-9B77-4ECD-B633-B9D6462F60CA}" srcOrd="0" destOrd="1" presId="urn:microsoft.com/office/officeart/2005/8/layout/vList4"/>
    <dgm:cxn modelId="{04D94D9E-5872-44BA-891E-83096F6897DE}" srcId="{78B22B79-6462-43A1-835A-98EF99483944}" destId="{D6AEE0DE-4C85-4A5B-9B85-100FB7295EC1}" srcOrd="2" destOrd="0" parTransId="{2B44FAEC-9486-45F9-8954-E9849A491F2A}" sibTransId="{9742FCD7-DCDD-4EDF-A742-AB064C7AB1D6}"/>
    <dgm:cxn modelId="{5901A383-60B6-42A7-8BB0-5DA2FB70C788}" srcId="{7A83ADE7-9918-4029-964E-50EED7D27B5A}" destId="{101AC970-A669-4A41-8B45-AB0FAFFF6A20}" srcOrd="0" destOrd="0" parTransId="{0EB38261-1A80-42A0-A767-5F18BDCD7323}" sibTransId="{055451BB-47DB-4E1F-9826-37925BCB4828}"/>
    <dgm:cxn modelId="{B6BD67A2-538D-4379-BB28-6BD7879B40EA}" srcId="{78B22B79-6462-43A1-835A-98EF99483944}" destId="{8ED65FA2-F170-4C9A-8DE6-FAA3DA6245B0}" srcOrd="1" destOrd="0" parTransId="{CEE0B654-882F-40A0-8F7B-7BCAD414D584}" sibTransId="{CF91766B-E385-49B5-84BB-A663BF16613B}"/>
    <dgm:cxn modelId="{6C6EDCE5-612B-4F29-88F4-1FA25000FE76}" type="presOf" srcId="{8ED65FA2-F170-4C9A-8DE6-FAA3DA6245B0}" destId="{CD2E7577-9B77-4ECD-B633-B9D6462F60CA}" srcOrd="0" destOrd="0" presId="urn:microsoft.com/office/officeart/2005/8/layout/vList4"/>
    <dgm:cxn modelId="{17A942AE-ED58-4C0B-9FC0-D037E6B8CE58}" srcId="{7A83ADE7-9918-4029-964E-50EED7D27B5A}" destId="{E50EA275-7665-45D0-A54C-85A6776A7D5B}" srcOrd="1" destOrd="0" parTransId="{86B20158-B108-4417-A3A0-D6ACCC04AB04}" sibTransId="{C890CE0B-7C89-4570-98E2-0A0F79E2AD28}"/>
    <dgm:cxn modelId="{59DF3ADD-273F-4D5E-8A1A-3DCD04AB583F}" type="presOf" srcId="{37749B2C-4C92-454B-A6D3-41C75AE32E47}" destId="{0EB92A04-C198-4545-92BA-A3741E3474DC}" srcOrd="1" destOrd="2" presId="urn:microsoft.com/office/officeart/2005/8/layout/vList4"/>
    <dgm:cxn modelId="{6AE5946D-C5BD-4B82-B56F-DA50366B41BA}" type="presOf" srcId="{339496F2-DFAA-471C-A1BD-35C9D1796410}" destId="{CD2E7577-9B77-4ECD-B633-B9D6462F60CA}" srcOrd="0" destOrd="2" presId="urn:microsoft.com/office/officeart/2005/8/layout/vList4"/>
    <dgm:cxn modelId="{9ADA9671-DAAA-4188-9B61-A1EE6F782165}" srcId="{78B22B79-6462-43A1-835A-98EF99483944}" destId="{7A83ADE7-9918-4029-964E-50EED7D27B5A}" srcOrd="0" destOrd="0" parTransId="{9A97FF07-005E-451A-9F25-F3C504A98FB8}" sibTransId="{F2F700D6-4E96-4B40-BB17-1C4B89535D3C}"/>
    <dgm:cxn modelId="{B689C8CC-AB41-4C4C-AE2E-C24EAEB61E48}" srcId="{8ED65FA2-F170-4C9A-8DE6-FAA3DA6245B0}" destId="{F0D85C7F-A827-4A44-9657-F042E58A5E22}" srcOrd="0" destOrd="0" parTransId="{EB7A16CD-30D3-4634-AECA-53A3A2B02E2B}" sibTransId="{99ED7BBB-D43C-4383-9BF3-22D52FE8CA51}"/>
    <dgm:cxn modelId="{91B5BA81-AD13-4B3B-BBF2-847D51669C18}" type="presOf" srcId="{F0D85C7F-A827-4A44-9657-F042E58A5E22}" destId="{13D98A30-8699-4FDE-9D39-C9D2F9490CB6}" srcOrd="1" destOrd="1" presId="urn:microsoft.com/office/officeart/2005/8/layout/vList4"/>
    <dgm:cxn modelId="{88FB7A00-F89D-4745-AF8D-FD1306F18653}" type="presOf" srcId="{7A83ADE7-9918-4029-964E-50EED7D27B5A}" destId="{CE8F4B8E-4E40-4F63-A112-37A32F25121F}" srcOrd="0" destOrd="0" presId="urn:microsoft.com/office/officeart/2005/8/layout/vList4"/>
    <dgm:cxn modelId="{42ED6F21-8F29-404D-9ADB-C2A3388C2971}" type="presOf" srcId="{7A83ADE7-9918-4029-964E-50EED7D27B5A}" destId="{6B90CBA5-ADCE-4563-A6D7-0CD6818111E9}" srcOrd="1" destOrd="0" presId="urn:microsoft.com/office/officeart/2005/8/layout/vList4"/>
    <dgm:cxn modelId="{CA81C089-9522-438E-A7CF-787E9AF10220}" srcId="{D6AEE0DE-4C85-4A5B-9B85-100FB7295EC1}" destId="{C912BE8A-6BD6-4653-A664-31C3BB5F7534}" srcOrd="0" destOrd="0" parTransId="{F2D9C8DB-F169-41B5-96E4-07AC7950663D}" sibTransId="{03F39F47-0ACE-4F22-85E6-0F67FEA072CF}"/>
    <dgm:cxn modelId="{9DEFFD96-F47B-4558-A86A-791A445B1E99}" srcId="{D6AEE0DE-4C85-4A5B-9B85-100FB7295EC1}" destId="{37749B2C-4C92-454B-A6D3-41C75AE32E47}" srcOrd="1" destOrd="0" parTransId="{FAAA8561-6E02-4F4E-B8E3-152EF9990118}" sibTransId="{96578E21-CC70-4CBE-83C8-A0BF82E5856A}"/>
    <dgm:cxn modelId="{EF6B0544-C7F4-4A7A-9336-9E6D73C6257F}" type="presOf" srcId="{8ED65FA2-F170-4C9A-8DE6-FAA3DA6245B0}" destId="{13D98A30-8699-4FDE-9D39-C9D2F9490CB6}" srcOrd="1" destOrd="0" presId="urn:microsoft.com/office/officeart/2005/8/layout/vList4"/>
    <dgm:cxn modelId="{4D2167DB-61EB-45B5-B31F-AC8C6CC13F91}" type="presOf" srcId="{C912BE8A-6BD6-4653-A664-31C3BB5F7534}" destId="{0EB92A04-C198-4545-92BA-A3741E3474DC}" srcOrd="1" destOrd="1" presId="urn:microsoft.com/office/officeart/2005/8/layout/vList4"/>
    <dgm:cxn modelId="{2A3DD040-606E-4943-9672-886AE47BB907}" type="presOf" srcId="{E50EA275-7665-45D0-A54C-85A6776A7D5B}" destId="{6B90CBA5-ADCE-4563-A6D7-0CD6818111E9}" srcOrd="1" destOrd="2" presId="urn:microsoft.com/office/officeart/2005/8/layout/vList4"/>
    <dgm:cxn modelId="{84F6686F-5F4B-4470-8D50-E9FF0BBF4C54}" type="presOf" srcId="{D6AEE0DE-4C85-4A5B-9B85-100FB7295EC1}" destId="{81214BCC-6E94-44AB-8E68-B7047006B1B6}" srcOrd="0" destOrd="0" presId="urn:microsoft.com/office/officeart/2005/8/layout/vList4"/>
    <dgm:cxn modelId="{8B473629-E3CD-4819-B89D-FD31E2FA99F1}" type="presOf" srcId="{101AC970-A669-4A41-8B45-AB0FAFFF6A20}" destId="{6B90CBA5-ADCE-4563-A6D7-0CD6818111E9}" srcOrd="1" destOrd="1" presId="urn:microsoft.com/office/officeart/2005/8/layout/vList4"/>
    <dgm:cxn modelId="{6E296506-49C4-43E1-A4D8-56A963F38284}" type="presOf" srcId="{78B22B79-6462-43A1-835A-98EF99483944}" destId="{9F581F6C-3B60-469A-85FF-7D413C15C241}" srcOrd="0" destOrd="0" presId="urn:microsoft.com/office/officeart/2005/8/layout/vList4"/>
    <dgm:cxn modelId="{0F7534C9-D068-44CB-95A5-1F3D4C804C4F}" type="presParOf" srcId="{9F581F6C-3B60-469A-85FF-7D413C15C241}" destId="{AFE4AFD6-96EC-4BA0-A268-43062F5A7693}" srcOrd="0" destOrd="0" presId="urn:microsoft.com/office/officeart/2005/8/layout/vList4"/>
    <dgm:cxn modelId="{1D60BEF6-D7B2-463E-B142-EF4053AB9A16}" type="presParOf" srcId="{AFE4AFD6-96EC-4BA0-A268-43062F5A7693}" destId="{CE8F4B8E-4E40-4F63-A112-37A32F25121F}" srcOrd="0" destOrd="0" presId="urn:microsoft.com/office/officeart/2005/8/layout/vList4"/>
    <dgm:cxn modelId="{E30C8FAB-5BB3-4655-B9F5-FF2EFBC11E3C}" type="presParOf" srcId="{AFE4AFD6-96EC-4BA0-A268-43062F5A7693}" destId="{35048E7C-4696-430E-AA47-C94F46A6AD80}" srcOrd="1" destOrd="0" presId="urn:microsoft.com/office/officeart/2005/8/layout/vList4"/>
    <dgm:cxn modelId="{AE5076AC-BEC8-432E-A516-5D31B6DD3A54}" type="presParOf" srcId="{AFE4AFD6-96EC-4BA0-A268-43062F5A7693}" destId="{6B90CBA5-ADCE-4563-A6D7-0CD6818111E9}" srcOrd="2" destOrd="0" presId="urn:microsoft.com/office/officeart/2005/8/layout/vList4"/>
    <dgm:cxn modelId="{B05D8FBB-B3F5-43F1-9DB9-B4790AEB0644}" type="presParOf" srcId="{9F581F6C-3B60-469A-85FF-7D413C15C241}" destId="{095E404D-8606-490D-B424-334BD5A5A668}" srcOrd="1" destOrd="0" presId="urn:microsoft.com/office/officeart/2005/8/layout/vList4"/>
    <dgm:cxn modelId="{E8D15A55-80BB-42A6-9408-5A05AD4A44FD}" type="presParOf" srcId="{9F581F6C-3B60-469A-85FF-7D413C15C241}" destId="{63EAD568-C199-4875-A63D-617E25BFD45B}" srcOrd="2" destOrd="0" presId="urn:microsoft.com/office/officeart/2005/8/layout/vList4"/>
    <dgm:cxn modelId="{84A64B81-44C0-4C96-BB03-C3BDD38C9DF8}" type="presParOf" srcId="{63EAD568-C199-4875-A63D-617E25BFD45B}" destId="{CD2E7577-9B77-4ECD-B633-B9D6462F60CA}" srcOrd="0" destOrd="0" presId="urn:microsoft.com/office/officeart/2005/8/layout/vList4"/>
    <dgm:cxn modelId="{C3D1479A-44B6-4753-805B-AA5324394C7F}" type="presParOf" srcId="{63EAD568-C199-4875-A63D-617E25BFD45B}" destId="{7B5F1CAC-D47F-4190-A8AC-75682C5925A8}" srcOrd="1" destOrd="0" presId="urn:microsoft.com/office/officeart/2005/8/layout/vList4"/>
    <dgm:cxn modelId="{865D46D4-3AC0-456D-945F-D33145DBC64A}" type="presParOf" srcId="{63EAD568-C199-4875-A63D-617E25BFD45B}" destId="{13D98A30-8699-4FDE-9D39-C9D2F9490CB6}" srcOrd="2" destOrd="0" presId="urn:microsoft.com/office/officeart/2005/8/layout/vList4"/>
    <dgm:cxn modelId="{17DD6EED-162E-4011-969F-F5D5CA9505B4}" type="presParOf" srcId="{9F581F6C-3B60-469A-85FF-7D413C15C241}" destId="{DB3FF418-2D86-4F78-85EA-78D4B08E276E}" srcOrd="3" destOrd="0" presId="urn:microsoft.com/office/officeart/2005/8/layout/vList4"/>
    <dgm:cxn modelId="{F5921B52-AD25-426F-AE90-21A9B5DA26D8}" type="presParOf" srcId="{9F581F6C-3B60-469A-85FF-7D413C15C241}" destId="{6CDF28D4-321A-428C-963D-B5006AA8417C}" srcOrd="4" destOrd="0" presId="urn:microsoft.com/office/officeart/2005/8/layout/vList4"/>
    <dgm:cxn modelId="{94FD8BDD-4C95-4C5F-A0EA-7683718CF08C}" type="presParOf" srcId="{6CDF28D4-321A-428C-963D-B5006AA8417C}" destId="{81214BCC-6E94-44AB-8E68-B7047006B1B6}" srcOrd="0" destOrd="0" presId="urn:microsoft.com/office/officeart/2005/8/layout/vList4"/>
    <dgm:cxn modelId="{CEDC4119-EB51-4CCB-A07A-F635405BBA01}" type="presParOf" srcId="{6CDF28D4-321A-428C-963D-B5006AA8417C}" destId="{C561B7A5-02C6-44EE-B8B8-77D698C44D65}" srcOrd="1" destOrd="0" presId="urn:microsoft.com/office/officeart/2005/8/layout/vList4"/>
    <dgm:cxn modelId="{DAA9EE61-B910-48BA-8488-B19A9BFE1377}" type="presParOf" srcId="{6CDF28D4-321A-428C-963D-B5006AA8417C}" destId="{0EB92A04-C198-4545-92BA-A3741E3474D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8F4B8E-4E40-4F63-A112-37A32F25121F}">
      <dsp:nvSpPr>
        <dsp:cNvPr id="0" name=""/>
        <dsp:cNvSpPr/>
      </dsp:nvSpPr>
      <dsp:spPr>
        <a:xfrm>
          <a:off x="0" y="0"/>
          <a:ext cx="9605262" cy="169333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chemeClr val="tx1"/>
              </a:solidFill>
            </a:rPr>
            <a:t>Auprès des professionnels de santé</a:t>
          </a:r>
          <a:endParaRPr lang="fr-FR" sz="24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900" kern="1200" dirty="0" smtClean="0">
              <a:solidFill>
                <a:schemeClr val="tx1"/>
              </a:solidFill>
            </a:rPr>
            <a:t>Diffusion d’un DGS-Urgent (stratégie, offre, approvisionnement, modalités d’utilisation)</a:t>
          </a:r>
          <a:endParaRPr lang="fr-FR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900" kern="1200" dirty="0" smtClean="0">
              <a:solidFill>
                <a:schemeClr val="tx1"/>
              </a:solidFill>
            </a:rPr>
            <a:t>Mise à jour du portfolio Vaccinateurs avec des fiches spécifiques à </a:t>
          </a:r>
          <a:r>
            <a:rPr lang="fr-FR" sz="1900" kern="1200" dirty="0" err="1" smtClean="0">
              <a:solidFill>
                <a:schemeClr val="tx1"/>
              </a:solidFill>
            </a:rPr>
            <a:t>Novavax</a:t>
          </a:r>
          <a:r>
            <a:rPr lang="fr-FR" sz="1900" kern="1200" dirty="0" smtClean="0">
              <a:solidFill>
                <a:schemeClr val="tx1"/>
              </a:solidFill>
            </a:rPr>
            <a:t> (stratégie, offre, modalités d’utilisation)</a:t>
          </a:r>
          <a:endParaRPr lang="fr-FR" sz="1900" kern="1200" dirty="0">
            <a:solidFill>
              <a:schemeClr val="tx1"/>
            </a:solidFill>
          </a:endParaRPr>
        </a:p>
      </dsp:txBody>
      <dsp:txXfrm>
        <a:off x="2090385" y="0"/>
        <a:ext cx="7514877" cy="1693333"/>
      </dsp:txXfrm>
    </dsp:sp>
    <dsp:sp modelId="{35048E7C-4696-430E-AA47-C94F46A6AD80}">
      <dsp:nvSpPr>
        <dsp:cNvPr id="0" name=""/>
        <dsp:cNvSpPr/>
      </dsp:nvSpPr>
      <dsp:spPr>
        <a:xfrm>
          <a:off x="464099" y="252550"/>
          <a:ext cx="1331519" cy="118823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2E7577-9B77-4ECD-B633-B9D6462F60CA}">
      <dsp:nvSpPr>
        <dsp:cNvPr id="0" name=""/>
        <dsp:cNvSpPr/>
      </dsp:nvSpPr>
      <dsp:spPr>
        <a:xfrm>
          <a:off x="0" y="1862666"/>
          <a:ext cx="9605262" cy="1693333"/>
        </a:xfrm>
        <a:prstGeom prst="roundRect">
          <a:avLst>
            <a:gd name="adj" fmla="val 10000"/>
          </a:avLst>
        </a:prstGeom>
        <a:solidFill>
          <a:schemeClr val="accent3">
            <a:hueOff val="7070"/>
            <a:satOff val="-354"/>
            <a:lumOff val="7843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chemeClr val="tx1"/>
              </a:solidFill>
            </a:rPr>
            <a:t>Auprès des relais d’opinion</a:t>
          </a:r>
          <a:endParaRPr lang="fr-FR" sz="24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900" kern="1200" dirty="0" smtClean="0">
              <a:solidFill>
                <a:schemeClr val="tx1"/>
              </a:solidFill>
            </a:rPr>
            <a:t>Réponses aux questions presse (fort intérêt constaté)</a:t>
          </a:r>
          <a:endParaRPr lang="fr-FR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900" kern="1200" dirty="0" smtClean="0">
              <a:solidFill>
                <a:schemeClr val="tx1"/>
              </a:solidFill>
            </a:rPr>
            <a:t>Les vaccins à ARN messager continuent d’être privilégiés</a:t>
          </a:r>
          <a:endParaRPr lang="fr-FR" sz="1900" kern="1200" dirty="0">
            <a:solidFill>
              <a:schemeClr val="tx1"/>
            </a:solidFill>
          </a:endParaRPr>
        </a:p>
      </dsp:txBody>
      <dsp:txXfrm>
        <a:off x="2090385" y="1862666"/>
        <a:ext cx="7514877" cy="1693333"/>
      </dsp:txXfrm>
    </dsp:sp>
    <dsp:sp modelId="{7B5F1CAC-D47F-4190-A8AC-75682C5925A8}">
      <dsp:nvSpPr>
        <dsp:cNvPr id="0" name=""/>
        <dsp:cNvSpPr/>
      </dsp:nvSpPr>
      <dsp:spPr>
        <a:xfrm>
          <a:off x="595730" y="2136031"/>
          <a:ext cx="990686" cy="11204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214BCC-6E94-44AB-8E68-B7047006B1B6}">
      <dsp:nvSpPr>
        <dsp:cNvPr id="0" name=""/>
        <dsp:cNvSpPr/>
      </dsp:nvSpPr>
      <dsp:spPr>
        <a:xfrm>
          <a:off x="0" y="3725333"/>
          <a:ext cx="9605262" cy="1693333"/>
        </a:xfrm>
        <a:prstGeom prst="roundRect">
          <a:avLst>
            <a:gd name="adj" fmla="val 10000"/>
          </a:avLst>
        </a:prstGeom>
        <a:solidFill>
          <a:schemeClr val="accent3">
            <a:hueOff val="14139"/>
            <a:satOff val="-707"/>
            <a:lumOff val="15686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chemeClr val="tx1"/>
              </a:solidFill>
            </a:rPr>
            <a:t>Auprès du grand public</a:t>
          </a:r>
          <a:endParaRPr lang="fr-FR" sz="24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900" kern="1200" dirty="0" smtClean="0">
              <a:solidFill>
                <a:schemeClr val="tx1"/>
              </a:solidFill>
            </a:rPr>
            <a:t>Intégration de </a:t>
          </a:r>
          <a:r>
            <a:rPr lang="fr-FR" sz="1900" kern="1200" dirty="0" err="1" smtClean="0">
              <a:solidFill>
                <a:schemeClr val="tx1"/>
              </a:solidFill>
            </a:rPr>
            <a:t>Novavax</a:t>
          </a:r>
          <a:r>
            <a:rPr lang="fr-FR" sz="1900" kern="1200" dirty="0" smtClean="0">
              <a:solidFill>
                <a:schemeClr val="tx1"/>
              </a:solidFill>
            </a:rPr>
            <a:t> dans les FAQ et les infographies sur le site du ministère</a:t>
          </a:r>
          <a:endParaRPr lang="fr-FR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900" kern="1200" dirty="0">
            <a:solidFill>
              <a:schemeClr val="tx1"/>
            </a:solidFill>
          </a:endParaRPr>
        </a:p>
      </dsp:txBody>
      <dsp:txXfrm>
        <a:off x="2090385" y="3725333"/>
        <a:ext cx="7514877" cy="1693333"/>
      </dsp:txXfrm>
    </dsp:sp>
    <dsp:sp modelId="{C561B7A5-02C6-44EE-B8B8-77D698C44D65}">
      <dsp:nvSpPr>
        <dsp:cNvPr id="0" name=""/>
        <dsp:cNvSpPr/>
      </dsp:nvSpPr>
      <dsp:spPr>
        <a:xfrm>
          <a:off x="464301" y="3849671"/>
          <a:ext cx="1331116" cy="144465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065" cy="496836"/>
          </a:xfrm>
          <a:prstGeom prst="rect">
            <a:avLst/>
          </a:prstGeom>
        </p:spPr>
        <p:txBody>
          <a:bodyPr vert="horz" lIns="92758" tIns="46379" rIns="92758" bIns="463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093" y="1"/>
            <a:ext cx="2946065" cy="496836"/>
          </a:xfrm>
          <a:prstGeom prst="rect">
            <a:avLst/>
          </a:prstGeom>
        </p:spPr>
        <p:txBody>
          <a:bodyPr vert="horz" lIns="92758" tIns="46379" rIns="92758" bIns="46379" rtlCol="0"/>
          <a:lstStyle>
            <a:lvl1pPr algn="r">
              <a:defRPr sz="1200"/>
            </a:lvl1pPr>
          </a:lstStyle>
          <a:p>
            <a:fld id="{0CCCBB97-84F2-4D62-B8C2-225DACC20A93}" type="datetime3">
              <a:rPr lang="en-US" smtClean="0"/>
              <a:t>24 February 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9804"/>
            <a:ext cx="2946065" cy="496836"/>
          </a:xfrm>
          <a:prstGeom prst="rect">
            <a:avLst/>
          </a:prstGeom>
        </p:spPr>
        <p:txBody>
          <a:bodyPr vert="horz" lIns="92758" tIns="46379" rIns="92758" bIns="463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093" y="9429804"/>
            <a:ext cx="2946065" cy="496836"/>
          </a:xfrm>
          <a:prstGeom prst="rect">
            <a:avLst/>
          </a:prstGeom>
        </p:spPr>
        <p:txBody>
          <a:bodyPr vert="horz" lIns="92758" tIns="46379" rIns="92758" bIns="46379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8055"/>
          </a:xfrm>
          <a:prstGeom prst="rect">
            <a:avLst/>
          </a:prstGeom>
        </p:spPr>
        <p:txBody>
          <a:bodyPr vert="horz" lIns="927583" tIns="47793" rIns="95588" bIns="47793" rtlCol="0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59" cy="498055"/>
          </a:xfrm>
          <a:prstGeom prst="rect">
            <a:avLst/>
          </a:prstGeom>
        </p:spPr>
        <p:txBody>
          <a:bodyPr vert="horz" lIns="95588" tIns="47793" rIns="927583" bIns="47793" rtlCol="0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0EEB0439-0426-42D3-AE83-47D1AD1449C6}" type="datetime3">
              <a:rPr lang="en-US" smtClean="0"/>
              <a:t>24 February 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595313"/>
            <a:ext cx="5956300" cy="3351212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5588" tIns="47793" rIns="95588" bIns="47793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4"/>
          </a:xfrm>
          <a:prstGeom prst="rect">
            <a:avLst/>
          </a:prstGeom>
        </p:spPr>
        <p:txBody>
          <a:bodyPr vert="horz" lIns="927583" tIns="47793" rIns="95588" bIns="47793" rtlCol="0" anchor="b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4"/>
          </a:xfrm>
          <a:prstGeom prst="rect">
            <a:avLst/>
          </a:prstGeom>
        </p:spPr>
        <p:txBody>
          <a:bodyPr vert="horz" lIns="95588" tIns="47793" rIns="927583" bIns="47793" rtlCol="0" anchor="b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3470" y="4777005"/>
            <a:ext cx="5390736" cy="99076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3470" y="4777005"/>
            <a:ext cx="5390736" cy="169277"/>
          </a:xfrm>
        </p:spPr>
        <p:txBody>
          <a:bodyPr/>
          <a:lstStyle/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en-US" smtClean="0"/>
              <a:t>24 February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154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.v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10" Type="http://schemas.openxmlformats.org/officeDocument/2006/relationships/image" Target="../media/image4.png"/><Relationship Id="rId4" Type="http://schemas.openxmlformats.org/officeDocument/2006/relationships/tags" Target="../tags/tag24.xml"/><Relationship Id="rId9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2" Type="http://schemas.openxmlformats.org/officeDocument/2006/relationships/tags" Target="../tags/tag27.xml"/><Relationship Id="rId1" Type="http://schemas.openxmlformats.org/officeDocument/2006/relationships/vmlDrawing" Target="../drawings/vmlDrawing3.vml"/><Relationship Id="rId6" Type="http://schemas.openxmlformats.org/officeDocument/2006/relationships/tags" Target="../tags/tag31.xml"/><Relationship Id="rId11" Type="http://schemas.openxmlformats.org/officeDocument/2006/relationships/image" Target="../media/image1.emf"/><Relationship Id="rId5" Type="http://schemas.openxmlformats.org/officeDocument/2006/relationships/tags" Target="../tags/tag30.xml"/><Relationship Id="rId10" Type="http://schemas.openxmlformats.org/officeDocument/2006/relationships/oleObject" Target="../embeddings/oleObject3.bin"/><Relationship Id="rId4" Type="http://schemas.openxmlformats.org/officeDocument/2006/relationships/tags" Target="../tags/tag29.xml"/><Relationship Id="rId9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vmlDrawing" Target="../drawings/vmlDrawing4.v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10" Type="http://schemas.openxmlformats.org/officeDocument/2006/relationships/image" Target="../media/image3.emf"/><Relationship Id="rId4" Type="http://schemas.openxmlformats.org/officeDocument/2006/relationships/tags" Target="../tags/tag36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2" Type="http://schemas.openxmlformats.org/officeDocument/2006/relationships/tags" Target="../tags/tag40.xml"/><Relationship Id="rId1" Type="http://schemas.openxmlformats.org/officeDocument/2006/relationships/vmlDrawing" Target="../drawings/vmlDrawing5.v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10" Type="http://schemas.openxmlformats.org/officeDocument/2006/relationships/image" Target="../media/image3.emf"/><Relationship Id="rId4" Type="http://schemas.openxmlformats.org/officeDocument/2006/relationships/tags" Target="../tags/tag42.xml"/><Relationship Id="rId9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2" Type="http://schemas.openxmlformats.org/officeDocument/2006/relationships/tags" Target="../tags/tag46.xml"/><Relationship Id="rId1" Type="http://schemas.openxmlformats.org/officeDocument/2006/relationships/vmlDrawing" Target="../drawings/vmlDrawing6.vml"/><Relationship Id="rId6" Type="http://schemas.openxmlformats.org/officeDocument/2006/relationships/tags" Target="../tags/tag50.xml"/><Relationship Id="rId11" Type="http://schemas.openxmlformats.org/officeDocument/2006/relationships/image" Target="../media/image3.emf"/><Relationship Id="rId5" Type="http://schemas.openxmlformats.org/officeDocument/2006/relationships/tags" Target="../tags/tag49.xml"/><Relationship Id="rId10" Type="http://schemas.openxmlformats.org/officeDocument/2006/relationships/oleObject" Target="../embeddings/oleObject6.bin"/><Relationship Id="rId4" Type="http://schemas.openxmlformats.org/officeDocument/2006/relationships/tags" Target="../tags/tag48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2" Type="http://schemas.openxmlformats.org/officeDocument/2006/relationships/tags" Target="../tags/tag53.xml"/><Relationship Id="rId1" Type="http://schemas.openxmlformats.org/officeDocument/2006/relationships/vmlDrawing" Target="../drawings/vmlDrawing7.vml"/><Relationship Id="rId6" Type="http://schemas.openxmlformats.org/officeDocument/2006/relationships/tags" Target="../tags/tag57.xml"/><Relationship Id="rId11" Type="http://schemas.openxmlformats.org/officeDocument/2006/relationships/image" Target="../media/image3.emf"/><Relationship Id="rId5" Type="http://schemas.openxmlformats.org/officeDocument/2006/relationships/tags" Target="../tags/tag56.xml"/><Relationship Id="rId10" Type="http://schemas.openxmlformats.org/officeDocument/2006/relationships/oleObject" Target="../embeddings/oleObject7.bin"/><Relationship Id="rId4" Type="http://schemas.openxmlformats.org/officeDocument/2006/relationships/tags" Target="../tags/tag55.xml"/><Relationship Id="rId9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image" Target="../media/image2.png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image" Target="../media/image1.emf"/><Relationship Id="rId2" Type="http://schemas.openxmlformats.org/officeDocument/2006/relationships/tags" Target="../tags/tag60.xml"/><Relationship Id="rId1" Type="http://schemas.openxmlformats.org/officeDocument/2006/relationships/vmlDrawing" Target="../drawings/vmlDrawing8.vml"/><Relationship Id="rId6" Type="http://schemas.openxmlformats.org/officeDocument/2006/relationships/tags" Target="../tags/tag64.xml"/><Relationship Id="rId11" Type="http://schemas.openxmlformats.org/officeDocument/2006/relationships/oleObject" Target="../embeddings/oleObject8.bin"/><Relationship Id="rId5" Type="http://schemas.openxmlformats.org/officeDocument/2006/relationships/tags" Target="../tags/tag63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62.xml"/><Relationship Id="rId9" Type="http://schemas.openxmlformats.org/officeDocument/2006/relationships/tags" Target="../tags/tag67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image" Target="../media/image2.png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image" Target="../media/image1.emf"/><Relationship Id="rId2" Type="http://schemas.openxmlformats.org/officeDocument/2006/relationships/tags" Target="../tags/tag68.xml"/><Relationship Id="rId1" Type="http://schemas.openxmlformats.org/officeDocument/2006/relationships/vmlDrawing" Target="../drawings/vmlDrawing9.vml"/><Relationship Id="rId6" Type="http://schemas.openxmlformats.org/officeDocument/2006/relationships/tags" Target="../tags/tag72.xml"/><Relationship Id="rId11" Type="http://schemas.openxmlformats.org/officeDocument/2006/relationships/oleObject" Target="../embeddings/oleObject9.bin"/><Relationship Id="rId5" Type="http://schemas.openxmlformats.org/officeDocument/2006/relationships/tags" Target="../tags/tag7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image" Target="../media/image2.png"/><Relationship Id="rId3" Type="http://schemas.openxmlformats.org/officeDocument/2006/relationships/tags" Target="../tags/tag77.xml"/><Relationship Id="rId7" Type="http://schemas.openxmlformats.org/officeDocument/2006/relationships/tags" Target="../tags/tag81.xml"/><Relationship Id="rId12" Type="http://schemas.openxmlformats.org/officeDocument/2006/relationships/image" Target="../media/image1.emf"/><Relationship Id="rId2" Type="http://schemas.openxmlformats.org/officeDocument/2006/relationships/tags" Target="../tags/tag76.xml"/><Relationship Id="rId1" Type="http://schemas.openxmlformats.org/officeDocument/2006/relationships/vmlDrawing" Target="../drawings/vmlDrawing10.vml"/><Relationship Id="rId6" Type="http://schemas.openxmlformats.org/officeDocument/2006/relationships/tags" Target="../tags/tag80.xml"/><Relationship Id="rId11" Type="http://schemas.openxmlformats.org/officeDocument/2006/relationships/oleObject" Target="../embeddings/oleObject10.bin"/><Relationship Id="rId5" Type="http://schemas.openxmlformats.org/officeDocument/2006/relationships/tags" Target="../tags/tag7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8.xml"/><Relationship Id="rId9" Type="http://schemas.openxmlformats.org/officeDocument/2006/relationships/tags" Target="../tags/tag83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image" Target="../media/image2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5.emf"/><Relationship Id="rId2" Type="http://schemas.openxmlformats.org/officeDocument/2006/relationships/tags" Target="../tags/tag84.xml"/><Relationship Id="rId1" Type="http://schemas.openxmlformats.org/officeDocument/2006/relationships/vmlDrawing" Target="../drawings/vmlDrawing11.vml"/><Relationship Id="rId6" Type="http://schemas.openxmlformats.org/officeDocument/2006/relationships/tags" Target="../tags/tag88.xml"/><Relationship Id="rId11" Type="http://schemas.openxmlformats.org/officeDocument/2006/relationships/oleObject" Target="../embeddings/oleObject11.bin"/><Relationship Id="rId5" Type="http://schemas.openxmlformats.org/officeDocument/2006/relationships/tags" Target="../tags/tag87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86.xml"/><Relationship Id="rId9" Type="http://schemas.openxmlformats.org/officeDocument/2006/relationships/tags" Target="../tags/tag9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../media/image2.png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1.emf"/><Relationship Id="rId2" Type="http://schemas.openxmlformats.org/officeDocument/2006/relationships/tags" Target="../tags/tag92.xml"/><Relationship Id="rId1" Type="http://schemas.openxmlformats.org/officeDocument/2006/relationships/vmlDrawing" Target="../drawings/vmlDrawing12.vml"/><Relationship Id="rId6" Type="http://schemas.openxmlformats.org/officeDocument/2006/relationships/tags" Target="../tags/tag96.xml"/><Relationship Id="rId11" Type="http://schemas.openxmlformats.org/officeDocument/2006/relationships/oleObject" Target="../embeddings/oleObject12.bin"/><Relationship Id="rId5" Type="http://schemas.openxmlformats.org/officeDocument/2006/relationships/tags" Target="../tags/tag9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4.xml"/><Relationship Id="rId9" Type="http://schemas.openxmlformats.org/officeDocument/2006/relationships/tags" Target="../tags/tag99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12" Type="http://schemas.openxmlformats.org/officeDocument/2006/relationships/image" Target="../media/image2.png"/><Relationship Id="rId2" Type="http://schemas.openxmlformats.org/officeDocument/2006/relationships/tags" Target="../tags/tag100.xml"/><Relationship Id="rId1" Type="http://schemas.openxmlformats.org/officeDocument/2006/relationships/vmlDrawing" Target="../drawings/vmlDrawing13.vml"/><Relationship Id="rId6" Type="http://schemas.openxmlformats.org/officeDocument/2006/relationships/tags" Target="../tags/tag104.xml"/><Relationship Id="rId11" Type="http://schemas.openxmlformats.org/officeDocument/2006/relationships/image" Target="../media/image3.emf"/><Relationship Id="rId5" Type="http://schemas.openxmlformats.org/officeDocument/2006/relationships/tags" Target="../tags/tag103.xml"/><Relationship Id="rId10" Type="http://schemas.openxmlformats.org/officeDocument/2006/relationships/oleObject" Target="../embeddings/oleObject13.bin"/><Relationship Id="rId4" Type="http://schemas.openxmlformats.org/officeDocument/2006/relationships/tags" Target="../tags/tag102.xml"/><Relationship Id="rId9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08.xml"/><Relationship Id="rId7" Type="http://schemas.openxmlformats.org/officeDocument/2006/relationships/oleObject" Target="../embeddings/oleObject14.bin"/><Relationship Id="rId2" Type="http://schemas.openxmlformats.org/officeDocument/2006/relationships/tags" Target="../tags/tag107.xml"/><Relationship Id="rId1" Type="http://schemas.openxmlformats.org/officeDocument/2006/relationships/vmlDrawing" Target="../drawings/vmlDrawing14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9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12.xml"/><Relationship Id="rId7" Type="http://schemas.openxmlformats.org/officeDocument/2006/relationships/image" Target="../media/image7.png"/><Relationship Id="rId2" Type="http://schemas.openxmlformats.org/officeDocument/2006/relationships/tags" Target="../tags/tag11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tags" Target="../tags/tag136.xml"/><Relationship Id="rId7" Type="http://schemas.openxmlformats.org/officeDocument/2006/relationships/slideMaster" Target="../slideMasters/slideMaster5.xml"/><Relationship Id="rId12" Type="http://schemas.openxmlformats.org/officeDocument/2006/relationships/image" Target="../media/image11.png"/><Relationship Id="rId2" Type="http://schemas.openxmlformats.org/officeDocument/2006/relationships/tags" Target="../tags/tag135.xml"/><Relationship Id="rId1" Type="http://schemas.openxmlformats.org/officeDocument/2006/relationships/vmlDrawing" Target="../drawings/vmlDrawing18.vml"/><Relationship Id="rId6" Type="http://schemas.openxmlformats.org/officeDocument/2006/relationships/tags" Target="../tags/tag139.xml"/><Relationship Id="rId11" Type="http://schemas.microsoft.com/office/2007/relationships/hdphoto" Target="../media/hdphoto1.wdp"/><Relationship Id="rId5" Type="http://schemas.openxmlformats.org/officeDocument/2006/relationships/tags" Target="../tags/tag138.xml"/><Relationship Id="rId10" Type="http://schemas.openxmlformats.org/officeDocument/2006/relationships/image" Target="../media/image9.png"/><Relationship Id="rId4" Type="http://schemas.openxmlformats.org/officeDocument/2006/relationships/tags" Target="../tags/tag137.xml"/><Relationship Id="rId9" Type="http://schemas.openxmlformats.org/officeDocument/2006/relationships/image" Target="../media/image3.emf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3" Type="http://schemas.openxmlformats.org/officeDocument/2006/relationships/tags" Target="../tags/tag141.xml"/><Relationship Id="rId7" Type="http://schemas.openxmlformats.org/officeDocument/2006/relationships/tags" Target="../tags/tag145.xml"/><Relationship Id="rId2" Type="http://schemas.openxmlformats.org/officeDocument/2006/relationships/tags" Target="../tags/tag140.xml"/><Relationship Id="rId1" Type="http://schemas.openxmlformats.org/officeDocument/2006/relationships/vmlDrawing" Target="../drawings/vmlDrawing19.vml"/><Relationship Id="rId6" Type="http://schemas.openxmlformats.org/officeDocument/2006/relationships/tags" Target="../tags/tag144.xml"/><Relationship Id="rId11" Type="http://schemas.openxmlformats.org/officeDocument/2006/relationships/image" Target="../media/image1.emf"/><Relationship Id="rId5" Type="http://schemas.openxmlformats.org/officeDocument/2006/relationships/tags" Target="../tags/tag143.xml"/><Relationship Id="rId10" Type="http://schemas.openxmlformats.org/officeDocument/2006/relationships/oleObject" Target="../embeddings/oleObject19.bin"/><Relationship Id="rId4" Type="http://schemas.openxmlformats.org/officeDocument/2006/relationships/tags" Target="../tags/tag142.xml"/><Relationship Id="rId9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148.xml"/><Relationship Id="rId7" Type="http://schemas.openxmlformats.org/officeDocument/2006/relationships/tags" Target="../tags/tag152.xml"/><Relationship Id="rId2" Type="http://schemas.openxmlformats.org/officeDocument/2006/relationships/tags" Target="../tags/tag147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10" Type="http://schemas.openxmlformats.org/officeDocument/2006/relationships/image" Target="../media/image3.emf"/><Relationship Id="rId4" Type="http://schemas.openxmlformats.org/officeDocument/2006/relationships/tags" Target="../tags/tag149.xml"/><Relationship Id="rId9" Type="http://schemas.openxmlformats.org/officeDocument/2006/relationships/oleObject" Target="../embeddings/oleObject20.bin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154.xml"/><Relationship Id="rId7" Type="http://schemas.openxmlformats.org/officeDocument/2006/relationships/tags" Target="../tags/tag158.xml"/><Relationship Id="rId2" Type="http://schemas.openxmlformats.org/officeDocument/2006/relationships/tags" Target="../tags/tag153.xml"/><Relationship Id="rId1" Type="http://schemas.openxmlformats.org/officeDocument/2006/relationships/vmlDrawing" Target="../drawings/vmlDrawing21.vml"/><Relationship Id="rId6" Type="http://schemas.openxmlformats.org/officeDocument/2006/relationships/tags" Target="../tags/tag157.xml"/><Relationship Id="rId5" Type="http://schemas.openxmlformats.org/officeDocument/2006/relationships/tags" Target="../tags/tag156.xml"/><Relationship Id="rId10" Type="http://schemas.openxmlformats.org/officeDocument/2006/relationships/image" Target="../media/image3.emf"/><Relationship Id="rId4" Type="http://schemas.openxmlformats.org/officeDocument/2006/relationships/tags" Target="../tags/tag155.xml"/><Relationship Id="rId9" Type="http://schemas.openxmlformats.org/officeDocument/2006/relationships/oleObject" Target="../embeddings/oleObject21.bin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2" Type="http://schemas.openxmlformats.org/officeDocument/2006/relationships/tags" Target="../tags/tag159.xml"/><Relationship Id="rId1" Type="http://schemas.openxmlformats.org/officeDocument/2006/relationships/vmlDrawing" Target="../drawings/vmlDrawing22.v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10" Type="http://schemas.openxmlformats.org/officeDocument/2006/relationships/image" Target="../media/image3.emf"/><Relationship Id="rId4" Type="http://schemas.openxmlformats.org/officeDocument/2006/relationships/tags" Target="../tags/tag161.xml"/><Relationship Id="rId9" Type="http://schemas.openxmlformats.org/officeDocument/2006/relationships/oleObject" Target="../embeddings/oleObject22.bin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tags" Target="../tags/tag171.xml"/><Relationship Id="rId3" Type="http://schemas.openxmlformats.org/officeDocument/2006/relationships/tags" Target="../tags/tag166.xml"/><Relationship Id="rId7" Type="http://schemas.openxmlformats.org/officeDocument/2006/relationships/tags" Target="../tags/tag170.xml"/><Relationship Id="rId2" Type="http://schemas.openxmlformats.org/officeDocument/2006/relationships/tags" Target="../tags/tag165.xml"/><Relationship Id="rId1" Type="http://schemas.openxmlformats.org/officeDocument/2006/relationships/vmlDrawing" Target="../drawings/vmlDrawing23.vml"/><Relationship Id="rId6" Type="http://schemas.openxmlformats.org/officeDocument/2006/relationships/tags" Target="../tags/tag169.xml"/><Relationship Id="rId11" Type="http://schemas.openxmlformats.org/officeDocument/2006/relationships/image" Target="../media/image3.emf"/><Relationship Id="rId5" Type="http://schemas.openxmlformats.org/officeDocument/2006/relationships/tags" Target="../tags/tag168.xml"/><Relationship Id="rId10" Type="http://schemas.openxmlformats.org/officeDocument/2006/relationships/oleObject" Target="../embeddings/oleObject23.bin"/><Relationship Id="rId4" Type="http://schemas.openxmlformats.org/officeDocument/2006/relationships/tags" Target="../tags/tag167.xml"/><Relationship Id="rId9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tags" Target="../tags/tag178.xml"/><Relationship Id="rId13" Type="http://schemas.openxmlformats.org/officeDocument/2006/relationships/image" Target="../media/image2.png"/><Relationship Id="rId3" Type="http://schemas.openxmlformats.org/officeDocument/2006/relationships/tags" Target="../tags/tag173.xml"/><Relationship Id="rId7" Type="http://schemas.openxmlformats.org/officeDocument/2006/relationships/tags" Target="../tags/tag177.xml"/><Relationship Id="rId12" Type="http://schemas.openxmlformats.org/officeDocument/2006/relationships/image" Target="../media/image1.emf"/><Relationship Id="rId2" Type="http://schemas.openxmlformats.org/officeDocument/2006/relationships/tags" Target="../tags/tag172.xml"/><Relationship Id="rId1" Type="http://schemas.openxmlformats.org/officeDocument/2006/relationships/vmlDrawing" Target="../drawings/vmlDrawing24.vml"/><Relationship Id="rId6" Type="http://schemas.openxmlformats.org/officeDocument/2006/relationships/tags" Target="../tags/tag176.xml"/><Relationship Id="rId11" Type="http://schemas.openxmlformats.org/officeDocument/2006/relationships/oleObject" Target="../embeddings/oleObject24.bin"/><Relationship Id="rId5" Type="http://schemas.openxmlformats.org/officeDocument/2006/relationships/tags" Target="../tags/tag175.xml"/><Relationship Id="rId10" Type="http://schemas.openxmlformats.org/officeDocument/2006/relationships/slideMaster" Target="../slideMasters/slideMaster5.xml"/><Relationship Id="rId4" Type="http://schemas.openxmlformats.org/officeDocument/2006/relationships/tags" Target="../tags/tag174.xml"/><Relationship Id="rId9" Type="http://schemas.openxmlformats.org/officeDocument/2006/relationships/tags" Target="../tags/tag179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13" Type="http://schemas.openxmlformats.org/officeDocument/2006/relationships/image" Target="../media/image1.emf"/><Relationship Id="rId3" Type="http://schemas.openxmlformats.org/officeDocument/2006/relationships/tags" Target="../tags/tag181.xml"/><Relationship Id="rId7" Type="http://schemas.openxmlformats.org/officeDocument/2006/relationships/tags" Target="../tags/tag185.xml"/><Relationship Id="rId12" Type="http://schemas.openxmlformats.org/officeDocument/2006/relationships/oleObject" Target="../embeddings/oleObject25.bin"/><Relationship Id="rId2" Type="http://schemas.openxmlformats.org/officeDocument/2006/relationships/tags" Target="../tags/tag180.xml"/><Relationship Id="rId1" Type="http://schemas.openxmlformats.org/officeDocument/2006/relationships/vmlDrawing" Target="../drawings/vmlDrawing25.vml"/><Relationship Id="rId6" Type="http://schemas.openxmlformats.org/officeDocument/2006/relationships/tags" Target="../tags/tag184.xml"/><Relationship Id="rId11" Type="http://schemas.openxmlformats.org/officeDocument/2006/relationships/slideMaster" Target="../slideMasters/slideMaster5.xml"/><Relationship Id="rId5" Type="http://schemas.openxmlformats.org/officeDocument/2006/relationships/tags" Target="../tags/tag183.xml"/><Relationship Id="rId10" Type="http://schemas.openxmlformats.org/officeDocument/2006/relationships/tags" Target="../tags/tag188.xml"/><Relationship Id="rId4" Type="http://schemas.openxmlformats.org/officeDocument/2006/relationships/tags" Target="../tags/tag182.xml"/><Relationship Id="rId9" Type="http://schemas.openxmlformats.org/officeDocument/2006/relationships/tags" Target="../tags/tag187.xml"/><Relationship Id="rId14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13" Type="http://schemas.openxmlformats.org/officeDocument/2006/relationships/image" Target="../media/image2.png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12" Type="http://schemas.openxmlformats.org/officeDocument/2006/relationships/image" Target="../media/image3.emf"/><Relationship Id="rId2" Type="http://schemas.openxmlformats.org/officeDocument/2006/relationships/tags" Target="../tags/tag189.xml"/><Relationship Id="rId1" Type="http://schemas.openxmlformats.org/officeDocument/2006/relationships/vmlDrawing" Target="../drawings/vmlDrawing26.vml"/><Relationship Id="rId6" Type="http://schemas.openxmlformats.org/officeDocument/2006/relationships/tags" Target="../tags/tag193.xml"/><Relationship Id="rId11" Type="http://schemas.openxmlformats.org/officeDocument/2006/relationships/oleObject" Target="../embeddings/oleObject26.bin"/><Relationship Id="rId5" Type="http://schemas.openxmlformats.org/officeDocument/2006/relationships/tags" Target="../tags/tag192.xml"/><Relationship Id="rId10" Type="http://schemas.openxmlformats.org/officeDocument/2006/relationships/slideMaster" Target="../slideMasters/slideMaster5.xml"/><Relationship Id="rId4" Type="http://schemas.openxmlformats.org/officeDocument/2006/relationships/tags" Target="../tags/tag191.xml"/><Relationship Id="rId9" Type="http://schemas.openxmlformats.org/officeDocument/2006/relationships/tags" Target="../tags/tag196.xml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tags" Target="../tags/tag203.xml"/><Relationship Id="rId13" Type="http://schemas.openxmlformats.org/officeDocument/2006/relationships/image" Target="../media/image2.png"/><Relationship Id="rId3" Type="http://schemas.openxmlformats.org/officeDocument/2006/relationships/tags" Target="../tags/tag198.xml"/><Relationship Id="rId7" Type="http://schemas.openxmlformats.org/officeDocument/2006/relationships/tags" Target="../tags/tag202.xml"/><Relationship Id="rId12" Type="http://schemas.openxmlformats.org/officeDocument/2006/relationships/image" Target="../media/image1.emf"/><Relationship Id="rId2" Type="http://schemas.openxmlformats.org/officeDocument/2006/relationships/tags" Target="../tags/tag197.xml"/><Relationship Id="rId1" Type="http://schemas.openxmlformats.org/officeDocument/2006/relationships/vmlDrawing" Target="../drawings/vmlDrawing27.vml"/><Relationship Id="rId6" Type="http://schemas.openxmlformats.org/officeDocument/2006/relationships/tags" Target="../tags/tag201.xml"/><Relationship Id="rId11" Type="http://schemas.openxmlformats.org/officeDocument/2006/relationships/oleObject" Target="../embeddings/oleObject27.bin"/><Relationship Id="rId5" Type="http://schemas.openxmlformats.org/officeDocument/2006/relationships/tags" Target="../tags/tag200.xml"/><Relationship Id="rId10" Type="http://schemas.openxmlformats.org/officeDocument/2006/relationships/slideMaster" Target="../slideMasters/slideMaster5.xml"/><Relationship Id="rId4" Type="http://schemas.openxmlformats.org/officeDocument/2006/relationships/tags" Target="../tags/tag199.xml"/><Relationship Id="rId9" Type="http://schemas.openxmlformats.org/officeDocument/2006/relationships/tags" Target="../tags/tag204.xml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image" Target="../media/image2.png"/><Relationship Id="rId3" Type="http://schemas.openxmlformats.org/officeDocument/2006/relationships/tags" Target="../tags/tag206.xml"/><Relationship Id="rId7" Type="http://schemas.openxmlformats.org/officeDocument/2006/relationships/tags" Target="../tags/tag210.xml"/><Relationship Id="rId12" Type="http://schemas.openxmlformats.org/officeDocument/2006/relationships/image" Target="../media/image3.emf"/><Relationship Id="rId2" Type="http://schemas.openxmlformats.org/officeDocument/2006/relationships/tags" Target="../tags/tag205.xml"/><Relationship Id="rId1" Type="http://schemas.openxmlformats.org/officeDocument/2006/relationships/vmlDrawing" Target="../drawings/vmlDrawing28.vml"/><Relationship Id="rId6" Type="http://schemas.openxmlformats.org/officeDocument/2006/relationships/tags" Target="../tags/tag209.xml"/><Relationship Id="rId11" Type="http://schemas.openxmlformats.org/officeDocument/2006/relationships/oleObject" Target="../embeddings/oleObject28.bin"/><Relationship Id="rId5" Type="http://schemas.openxmlformats.org/officeDocument/2006/relationships/tags" Target="../tags/tag208.xml"/><Relationship Id="rId10" Type="http://schemas.openxmlformats.org/officeDocument/2006/relationships/slideMaster" Target="../slideMasters/slideMaster5.xml"/><Relationship Id="rId4" Type="http://schemas.openxmlformats.org/officeDocument/2006/relationships/tags" Target="../tags/tag207.xml"/><Relationship Id="rId9" Type="http://schemas.openxmlformats.org/officeDocument/2006/relationships/tags" Target="../tags/tag212.xml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13" Type="http://schemas.microsoft.com/office/2007/relationships/hdphoto" Target="../media/hdphoto1.wdp"/><Relationship Id="rId3" Type="http://schemas.openxmlformats.org/officeDocument/2006/relationships/tags" Target="../tags/tag214.xml"/><Relationship Id="rId7" Type="http://schemas.openxmlformats.org/officeDocument/2006/relationships/tags" Target="../tags/tag218.xml"/><Relationship Id="rId12" Type="http://schemas.openxmlformats.org/officeDocument/2006/relationships/image" Target="../media/image9.png"/><Relationship Id="rId2" Type="http://schemas.openxmlformats.org/officeDocument/2006/relationships/tags" Target="../tags/tag213.xml"/><Relationship Id="rId1" Type="http://schemas.openxmlformats.org/officeDocument/2006/relationships/vmlDrawing" Target="../drawings/vmlDrawing29.vml"/><Relationship Id="rId6" Type="http://schemas.openxmlformats.org/officeDocument/2006/relationships/tags" Target="../tags/tag217.xml"/><Relationship Id="rId11" Type="http://schemas.openxmlformats.org/officeDocument/2006/relationships/image" Target="../media/image3.emf"/><Relationship Id="rId5" Type="http://schemas.openxmlformats.org/officeDocument/2006/relationships/tags" Target="../tags/tag216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215.xml"/><Relationship Id="rId9" Type="http://schemas.openxmlformats.org/officeDocument/2006/relationships/slideMaster" Target="../slideMasters/slideMaster5.xml"/><Relationship Id="rId1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21.xml"/><Relationship Id="rId7" Type="http://schemas.openxmlformats.org/officeDocument/2006/relationships/oleObject" Target="../embeddings/oleObject30.bin"/><Relationship Id="rId2" Type="http://schemas.openxmlformats.org/officeDocument/2006/relationships/tags" Target="../tags/tag220.xml"/><Relationship Id="rId1" Type="http://schemas.openxmlformats.org/officeDocument/2006/relationships/vmlDrawing" Target="../drawings/vmlDrawing30.vml"/><Relationship Id="rId6" Type="http://schemas.openxmlformats.org/officeDocument/2006/relationships/slideMaster" Target="../slideMasters/slideMaster5.xml"/><Relationship Id="rId11" Type="http://schemas.openxmlformats.org/officeDocument/2006/relationships/image" Target="../media/image10.png"/><Relationship Id="rId5" Type="http://schemas.openxmlformats.org/officeDocument/2006/relationships/tags" Target="../tags/tag223.xml"/><Relationship Id="rId10" Type="http://schemas.microsoft.com/office/2007/relationships/hdphoto" Target="../media/hdphoto1.wdp"/><Relationship Id="rId4" Type="http://schemas.openxmlformats.org/officeDocument/2006/relationships/tags" Target="../tags/tag222.xml"/><Relationship Id="rId9" Type="http://schemas.openxmlformats.org/officeDocument/2006/relationships/image" Target="../media/image9.png"/></Relationships>
</file>

<file path=ppt/slideLayouts/_rels/slideLayout6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225.xml"/><Relationship Id="rId7" Type="http://schemas.openxmlformats.org/officeDocument/2006/relationships/image" Target="../media/image9.png"/><Relationship Id="rId2" Type="http://schemas.openxmlformats.org/officeDocument/2006/relationships/tags" Target="../tags/tag224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1.bin"/><Relationship Id="rId4" Type="http://schemas.openxmlformats.org/officeDocument/2006/relationships/slideMaster" Target="../slideMasters/slideMaster5.xml"/><Relationship Id="rId9" Type="http://schemas.openxmlformats.org/officeDocument/2006/relationships/image" Target="../media/image12.png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247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246.xml"/><Relationship Id="rId1" Type="http://schemas.openxmlformats.org/officeDocument/2006/relationships/vmlDrawing" Target="../drawings/vmlDrawing33.vml"/><Relationship Id="rId6" Type="http://schemas.openxmlformats.org/officeDocument/2006/relationships/tags" Target="../tags/tag250.xml"/><Relationship Id="rId5" Type="http://schemas.openxmlformats.org/officeDocument/2006/relationships/tags" Target="../tags/tag249.xml"/><Relationship Id="rId10" Type="http://schemas.openxmlformats.org/officeDocument/2006/relationships/image" Target="../media/image4.png"/><Relationship Id="rId4" Type="http://schemas.openxmlformats.org/officeDocument/2006/relationships/tags" Target="../tags/tag248.xml"/><Relationship Id="rId9" Type="http://schemas.openxmlformats.org/officeDocument/2006/relationships/image" Target="../media/image3.emf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tags" Target="../tags/tag257.xml"/><Relationship Id="rId3" Type="http://schemas.openxmlformats.org/officeDocument/2006/relationships/tags" Target="../tags/tag252.xml"/><Relationship Id="rId7" Type="http://schemas.openxmlformats.org/officeDocument/2006/relationships/tags" Target="../tags/tag256.xml"/><Relationship Id="rId2" Type="http://schemas.openxmlformats.org/officeDocument/2006/relationships/tags" Target="../tags/tag251.xml"/><Relationship Id="rId1" Type="http://schemas.openxmlformats.org/officeDocument/2006/relationships/vmlDrawing" Target="../drawings/vmlDrawing34.vml"/><Relationship Id="rId6" Type="http://schemas.openxmlformats.org/officeDocument/2006/relationships/tags" Target="../tags/tag255.xml"/><Relationship Id="rId11" Type="http://schemas.openxmlformats.org/officeDocument/2006/relationships/image" Target="../media/image1.emf"/><Relationship Id="rId5" Type="http://schemas.openxmlformats.org/officeDocument/2006/relationships/tags" Target="../tags/tag254.xml"/><Relationship Id="rId10" Type="http://schemas.openxmlformats.org/officeDocument/2006/relationships/oleObject" Target="../embeddings/oleObject3.bin"/><Relationship Id="rId4" Type="http://schemas.openxmlformats.org/officeDocument/2006/relationships/tags" Target="../tags/tag253.xml"/><Relationship Id="rId9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6.xml"/><Relationship Id="rId3" Type="http://schemas.openxmlformats.org/officeDocument/2006/relationships/tags" Target="../tags/tag259.xml"/><Relationship Id="rId7" Type="http://schemas.openxmlformats.org/officeDocument/2006/relationships/tags" Target="../tags/tag263.xml"/><Relationship Id="rId2" Type="http://schemas.openxmlformats.org/officeDocument/2006/relationships/tags" Target="../tags/tag258.xml"/><Relationship Id="rId1" Type="http://schemas.openxmlformats.org/officeDocument/2006/relationships/vmlDrawing" Target="../drawings/vmlDrawing35.vml"/><Relationship Id="rId6" Type="http://schemas.openxmlformats.org/officeDocument/2006/relationships/tags" Target="../tags/tag262.xml"/><Relationship Id="rId5" Type="http://schemas.openxmlformats.org/officeDocument/2006/relationships/tags" Target="../tags/tag261.xml"/><Relationship Id="rId10" Type="http://schemas.openxmlformats.org/officeDocument/2006/relationships/image" Target="../media/image3.emf"/><Relationship Id="rId4" Type="http://schemas.openxmlformats.org/officeDocument/2006/relationships/tags" Target="../tags/tag260.xml"/><Relationship Id="rId9" Type="http://schemas.openxmlformats.org/officeDocument/2006/relationships/oleObject" Target="../embeddings/oleObject4.bin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6.xml"/><Relationship Id="rId3" Type="http://schemas.openxmlformats.org/officeDocument/2006/relationships/tags" Target="../tags/tag265.xml"/><Relationship Id="rId7" Type="http://schemas.openxmlformats.org/officeDocument/2006/relationships/tags" Target="../tags/tag269.xml"/><Relationship Id="rId2" Type="http://schemas.openxmlformats.org/officeDocument/2006/relationships/tags" Target="../tags/tag264.xml"/><Relationship Id="rId1" Type="http://schemas.openxmlformats.org/officeDocument/2006/relationships/vmlDrawing" Target="../drawings/vmlDrawing36.vml"/><Relationship Id="rId6" Type="http://schemas.openxmlformats.org/officeDocument/2006/relationships/tags" Target="../tags/tag268.xml"/><Relationship Id="rId5" Type="http://schemas.openxmlformats.org/officeDocument/2006/relationships/tags" Target="../tags/tag267.xml"/><Relationship Id="rId10" Type="http://schemas.openxmlformats.org/officeDocument/2006/relationships/image" Target="../media/image3.emf"/><Relationship Id="rId4" Type="http://schemas.openxmlformats.org/officeDocument/2006/relationships/tags" Target="../tags/tag266.xml"/><Relationship Id="rId9" Type="http://schemas.openxmlformats.org/officeDocument/2006/relationships/oleObject" Target="../embeddings/oleObject5.bin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2" Type="http://schemas.openxmlformats.org/officeDocument/2006/relationships/tags" Target="../tags/tag270.xml"/><Relationship Id="rId1" Type="http://schemas.openxmlformats.org/officeDocument/2006/relationships/vmlDrawing" Target="../drawings/vmlDrawing37.vml"/><Relationship Id="rId6" Type="http://schemas.openxmlformats.org/officeDocument/2006/relationships/tags" Target="../tags/tag274.xml"/><Relationship Id="rId11" Type="http://schemas.openxmlformats.org/officeDocument/2006/relationships/image" Target="../media/image3.emf"/><Relationship Id="rId5" Type="http://schemas.openxmlformats.org/officeDocument/2006/relationships/tags" Target="../tags/tag273.xml"/><Relationship Id="rId10" Type="http://schemas.openxmlformats.org/officeDocument/2006/relationships/oleObject" Target="../embeddings/oleObject6.bin"/><Relationship Id="rId4" Type="http://schemas.openxmlformats.org/officeDocument/2006/relationships/tags" Target="../tags/tag272.xml"/><Relationship Id="rId9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tags" Target="../tags/tag283.xml"/><Relationship Id="rId3" Type="http://schemas.openxmlformats.org/officeDocument/2006/relationships/tags" Target="../tags/tag278.xml"/><Relationship Id="rId7" Type="http://schemas.openxmlformats.org/officeDocument/2006/relationships/tags" Target="../tags/tag282.xml"/><Relationship Id="rId2" Type="http://schemas.openxmlformats.org/officeDocument/2006/relationships/tags" Target="../tags/tag277.xml"/><Relationship Id="rId1" Type="http://schemas.openxmlformats.org/officeDocument/2006/relationships/vmlDrawing" Target="../drawings/vmlDrawing38.vml"/><Relationship Id="rId6" Type="http://schemas.openxmlformats.org/officeDocument/2006/relationships/tags" Target="../tags/tag281.xml"/><Relationship Id="rId11" Type="http://schemas.openxmlformats.org/officeDocument/2006/relationships/image" Target="../media/image3.emf"/><Relationship Id="rId5" Type="http://schemas.openxmlformats.org/officeDocument/2006/relationships/tags" Target="../tags/tag280.xml"/><Relationship Id="rId10" Type="http://schemas.openxmlformats.org/officeDocument/2006/relationships/oleObject" Target="../embeddings/oleObject7.bin"/><Relationship Id="rId4" Type="http://schemas.openxmlformats.org/officeDocument/2006/relationships/tags" Target="../tags/tag279.xml"/><Relationship Id="rId9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tags" Target="../tags/tag290.xml"/><Relationship Id="rId13" Type="http://schemas.openxmlformats.org/officeDocument/2006/relationships/image" Target="../media/image2.png"/><Relationship Id="rId3" Type="http://schemas.openxmlformats.org/officeDocument/2006/relationships/tags" Target="../tags/tag285.xml"/><Relationship Id="rId7" Type="http://schemas.openxmlformats.org/officeDocument/2006/relationships/tags" Target="../tags/tag289.xml"/><Relationship Id="rId12" Type="http://schemas.openxmlformats.org/officeDocument/2006/relationships/image" Target="../media/image1.emf"/><Relationship Id="rId2" Type="http://schemas.openxmlformats.org/officeDocument/2006/relationships/tags" Target="../tags/tag284.xml"/><Relationship Id="rId1" Type="http://schemas.openxmlformats.org/officeDocument/2006/relationships/vmlDrawing" Target="../drawings/vmlDrawing39.vml"/><Relationship Id="rId6" Type="http://schemas.openxmlformats.org/officeDocument/2006/relationships/tags" Target="../tags/tag288.xml"/><Relationship Id="rId11" Type="http://schemas.openxmlformats.org/officeDocument/2006/relationships/oleObject" Target="../embeddings/oleObject8.bin"/><Relationship Id="rId5" Type="http://schemas.openxmlformats.org/officeDocument/2006/relationships/tags" Target="../tags/tag287.xml"/><Relationship Id="rId10" Type="http://schemas.openxmlformats.org/officeDocument/2006/relationships/slideMaster" Target="../slideMasters/slideMaster6.xml"/><Relationship Id="rId4" Type="http://schemas.openxmlformats.org/officeDocument/2006/relationships/tags" Target="../tags/tag286.xml"/><Relationship Id="rId9" Type="http://schemas.openxmlformats.org/officeDocument/2006/relationships/tags" Target="../tags/tag291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tags" Target="../tags/tag298.xml"/><Relationship Id="rId13" Type="http://schemas.openxmlformats.org/officeDocument/2006/relationships/image" Target="../media/image2.png"/><Relationship Id="rId3" Type="http://schemas.openxmlformats.org/officeDocument/2006/relationships/tags" Target="../tags/tag293.xml"/><Relationship Id="rId7" Type="http://schemas.openxmlformats.org/officeDocument/2006/relationships/tags" Target="../tags/tag297.xml"/><Relationship Id="rId12" Type="http://schemas.openxmlformats.org/officeDocument/2006/relationships/image" Target="../media/image1.emf"/><Relationship Id="rId2" Type="http://schemas.openxmlformats.org/officeDocument/2006/relationships/tags" Target="../tags/tag292.xml"/><Relationship Id="rId1" Type="http://schemas.openxmlformats.org/officeDocument/2006/relationships/vmlDrawing" Target="../drawings/vmlDrawing40.vml"/><Relationship Id="rId6" Type="http://schemas.openxmlformats.org/officeDocument/2006/relationships/tags" Target="../tags/tag296.xml"/><Relationship Id="rId11" Type="http://schemas.openxmlformats.org/officeDocument/2006/relationships/oleObject" Target="../embeddings/oleObject9.bin"/><Relationship Id="rId5" Type="http://schemas.openxmlformats.org/officeDocument/2006/relationships/tags" Target="../tags/tag295.xml"/><Relationship Id="rId10" Type="http://schemas.openxmlformats.org/officeDocument/2006/relationships/slideMaster" Target="../slideMasters/slideMaster6.xml"/><Relationship Id="rId4" Type="http://schemas.openxmlformats.org/officeDocument/2006/relationships/tags" Target="../tags/tag294.xml"/><Relationship Id="rId9" Type="http://schemas.openxmlformats.org/officeDocument/2006/relationships/tags" Target="../tags/tag299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tags" Target="../tags/tag306.xml"/><Relationship Id="rId13" Type="http://schemas.openxmlformats.org/officeDocument/2006/relationships/image" Target="../media/image2.png"/><Relationship Id="rId3" Type="http://schemas.openxmlformats.org/officeDocument/2006/relationships/tags" Target="../tags/tag301.xml"/><Relationship Id="rId7" Type="http://schemas.openxmlformats.org/officeDocument/2006/relationships/tags" Target="../tags/tag305.xml"/><Relationship Id="rId12" Type="http://schemas.openxmlformats.org/officeDocument/2006/relationships/image" Target="../media/image1.emf"/><Relationship Id="rId2" Type="http://schemas.openxmlformats.org/officeDocument/2006/relationships/tags" Target="../tags/tag300.xml"/><Relationship Id="rId1" Type="http://schemas.openxmlformats.org/officeDocument/2006/relationships/vmlDrawing" Target="../drawings/vmlDrawing41.vml"/><Relationship Id="rId6" Type="http://schemas.openxmlformats.org/officeDocument/2006/relationships/tags" Target="../tags/tag304.xml"/><Relationship Id="rId11" Type="http://schemas.openxmlformats.org/officeDocument/2006/relationships/oleObject" Target="../embeddings/oleObject10.bin"/><Relationship Id="rId5" Type="http://schemas.openxmlformats.org/officeDocument/2006/relationships/tags" Target="../tags/tag303.xml"/><Relationship Id="rId10" Type="http://schemas.openxmlformats.org/officeDocument/2006/relationships/slideMaster" Target="../slideMasters/slideMaster6.xml"/><Relationship Id="rId4" Type="http://schemas.openxmlformats.org/officeDocument/2006/relationships/tags" Target="../tags/tag302.xml"/><Relationship Id="rId9" Type="http://schemas.openxmlformats.org/officeDocument/2006/relationships/tags" Target="../tags/tag307.xml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314.xml"/><Relationship Id="rId13" Type="http://schemas.openxmlformats.org/officeDocument/2006/relationships/image" Target="../media/image2.png"/><Relationship Id="rId3" Type="http://schemas.openxmlformats.org/officeDocument/2006/relationships/tags" Target="../tags/tag309.xml"/><Relationship Id="rId7" Type="http://schemas.openxmlformats.org/officeDocument/2006/relationships/tags" Target="../tags/tag313.xml"/><Relationship Id="rId12" Type="http://schemas.openxmlformats.org/officeDocument/2006/relationships/image" Target="../media/image5.emf"/><Relationship Id="rId2" Type="http://schemas.openxmlformats.org/officeDocument/2006/relationships/tags" Target="../tags/tag308.xml"/><Relationship Id="rId1" Type="http://schemas.openxmlformats.org/officeDocument/2006/relationships/vmlDrawing" Target="../drawings/vmlDrawing42.vml"/><Relationship Id="rId6" Type="http://schemas.openxmlformats.org/officeDocument/2006/relationships/tags" Target="../tags/tag312.xml"/><Relationship Id="rId11" Type="http://schemas.openxmlformats.org/officeDocument/2006/relationships/oleObject" Target="../embeddings/oleObject11.bin"/><Relationship Id="rId5" Type="http://schemas.openxmlformats.org/officeDocument/2006/relationships/tags" Target="../tags/tag311.xml"/><Relationship Id="rId10" Type="http://schemas.openxmlformats.org/officeDocument/2006/relationships/slideMaster" Target="../slideMasters/slideMaster6.xml"/><Relationship Id="rId4" Type="http://schemas.openxmlformats.org/officeDocument/2006/relationships/tags" Target="../tags/tag310.xml"/><Relationship Id="rId9" Type="http://schemas.openxmlformats.org/officeDocument/2006/relationships/tags" Target="../tags/tag315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tags" Target="../tags/tag322.xml"/><Relationship Id="rId13" Type="http://schemas.openxmlformats.org/officeDocument/2006/relationships/image" Target="../media/image2.png"/><Relationship Id="rId3" Type="http://schemas.openxmlformats.org/officeDocument/2006/relationships/tags" Target="../tags/tag317.xml"/><Relationship Id="rId7" Type="http://schemas.openxmlformats.org/officeDocument/2006/relationships/tags" Target="../tags/tag321.xml"/><Relationship Id="rId12" Type="http://schemas.openxmlformats.org/officeDocument/2006/relationships/image" Target="../media/image1.emf"/><Relationship Id="rId2" Type="http://schemas.openxmlformats.org/officeDocument/2006/relationships/tags" Target="../tags/tag316.xml"/><Relationship Id="rId1" Type="http://schemas.openxmlformats.org/officeDocument/2006/relationships/vmlDrawing" Target="../drawings/vmlDrawing43.vml"/><Relationship Id="rId6" Type="http://schemas.openxmlformats.org/officeDocument/2006/relationships/tags" Target="../tags/tag320.xml"/><Relationship Id="rId11" Type="http://schemas.openxmlformats.org/officeDocument/2006/relationships/oleObject" Target="../embeddings/oleObject12.bin"/><Relationship Id="rId5" Type="http://schemas.openxmlformats.org/officeDocument/2006/relationships/tags" Target="../tags/tag319.xml"/><Relationship Id="rId10" Type="http://schemas.openxmlformats.org/officeDocument/2006/relationships/slideMaster" Target="../slideMasters/slideMaster6.xml"/><Relationship Id="rId4" Type="http://schemas.openxmlformats.org/officeDocument/2006/relationships/tags" Target="../tags/tag318.xml"/><Relationship Id="rId9" Type="http://schemas.openxmlformats.org/officeDocument/2006/relationships/tags" Target="../tags/tag323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tags" Target="../tags/tag330.xml"/><Relationship Id="rId3" Type="http://schemas.openxmlformats.org/officeDocument/2006/relationships/tags" Target="../tags/tag325.xml"/><Relationship Id="rId7" Type="http://schemas.openxmlformats.org/officeDocument/2006/relationships/tags" Target="../tags/tag329.xml"/><Relationship Id="rId12" Type="http://schemas.openxmlformats.org/officeDocument/2006/relationships/image" Target="../media/image2.png"/><Relationship Id="rId2" Type="http://schemas.openxmlformats.org/officeDocument/2006/relationships/tags" Target="../tags/tag324.xml"/><Relationship Id="rId1" Type="http://schemas.openxmlformats.org/officeDocument/2006/relationships/vmlDrawing" Target="../drawings/vmlDrawing44.vml"/><Relationship Id="rId6" Type="http://schemas.openxmlformats.org/officeDocument/2006/relationships/tags" Target="../tags/tag328.xml"/><Relationship Id="rId11" Type="http://schemas.openxmlformats.org/officeDocument/2006/relationships/image" Target="../media/image3.emf"/><Relationship Id="rId5" Type="http://schemas.openxmlformats.org/officeDocument/2006/relationships/tags" Target="../tags/tag327.xml"/><Relationship Id="rId10" Type="http://schemas.openxmlformats.org/officeDocument/2006/relationships/oleObject" Target="../embeddings/oleObject13.bin"/><Relationship Id="rId4" Type="http://schemas.openxmlformats.org/officeDocument/2006/relationships/tags" Target="../tags/tag326.xml"/><Relationship Id="rId9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32.xml"/><Relationship Id="rId7" Type="http://schemas.openxmlformats.org/officeDocument/2006/relationships/oleObject" Target="../embeddings/oleObject14.bin"/><Relationship Id="rId2" Type="http://schemas.openxmlformats.org/officeDocument/2006/relationships/tags" Target="../tags/tag331.xml"/><Relationship Id="rId1" Type="http://schemas.openxmlformats.org/officeDocument/2006/relationships/vmlDrawing" Target="../drawings/vmlDrawing45.v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334.xml"/><Relationship Id="rId4" Type="http://schemas.openxmlformats.org/officeDocument/2006/relationships/tags" Target="../tags/tag333.xml"/><Relationship Id="rId9" Type="http://schemas.openxmlformats.org/officeDocument/2006/relationships/image" Target="../media/image6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tags" Target="../tags/tag336.xml"/><Relationship Id="rId7" Type="http://schemas.openxmlformats.org/officeDocument/2006/relationships/image" Target="../media/image7.png"/><Relationship Id="rId2" Type="http://schemas.openxmlformats.org/officeDocument/2006/relationships/tags" Target="../tags/tag335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35941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759" name="Diapositive think-cell" r:id="rId8" imgW="592" imgH="591" progId="TCLayout.ActiveDocument.1">
                  <p:embed/>
                </p:oleObj>
              </mc:Choice>
              <mc:Fallback>
                <p:oleObj name="Diapositive think-cell" r:id="rId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Rectangle 5">
            <a:extLst>
              <a:ext uri="{FF2B5EF4-FFF2-40B4-BE49-F238E27FC236}">
                <a16:creationId xmlns:a16="http://schemas.microsoft.com/office/drawing/2014/main" id="{4C137221-03EE-458F-8675-457345158FD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A21C3FC3-E727-45E6-B6F0-89EF4F3A53E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364727" y="326000"/>
            <a:ext cx="2015735" cy="1569504"/>
          </a:xfrm>
          <a:prstGeom prst="rect">
            <a:avLst/>
          </a:prstGeom>
        </p:spPr>
      </p:pic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BA51EBF2-75C0-4DA3-8978-FFE28E789D1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C91AC2D-B6E1-4430-9EB9-A76C1AA73CCB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38365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876" name="Diapositive think-cell" r:id="rId10" imgW="413" imgH="416" progId="TCLayout.ActiveDocument.1">
                  <p:embed/>
                </p:oleObj>
              </mc:Choice>
              <mc:Fallback>
                <p:oleObj name="Diapositive think-cell" r:id="rId10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384721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516380" y="599001"/>
            <a:ext cx="10120883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1638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E717AE98-9C20-485D-AAB2-4384AD4AE6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0C643F6-0E6A-4F40-BCCD-F79CBF4548CA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193821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127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003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9716002-B3F6-44A8-92E2-E6286449F3A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3DB5135-8A93-418D-8B66-D7A5E39B9F36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73516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245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0302BB65-7E34-402E-BA82-996F92D8DD4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C31E6BE-614B-4F5D-B7F6-E1DC6E328D15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69670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059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4184A791-6F08-4A6F-9D72-D8E56EAF463C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2670047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2240305"/>
            <a:ext cx="11082528" cy="677108"/>
          </a:xfrm>
        </p:spPr>
        <p:txBody>
          <a:bodyPr vert="horz" anchor="ctr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07367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6533CC6-43D1-4148-8060-78C91267D58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D9A96176-27B8-4C7F-B66B-DA1E7283D192}" type="datetime1">
              <a:rPr lang="fr-FR" cap="all" smtClean="0"/>
              <a:pPr/>
              <a:t>24/02/2022</a:t>
            </a:fld>
            <a:endParaRPr lang="fr-FR" cap="all" dirty="0"/>
          </a:p>
        </p:txBody>
      </p:sp>
      <p:cxnSp>
        <p:nvCxnSpPr>
          <p:cNvPr id="11" name="BottomLine">
            <a:extLst>
              <a:ext uri="{FF2B5EF4-FFF2-40B4-BE49-F238E27FC236}">
                <a16:creationId xmlns:a16="http://schemas.microsoft.com/office/drawing/2014/main" id="{B2C311C7-C3C4-4FD2-B608-5FAA88B42521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 bwMode="ltGray"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06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503983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269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24AAFB4-DB46-4A71-906C-D9C34D938D2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47BA75B-B3A0-451C-A24E-509CF7CB93E1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174097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1603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0" y="0"/>
            <a:ext cx="333562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3362" y="41597"/>
            <a:ext cx="1555012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113EEB6-E29F-47E8-B54A-8496523BBCE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EA4F80C-8BEB-4278-BA54-BEA445AD31AD}" type="datetime1">
              <a:rPr lang="fr-FR" cap="all" smtClean="0"/>
              <a:t>24/02/2022</a:t>
            </a:fld>
            <a:endParaRPr lang="fr-FR" cap="all" dirty="0"/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E52AC364-311C-4359-ABF3-7AA0243E8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C0124A4-D024-4024-9440-E1117FA58ADB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2515364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3">
            <a:extLst>
              <a:ext uri="{FF2B5EF4-FFF2-40B4-BE49-F238E27FC236}">
                <a16:creationId xmlns:a16="http://schemas.microsoft.com/office/drawing/2014/main" id="{05F085EA-7825-4EA9-9B33-FA19DBBC98F6}"/>
              </a:ext>
            </a:extLst>
          </p:cNvPr>
          <p:cNvCxnSpPr>
            <a:cxnSpLocks/>
          </p:cNvCxnSpPr>
          <p:nvPr userDrawn="1"/>
        </p:nvCxnSpPr>
        <p:spPr>
          <a:xfrm>
            <a:off x="3715757" y="1086644"/>
            <a:ext cx="792150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464411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768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8" y="41597"/>
            <a:ext cx="2513484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9CD56C46-4675-4259-887B-BD63BA7F927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9E5CCC4-4C9D-43F1-9578-1B4356F6C402}" type="datetime1">
              <a:rPr lang="fr-FR" cap="all" smtClean="0"/>
              <a:t>24/02/2022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51A5CA2F-3D76-4B0D-A191-5D57AA93FF0A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346633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269CD9B0-BF4F-4BD6-90BC-69E681722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696037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1842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0" y="2511380"/>
            <a:ext cx="12192000" cy="4346619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0036" y="198166"/>
            <a:ext cx="4109919" cy="76944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10036" y="603350"/>
            <a:ext cx="41099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B908E6E-6D8C-493D-9C1C-7BC13DD6A0D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5C78158-6429-45A6-BE73-90F52F3E3D53}" type="datetime1">
              <a:rPr lang="fr-FR" cap="all" smtClean="0"/>
              <a:t>24/02/2022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67CB9D62-F0CC-4D18-A354-6518B4D5F204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506598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0DB8961-30F1-4580-9585-4140DE043FC9}"/>
              </a:ext>
            </a:extLst>
          </p:cNvPr>
          <p:cNvCxnSpPr>
            <a:cxnSpLocks/>
          </p:cNvCxnSpPr>
          <p:nvPr userDrawn="1"/>
        </p:nvCxnSpPr>
        <p:spPr>
          <a:xfrm>
            <a:off x="5525037" y="1086644"/>
            <a:ext cx="611298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1" name="Image 5">
            <a:extLst>
              <a:ext uri="{FF2B5EF4-FFF2-40B4-BE49-F238E27FC236}">
                <a16:creationId xmlns:a16="http://schemas.microsoft.com/office/drawing/2014/main" id="{57E945B2-5CD1-4D0C-9583-2B6EA919A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sp>
        <p:nvSpPr>
          <p:cNvPr id="279" name="1. On-page tracker">
            <a:extLst>
              <a:ext uri="{FF2B5EF4-FFF2-40B4-BE49-F238E27FC236}">
                <a16:creationId xmlns:a16="http://schemas.microsoft.com/office/drawing/2014/main" id="{969467FC-6A4F-473A-8D1E-E32AF25B2A4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7" y="41597"/>
            <a:ext cx="413314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0DB8961-30F1-4580-9585-4140DE043FC9}"/>
              </a:ext>
            </a:extLst>
          </p:cNvPr>
          <p:cNvCxnSpPr>
            <a:cxnSpLocks/>
            <a:stCxn id="7" idx="0"/>
          </p:cNvCxnSpPr>
          <p:nvPr userDrawn="1"/>
        </p:nvCxnSpPr>
        <p:spPr>
          <a:xfrm flipH="1">
            <a:off x="6089561" y="2511380"/>
            <a:ext cx="6439" cy="4346619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ltGray">
          <a:xfrm>
            <a:off x="0" y="1068944"/>
            <a:ext cx="12191999" cy="2550019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5475675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3656" name="Diapositive think-cell" r:id="rId11" imgW="572" imgH="588" progId="TCLayout.ActiveDocument.1">
                  <p:embed/>
                </p:oleObj>
              </mc:Choice>
              <mc:Fallback>
                <p:oleObj name="Diapositive think-cell" r:id="rId11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06836" y="198166"/>
            <a:ext cx="6017317" cy="38472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6836" y="604453"/>
            <a:ext cx="60173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36" y="41597"/>
            <a:ext cx="360640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6D4920F1-BF31-41CE-BE56-E587A0A4E18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715627E8-4CBF-42B3-930A-815EB672D7C3}" type="datetime1">
              <a:rPr lang="fr-FR" cap="all" smtClean="0"/>
              <a:t>24/02/2022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A42BBDC9-153F-409F-B470-F5728D2F5423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69684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5F407A3-15EF-4600-8CF0-99A9343411AF}"/>
              </a:ext>
            </a:extLst>
          </p:cNvPr>
          <p:cNvCxnSpPr>
            <a:cxnSpLocks/>
          </p:cNvCxnSpPr>
          <p:nvPr userDrawn="1"/>
        </p:nvCxnSpPr>
        <p:spPr>
          <a:xfrm>
            <a:off x="7418231" y="1086644"/>
            <a:ext cx="421903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942FA6C5-2AE0-412B-9F54-0F3D4831A7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694122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793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152827" y="0"/>
            <a:ext cx="6039173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06836" y="198166"/>
            <a:ext cx="7151389" cy="38472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6836" y="597295"/>
            <a:ext cx="715138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949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BDE6C0AD-0CC7-4AF8-908D-C431E96E8B8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EFF68C05-B2D9-4AD3-AA13-218CD5FC663D}" type="datetime1">
              <a:rPr lang="fr-FR" cap="all" smtClean="0"/>
              <a:t>24/02/2022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B0FF1584-BE3C-4912-B2F3-169496925416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792228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A0FFB41-41EE-4D0F-A1BE-22A535986E9E}"/>
              </a:ext>
            </a:extLst>
          </p:cNvPr>
          <p:cNvCxnSpPr>
            <a:cxnSpLocks/>
          </p:cNvCxnSpPr>
          <p:nvPr userDrawn="1"/>
        </p:nvCxnSpPr>
        <p:spPr>
          <a:xfrm>
            <a:off x="9196575" y="1086644"/>
            <a:ext cx="244068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Image 5">
            <a:extLst>
              <a:ext uri="{FF2B5EF4-FFF2-40B4-BE49-F238E27FC236}">
                <a16:creationId xmlns:a16="http://schemas.microsoft.com/office/drawing/2014/main" id="{87EEDA00-1746-4932-8BC1-46F667836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775441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3885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293090" y="198166"/>
            <a:ext cx="10344936" cy="384721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34E139E4-4505-4B60-9765-33A13DAEEDC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2B4C26C-D6E0-42C2-93D7-0936110A76F8}" type="datetime1">
              <a:rPr lang="fr-FR" cap="all" smtClean="0"/>
              <a:t>24/02/2022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B82BE116-6441-42BD-8B19-AA668033CE6A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5">
            <a:extLst>
              <a:ext uri="{FF2B5EF4-FFF2-40B4-BE49-F238E27FC236}">
                <a16:creationId xmlns:a16="http://schemas.microsoft.com/office/drawing/2014/main" id="{1F5A5DB6-577E-405B-A76E-E7FAC8D0D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670126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74" name="Diapositive think-cell" r:id="rId7" imgW="592" imgH="591" progId="TCLayout.ActiveDocument.1">
                  <p:embed/>
                </p:oleObj>
              </mc:Choice>
              <mc:Fallback>
                <p:oleObj name="Diapositive think-cell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A6609C0-956C-440C-924D-509B5BDA223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0088102-4A5E-4AF8-AE27-6D6F7E3C83C9}" type="datetime1">
              <a:rPr lang="fr-FR" cap="all" smtClean="0"/>
              <a:t>24/02/2022</a:t>
            </a:fld>
            <a:endParaRPr lang="fr-FR" cap="all" dirty="0"/>
          </a:p>
        </p:txBody>
      </p:sp>
      <p:pic>
        <p:nvPicPr>
          <p:cNvPr id="10" name="Image 12">
            <a:extLst>
              <a:ext uri="{FF2B5EF4-FFF2-40B4-BE49-F238E27FC236}">
                <a16:creationId xmlns:a16="http://schemas.microsoft.com/office/drawing/2014/main" id="{2D2BCE37-C639-47E8-ADFE-A0A1454E53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554736" y="179071"/>
            <a:ext cx="624250" cy="42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561634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198" name="Diapositive think-cell" r:id="rId5" imgW="592" imgH="591" progId="TCLayout.ActiveDocument.1">
                  <p:embed/>
                </p:oleObj>
              </mc:Choice>
              <mc:Fallback>
                <p:oleObj name="Diapositive think-cell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8849DF3C-3E9F-4046-B785-C223FD7E1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76275" y="195486"/>
            <a:ext cx="3982058" cy="340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0297-850F-44B2-9F21-8AA04D21A6CB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644476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1AEC-D393-4351-9322-B682B12D9061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BC374-B583-4462-B23D-58863DBD7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46245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1AEC-D393-4351-9322-B682B12D9061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BC374-B583-4462-B23D-58863DBD7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92374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1AEC-D393-4351-9322-B682B12D9061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BC374-B583-4462-B23D-58863DBD7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442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1AEC-D393-4351-9322-B682B12D9061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BC374-B583-4462-B23D-58863DBD7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987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1AEC-D393-4351-9322-B682B12D9061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BC374-B583-4462-B23D-58863DBD7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36810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1AEC-D393-4351-9322-B682B12D9061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BC374-B583-4462-B23D-58863DBD7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99882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1AEC-D393-4351-9322-B682B12D9061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BC374-B583-4462-B23D-58863DBD7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2118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1AEC-D393-4351-9322-B682B12D9061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BC374-B583-4462-B23D-58863DBD7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2784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1AEC-D393-4351-9322-B682B12D9061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BC374-B583-4462-B23D-58863DBD7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3454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1AEC-D393-4351-9322-B682B12D9061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BC374-B583-4462-B23D-58863DBD7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05777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1AEC-D393-4351-9322-B682B12D9061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BC374-B583-4462-B23D-58863DBD7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79865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A135-890C-49F7-B5CA-AD96B51CECDB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EFAD-CC9B-445F-911A-7D373D306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732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A135-890C-49F7-B5CA-AD96B51CECDB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EFAD-CC9B-445F-911A-7D373D306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6260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A135-890C-49F7-B5CA-AD96B51CECDB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EFAD-CC9B-445F-911A-7D373D306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72833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A135-890C-49F7-B5CA-AD96B51CECDB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EFAD-CC9B-445F-911A-7D373D306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2339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A135-890C-49F7-B5CA-AD96B51CECDB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EFAD-CC9B-445F-911A-7D373D306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04222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A135-890C-49F7-B5CA-AD96B51CECDB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EFAD-CC9B-445F-911A-7D373D306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1849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A135-890C-49F7-B5CA-AD96B51CECDB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EFAD-CC9B-445F-911A-7D373D306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6983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A135-890C-49F7-B5CA-AD96B51CECDB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EFAD-CC9B-445F-911A-7D373D306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14839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A135-890C-49F7-B5CA-AD96B51CECDB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EFAD-CC9B-445F-911A-7D373D306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06193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A135-890C-49F7-B5CA-AD96B51CECDB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EFAD-CC9B-445F-911A-7D373D306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0169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A135-890C-49F7-B5CA-AD96B51CECDB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EFAD-CC9B-445F-911A-7D373D306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6444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06E81-7CCC-4506-8170-E4AB548956BD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7660E-E941-412F-92FC-9F22ECB6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42158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06E81-7CCC-4506-8170-E4AB548956BD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7660E-E941-412F-92FC-9F22ECB6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6625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06E81-7CCC-4506-8170-E4AB548956BD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7660E-E941-412F-92FC-9F22ECB6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8095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06E81-7CCC-4506-8170-E4AB548956BD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7660E-E941-412F-92FC-9F22ECB6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7333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06E81-7CCC-4506-8170-E4AB548956BD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7660E-E941-412F-92FC-9F22ECB6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53414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06E81-7CCC-4506-8170-E4AB548956BD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7660E-E941-412F-92FC-9F22ECB6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3822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06E81-7CCC-4506-8170-E4AB548956BD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7660E-E941-412F-92FC-9F22ECB6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4375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06E81-7CCC-4506-8170-E4AB548956BD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7660E-E941-412F-92FC-9F22ECB6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68778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06E81-7CCC-4506-8170-E4AB548956BD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7660E-E941-412F-92FC-9F22ECB6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1107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06E81-7CCC-4506-8170-E4AB548956BD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7660E-E941-412F-92FC-9F22ECB6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73528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06E81-7CCC-4506-8170-E4AB548956BD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7660E-E941-412F-92FC-9F22ECB6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0637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932128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893" name="Diapositive think-cell" r:id="rId8" imgW="592" imgH="591" progId="TCLayout.ActiveDocument.1">
                  <p:embed/>
                </p:oleObj>
              </mc:Choice>
              <mc:Fallback>
                <p:oleObj name="Diapositive think-cell" r:id="rId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C1728D89-DA76-4CF4-B6C3-4A5668E0403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2E7C6E1-5B50-4AAE-A1BC-71B7D944C87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281D2BC9-B23E-4CB2-B4A1-D46C68FDA3F4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3CE4C0A-F236-4469-A16E-5B6CBF95865D}" type="datetime1">
              <a:rPr lang="fr-FR" cap="all" smtClean="0"/>
              <a:t>24/02/2022</a:t>
            </a:fld>
            <a:endParaRPr lang="fr-FR" cap="all" dirty="0"/>
          </a:p>
        </p:txBody>
      </p:sp>
      <p:sp>
        <p:nvSpPr>
          <p:cNvPr id="8" name="Documenttype">
            <a:extLst>
              <a:ext uri="{FF2B5EF4-FFF2-40B4-BE49-F238E27FC236}">
                <a16:creationId xmlns:a16="http://schemas.microsoft.com/office/drawing/2014/main" id="{E8CFDDAC-AF64-44C0-BEB0-5257BA0C7D1C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Edit date or title/role</a:t>
            </a:r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5C8CABA7-7178-4F4F-BA2D-41EB6608F7E2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2E6F47CE-9544-4D6B-B130-16EF96F52C79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7D32A-8AD0-452A-91A9-BCDA8D7611B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727" y="326000"/>
            <a:ext cx="2017951" cy="1572904"/>
          </a:xfrm>
          <a:prstGeom prst="rect">
            <a:avLst/>
          </a:prstGeom>
        </p:spPr>
      </p:pic>
      <p:pic>
        <p:nvPicPr>
          <p:cNvPr id="11" name="Image 8">
            <a:extLst>
              <a:ext uri="{FF2B5EF4-FFF2-40B4-BE49-F238E27FC236}">
                <a16:creationId xmlns:a16="http://schemas.microsoft.com/office/drawing/2014/main" id="{9184DD3B-23F9-480B-A36F-78DF1CF0BE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542925" y="508634"/>
            <a:ext cx="493395" cy="1771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85933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900231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97" name="Diapositive think-cell" r:id="rId10" imgW="413" imgH="416" progId="TCLayout.ActiveDocument.1">
                  <p:embed/>
                </p:oleObj>
              </mc:Choice>
              <mc:Fallback>
                <p:oleObj name="Diapositive think-cell" r:id="rId10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8760" y="198166"/>
            <a:ext cx="10129266" cy="384721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508760" y="597295"/>
            <a:ext cx="1012926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0CC39C66-1ED1-4BBF-87FB-6C74C9A461B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087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96B02D7-A110-4AB9-BD2D-6C793B7CA24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4669E9AB-3710-4369-9602-9EFC42123E31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45150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562185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151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86177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33F722E2-991C-4728-97C9-8D281DB3C594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2247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727F8DC-4C96-4D06-BDD8-8782BA4C0162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EDA51FB-0A24-406B-88F6-4C6575D943F0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9219664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09647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293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677DA9EB-F148-4622-AB71-9F38D348578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A7E114E9-090D-4A92-9A16-2CC831518DE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245DDCD-046E-4350-B6A9-3631F1B677B3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282945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12441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317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376B40D-309A-4442-81B2-638CDEBB2F7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57C246B1-E46E-436C-AEBB-97DB654CCDC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C3462F4-95AD-4BFE-9149-EF7C1C937998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7750153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95183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222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5. Source" hidden="1">
            <a:extLst>
              <a:ext uri="{FF2B5EF4-FFF2-40B4-BE49-F238E27FC236}">
                <a16:creationId xmlns:a16="http://schemas.microsoft.com/office/drawing/2014/main" id="{C5FBD0AF-1EDD-41EB-9A6E-173435ADFFE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960D6D50-3BEA-4AAB-841E-2FEA55E4E50F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1A88E110-9B0D-4158-8774-4E235A6993FA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3126788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699032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0816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064AC035-5239-45FF-8383-33CBCD30D33E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408877" y="41597"/>
            <a:ext cx="166045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57820234-9161-4701-AB1D-123A3E240F9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FB5DBE4F-71CF-451B-827C-998DF7AE3FE6}" type="datetime1">
              <a:rPr lang="fr-FR" cap="all" smtClean="0"/>
              <a:t>24/02/2022</a:t>
            </a:fld>
            <a:endParaRPr lang="fr-FR" cap="all" dirty="0"/>
          </a:p>
        </p:txBody>
      </p:sp>
      <p:cxnSp>
        <p:nvCxnSpPr>
          <p:cNvPr id="189" name="Connecteur droit 13">
            <a:extLst>
              <a:ext uri="{FF2B5EF4-FFF2-40B4-BE49-F238E27FC236}">
                <a16:creationId xmlns:a16="http://schemas.microsoft.com/office/drawing/2014/main" id="{63F43E54-2A93-4651-BB23-207E52D2EDBE}"/>
              </a:ext>
            </a:extLst>
          </p:cNvPr>
          <p:cNvCxnSpPr>
            <a:cxnSpLocks/>
          </p:cNvCxnSpPr>
          <p:nvPr userDrawn="1"/>
        </p:nvCxnSpPr>
        <p:spPr>
          <a:xfrm>
            <a:off x="3717281" y="1086644"/>
            <a:ext cx="791998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3" name="Image 5">
            <a:extLst>
              <a:ext uri="{FF2B5EF4-FFF2-40B4-BE49-F238E27FC236}">
                <a16:creationId xmlns:a16="http://schemas.microsoft.com/office/drawing/2014/main" id="{7828F507-3E60-489D-85C4-D4C3AE2029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94" name="Connecteur droit 13">
            <a:extLst>
              <a:ext uri="{FF2B5EF4-FFF2-40B4-BE49-F238E27FC236}">
                <a16:creationId xmlns:a16="http://schemas.microsoft.com/office/drawing/2014/main" id="{06D1E901-E363-4C43-9BBA-2F844EB61451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251460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8185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02902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73" name="Diapositive think-cell" r:id="rId12" imgW="413" imgH="416" progId="TCLayout.ActiveDocument.1">
                  <p:embed/>
                </p:oleObj>
              </mc:Choice>
              <mc:Fallback>
                <p:oleObj name="Diapositive think-cell" r:id="rId12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5" name="5. Source" hidden="1">
            <a:extLst>
              <a:ext uri="{FF2B5EF4-FFF2-40B4-BE49-F238E27FC236}">
                <a16:creationId xmlns:a16="http://schemas.microsoft.com/office/drawing/2014/main" id="{6BA86AD8-0ECF-4EA8-B346-D8EA2716E80C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29904" y="41597"/>
            <a:ext cx="249040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AB1A60DA-6A91-41B0-ABF3-5DCECA80B8AA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83561CCB-65DB-4E86-A2B3-A567F61BDEAA}" type="datetime1">
              <a:rPr lang="fr-FR" cap="all" smtClean="0"/>
              <a:t>24/02/2022</a:t>
            </a:fld>
            <a:endParaRPr lang="fr-FR" cap="all" dirty="0"/>
          </a:p>
        </p:txBody>
      </p:sp>
      <p:grpSp>
        <p:nvGrpSpPr>
          <p:cNvPr id="13" name="Grid">
            <a:extLst>
              <a:ext uri="{FF2B5EF4-FFF2-40B4-BE49-F238E27FC236}">
                <a16:creationId xmlns:a16="http://schemas.microsoft.com/office/drawing/2014/main" id="{DAC371C6-F241-4EAC-91B7-ADD5A591C9E0}"/>
              </a:ext>
            </a:extLst>
          </p:cNvPr>
          <p:cNvGrpSpPr/>
          <p:nvPr userDrawn="1">
            <p:custDataLst>
              <p:tags r:id="rId10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14" name="slide margin">
              <a:extLst>
                <a:ext uri="{FF2B5EF4-FFF2-40B4-BE49-F238E27FC236}">
                  <a16:creationId xmlns:a16="http://schemas.microsoft.com/office/drawing/2014/main" id="{CACC7A24-FECE-4A43-9EBE-83EF97FC52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981C139-0A03-42F8-9CB0-6C32664C046C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B55CC6C-BD3F-4100-91C7-222B0999876E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532726-B8B1-4770-8BAB-F4F76D14BEC8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D1837BF-2875-4C8E-B927-28387394028D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0D8386-4774-426A-B68F-1404970E2738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EFA2ACD-BBEE-4628-A962-BE2F61B83368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AF5071-4BA5-4FCC-B8CE-E6885B54DB06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7E0DF8-D0B5-4CE7-9F3D-A907D4B45303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E037CC-9592-4812-AFA0-9D799C9AE5A5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0411CF8-46F5-4F4D-B29D-3742D0165837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BF0908C-C337-494A-B84F-93B7A5DAA89E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CB2A7AA-C852-4CF6-BA4E-5EA44DD2AAC5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2D37C4C-94C5-440D-8661-B237A711112B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63A106C-749D-4C33-AA8C-7B7D1F44602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0563639-CE3B-44C5-9212-CF2298C60646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351A963-21AC-4941-B761-11C14E750CFF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D29426B-6745-41CF-B64A-BE4F847A8673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F5057A6-56F1-4EA8-926D-63F0DE34C11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94D2669-BDF0-48EF-A5D4-E042CFCDEC30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79B3421-4FA0-473E-95FA-9EB7A4E3E5F9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9ACACB0-ACAC-466D-B973-CD59603F224B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87C7869-73C6-4FAE-AF8E-BB4D5F8F63C0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9BFA6E7-02CF-44B4-B808-3F8CCF656AC2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7521D38-F517-41EF-A5F0-83575547794E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4BD7691-2C2B-4068-B5AA-2E63D0C45FE6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C007320-717E-4838-AA63-1B96040FB1CA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D0CB492-EB13-4710-934C-41A60F34E24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6ABF595-D566-4E68-A2CF-BC25A724530F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0538F94-750A-4FE2-8B6E-04124212EB9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8A4AE36-3885-4E0F-B102-6FDCDA22C9AC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CDB26E7-8D59-46C9-82ED-2DA68EED45FA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8CD886A-121A-44CA-AB5F-6EA1C4A10FFF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3399E29-3AB6-4E77-A85D-7CA32F778D4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3D3DBFA-EE65-4FE6-A9C4-52AA221CF1CC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04888CF-178A-4066-B854-B7C7B816DD7A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2881A34-47FB-429D-9278-7E6D51E133A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484CFA9-CE8F-4F3C-8993-FB8CC0E3EAB3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C21E5D4-EFA6-4CA0-A91E-7776A88CD6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4A29505-07E7-4E43-8642-8E7EC5BEA46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8785F02-9E4D-4988-8010-5506410094C7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4D26F2B-C771-4F47-B1C1-8D59720648F1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964E60F-B2A8-4FD2-A6A6-BD7346930EB5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6E6801D-73D8-4545-AC57-60896AA09844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56FB766-335D-451C-AA3F-4DE01370922A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F652FFD-9F65-4860-A18C-315F5FC2391F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5FD7E2B-5268-45A9-A2A6-E732CBDFA5FF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62A83D0-EEAB-46FE-B2C4-A74DC14AB77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83B6EC8-3605-4179-9512-4D4999FE6647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E7562BB-D858-4BAA-9596-A12EFBCBD035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B3BFDFC-EB2D-4681-88A9-DBAEB6505250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4792E37-8D78-4B6E-AE97-B58A39D61E63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BC03C6D-6953-4224-BE0B-1923EACDC497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3A91EBB-33D7-4707-B527-9EAE8FDC1B6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2CDEC8D-1DD5-4351-9D00-0906034FDE02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347575-D1EA-4FB0-B862-FAFBEBD2AD1B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21C2697-56FF-4BC9-8CDF-C610F08D81A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3137312-1D17-44EC-8DF6-BF86A42C765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E29DFA6-0897-4A29-8E99-ED23EFFB0483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95A8CF1-A2B6-4F19-9E81-B86EEE81C9C7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AD46834-2CD8-4425-B642-2B3ED1FCE88B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44FE20B-9C62-4436-A2CC-4D15619FC4A9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3F7F441-9183-4A11-A0A5-119E10043B7F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2A1B32F-3EDF-4306-94D2-ADE20383952A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7F3990A8-462E-4A33-8A6D-8EAD423939A8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1065D27-4F35-4E57-9150-2B9CBF50405E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EEEF997-608C-4AB5-8DFB-18B036005B7B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FCF4B60-1D39-4BE4-898F-C46AD255C3DC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B11EC16-04EC-419C-8F57-BED90564D1F0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41AC553-583C-46C7-B1EB-C7636052A32F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5FBF4D3-4182-4345-B712-B6755E790123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30A4003-DBB7-4641-B35E-2296C3BCF7F1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B78B758-0264-460B-A9D5-F51229AB3CCA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429B0AA-A73D-4B07-B736-A192B218825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7C4A73B-4D56-4BEB-950F-28236C605842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85E8017-C3DD-4B90-B5E6-BDB2F82596E2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DC6E3CF-D12C-468E-95B1-F41DA111A62D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646D282-2A68-4996-9703-7997CCC1C043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54C34EF-9611-4747-99B2-589C1B16DD8B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B6762F5-672A-4B32-847B-B8E190251760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89BDDAD-FC21-4452-91B1-BEE0E06F3895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D3B7F39-FE15-404A-B493-C0875040BDFD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main body box">
              <a:extLst>
                <a:ext uri="{FF2B5EF4-FFF2-40B4-BE49-F238E27FC236}">
                  <a16:creationId xmlns:a16="http://schemas.microsoft.com/office/drawing/2014/main" id="{5583EB12-38CD-4BEE-9DBE-30799A7F235B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F675CE1B-06C7-4449-9BD9-869EAFC34C6E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DC10E96-12AD-484D-95B5-77B3BCD519F1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EF550D3B-644C-446B-AEB4-E2278ACA44D6}"/>
              </a:ext>
            </a:extLst>
          </p:cNvPr>
          <p:cNvCxnSpPr>
            <a:cxnSpLocks/>
          </p:cNvCxnSpPr>
          <p:nvPr userDrawn="1"/>
        </p:nvCxnSpPr>
        <p:spPr>
          <a:xfrm>
            <a:off x="4669380" y="1086644"/>
            <a:ext cx="696788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58DC6C91-4FEA-4E20-AD83-52C9A11A60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7F86CB24-CCD0-421C-87E7-0711173E571C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346557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952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65342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697" name="Diapositive think-cell" r:id="rId11" imgW="592" imgH="591" progId="TCLayout.ActiveDocument.1">
                  <p:embed/>
                </p:oleObj>
              </mc:Choice>
              <mc:Fallback>
                <p:oleObj name="Diapositive think-cell" r:id="rId11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08360" y="198166"/>
            <a:ext cx="4113119" cy="76944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8360" y="598201"/>
            <a:ext cx="41131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360" y="41597"/>
            <a:ext cx="354139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4E8B1916-63AC-408D-BE47-888A1AD7804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B45F3705-ED14-4DB7-B339-65CB549F6E1F}" type="datetime1">
              <a:rPr lang="fr-FR" cap="all" smtClean="0"/>
              <a:t>24/02/2022</a:t>
            </a:fld>
            <a:endParaRPr lang="fr-FR" cap="all" dirty="0"/>
          </a:p>
        </p:txBody>
      </p: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607586CC-3A3F-417F-8CE6-79B93C5C0BC4}"/>
              </a:ext>
            </a:extLst>
          </p:cNvPr>
          <p:cNvCxnSpPr>
            <a:cxnSpLocks/>
          </p:cNvCxnSpPr>
          <p:nvPr userDrawn="1"/>
        </p:nvCxnSpPr>
        <p:spPr>
          <a:xfrm>
            <a:off x="6573578" y="1086644"/>
            <a:ext cx="506368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B9C530F1-FEB6-4827-84A6-1E9234851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BEDB9D89-011E-4E06-98C7-2074F3DA7783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5066744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7398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95033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6721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8360" y="198166"/>
            <a:ext cx="6020517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8360" y="601611"/>
            <a:ext cx="60205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5. Source" hidden="1">
            <a:extLst>
              <a:ext uri="{FF2B5EF4-FFF2-40B4-BE49-F238E27FC236}">
                <a16:creationId xmlns:a16="http://schemas.microsoft.com/office/drawing/2014/main" id="{143701BF-655B-4E75-9AF7-14445CDB19B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3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61C779D-5627-46C9-93CF-7361578AEFB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102605FF-4315-4B75-B53D-5F982C7A77A8}" type="datetime1">
              <a:rPr lang="fr-FR" cap="all" smtClean="0"/>
              <a:t>24/02/2022</a:t>
            </a:fld>
            <a:endParaRPr lang="fr-FR" cap="all" dirty="0"/>
          </a:p>
        </p:txBody>
      </p:sp>
      <p:pic>
        <p:nvPicPr>
          <p:cNvPr id="103" name="Image 5">
            <a:extLst>
              <a:ext uri="{FF2B5EF4-FFF2-40B4-BE49-F238E27FC236}">
                <a16:creationId xmlns:a16="http://schemas.microsoft.com/office/drawing/2014/main" id="{66AD52A6-E60F-4E7E-96F1-78BDE94FD8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4" name="Connecteur droit 13">
            <a:extLst>
              <a:ext uri="{FF2B5EF4-FFF2-40B4-BE49-F238E27FC236}">
                <a16:creationId xmlns:a16="http://schemas.microsoft.com/office/drawing/2014/main" id="{3701FA19-E2EB-4102-94D2-3575234F37AA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6967729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44AA9480-B633-4B4C-BD60-95F85C07E17C}"/>
              </a:ext>
            </a:extLst>
          </p:cNvPr>
          <p:cNvCxnSpPr>
            <a:cxnSpLocks/>
          </p:cNvCxnSpPr>
          <p:nvPr userDrawn="1"/>
        </p:nvCxnSpPr>
        <p:spPr>
          <a:xfrm>
            <a:off x="8173051" y="1086644"/>
            <a:ext cx="34642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4228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3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353460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745" name="Diapositive think-cell" r:id="rId11" imgW="473" imgH="473" progId="TCLayout.ActiveDocument.1">
                  <p:embed/>
                </p:oleObj>
              </mc:Choice>
              <mc:Fallback>
                <p:oleObj name="Diapositive think-cell" r:id="rId11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1560" y="198166"/>
            <a:ext cx="6966216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11560" y="597295"/>
            <a:ext cx="6966216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1CBB082E-6093-4935-AD2D-7E1DDFED335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AAB64353-721F-4402-B20A-F477A61C80AD}" type="datetime1">
              <a:rPr lang="fr-FR" cap="all" smtClean="0"/>
              <a:t>24/02/2022</a:t>
            </a:fld>
            <a:endParaRPr lang="fr-FR" cap="all" dirty="0"/>
          </a:p>
        </p:txBody>
      </p:sp>
      <p:pic>
        <p:nvPicPr>
          <p:cNvPr id="104" name="Image 5">
            <a:extLst>
              <a:ext uri="{FF2B5EF4-FFF2-40B4-BE49-F238E27FC236}">
                <a16:creationId xmlns:a16="http://schemas.microsoft.com/office/drawing/2014/main" id="{E66452B4-83B7-4BDC-ACBB-933BE99A42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C75FFABA-3BA1-49C7-ADF2-889206B05779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792304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3">
            <a:extLst>
              <a:ext uri="{FF2B5EF4-FFF2-40B4-BE49-F238E27FC236}">
                <a16:creationId xmlns:a16="http://schemas.microsoft.com/office/drawing/2014/main" id="{C7D82A27-6A0E-4204-87CD-273BFA4778EE}"/>
              </a:ext>
            </a:extLst>
          </p:cNvPr>
          <p:cNvCxnSpPr>
            <a:cxnSpLocks/>
          </p:cNvCxnSpPr>
          <p:nvPr userDrawn="1"/>
        </p:nvCxnSpPr>
        <p:spPr>
          <a:xfrm>
            <a:off x="9125150" y="1086644"/>
            <a:ext cx="251211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18233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334773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862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11560" y="198166"/>
            <a:ext cx="10126466" cy="384721"/>
          </a:xfrm>
        </p:spPr>
        <p:txBody>
          <a:bodyPr vert="horz" wrap="square">
            <a:sp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7B1A162-B59D-4B89-B39B-FBDD9E751175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2535A951-01B5-4FAB-91EF-4935B002D85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7EE0E30-0BBF-4DC4-9AB2-54928F12106A}" type="datetime1">
              <a:rPr lang="fr-FR" cap="all" smtClean="0"/>
              <a:t>24/02/2022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68C74BE9-C5A7-4A08-9EC9-7026C4834A50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3FF033A7-411C-47D8-8179-B0453A3133D2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4E9256-70F5-4595-9483-383A9E0B2680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BB1940C-0201-4D48-987B-859FE915CB16}"/>
                </a:ext>
              </a:extLst>
            </p:cNvPr>
            <p:cNvPicPr>
              <a:picLocks/>
            </p:cNvPicPr>
            <p:nvPr userDrawn="1"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7" name="Image 8">
              <a:extLst>
                <a:ext uri="{FF2B5EF4-FFF2-40B4-BE49-F238E27FC236}">
                  <a16:creationId xmlns:a16="http://schemas.microsoft.com/office/drawing/2014/main" id="{456A3FD5-5F9B-4861-A12E-57A450B39C9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7321634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494998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104" name="Diapositive think-cell" r:id="rId7" imgW="592" imgH="591" progId="TCLayout.ActiveDocument.1">
                  <p:embed/>
                </p:oleObj>
              </mc:Choice>
              <mc:Fallback>
                <p:oleObj name="Diapositive think-cell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8684DB6-320C-4E95-A29C-791B412C8164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28C70E85-EBCC-4FA7-B18C-7829C44A2EE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DAF07CA-87C2-44CE-BB2B-2189DAE7D1E1}" type="datetime1">
              <a:rPr lang="fr-FR" cap="all" smtClean="0"/>
              <a:t>24/02/2022</a:t>
            </a:fld>
            <a:endParaRPr lang="fr-FR" cap="all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2A7771-4BE2-4497-BF75-66F8D48D3E93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B8C5CF5-1F83-42D8-B383-350C695ACE83}"/>
                </a:ext>
              </a:extLst>
            </p:cNvPr>
            <p:cNvPicPr>
              <a:picLocks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3" name="Image 8">
              <a:extLst>
                <a:ext uri="{FF2B5EF4-FFF2-40B4-BE49-F238E27FC236}">
                  <a16:creationId xmlns:a16="http://schemas.microsoft.com/office/drawing/2014/main" id="{8B16B179-99D0-4027-A5F8-2E1194D52AD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196490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160316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082" name="Diapositive think-cell" r:id="rId5" imgW="592" imgH="591" progId="TCLayout.ActiveDocument.1">
                  <p:embed/>
                </p:oleObj>
              </mc:Choice>
              <mc:Fallback>
                <p:oleObj name="Diapositive think-cell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9EECB0-79D8-4436-B36E-94E36D77F9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749" y="185961"/>
            <a:ext cx="4405047" cy="3433540"/>
          </a:xfrm>
          <a:prstGeom prst="rect">
            <a:avLst/>
          </a:prstGeom>
        </p:spPr>
      </p:pic>
      <p:pic>
        <p:nvPicPr>
          <p:cNvPr id="6" name="Image 8">
            <a:extLst>
              <a:ext uri="{FF2B5EF4-FFF2-40B4-BE49-F238E27FC236}">
                <a16:creationId xmlns:a16="http://schemas.microsoft.com/office/drawing/2014/main" id="{F208D575-37D1-49EC-971C-033D2EA848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59657" y="567000"/>
            <a:ext cx="1130036" cy="4057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790021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757" name="Diapositive think-cell" r:id="rId8" imgW="592" imgH="591" progId="TCLayout.ActiveDocument.1">
                  <p:embed/>
                </p:oleObj>
              </mc:Choice>
              <mc:Fallback>
                <p:oleObj name="Diapositive think-cell" r:id="rId8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Rectangle 5">
            <a:extLst>
              <a:ext uri="{FF2B5EF4-FFF2-40B4-BE49-F238E27FC236}">
                <a16:creationId xmlns:a16="http://schemas.microsoft.com/office/drawing/2014/main" id="{4C137221-03EE-458F-8675-457345158FD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A21C3FC3-E727-45E6-B6F0-89EF4F3A53E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364727" y="326000"/>
            <a:ext cx="2015735" cy="1569504"/>
          </a:xfrm>
          <a:prstGeom prst="rect">
            <a:avLst/>
          </a:prstGeom>
        </p:spPr>
      </p:pic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BA51EBF2-75C0-4DA3-8978-FFE28E789D1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C91AC2D-B6E1-4430-9EB9-A76C1AA73CCB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853242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781" name="Diapositive think-cell" r:id="rId10" imgW="413" imgH="416" progId="TCLayout.ActiveDocument.1">
                  <p:embed/>
                </p:oleObj>
              </mc:Choice>
              <mc:Fallback>
                <p:oleObj name="Diapositive think-cell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384721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516380" y="599001"/>
            <a:ext cx="10120883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1638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E717AE98-9C20-485D-AAB2-4384AD4AE6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0C643F6-0E6A-4F40-BCCD-F79CBF4548CA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75114786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805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003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9716002-B3F6-44A8-92E2-E6286449F3A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3DB5135-8A93-418D-8B66-D7A5E39B9F36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8944658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829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0302BB65-7E34-402E-BA82-996F92D8DD4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C31E6BE-614B-4F5D-B7F6-E1DC6E328D15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2157250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853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4184A791-6F08-4A6F-9D72-D8E56EAF463C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2670047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2240305"/>
            <a:ext cx="11082528" cy="677108"/>
          </a:xfrm>
        </p:spPr>
        <p:txBody>
          <a:bodyPr vert="horz" anchor="ctr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07367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6533CC6-43D1-4148-8060-78C91267D58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D9A96176-27B8-4C7F-B66B-DA1E7283D192}" type="datetime1">
              <a:rPr lang="fr-FR" cap="all" smtClean="0"/>
              <a:pPr/>
              <a:t>24/02/2022</a:t>
            </a:fld>
            <a:endParaRPr lang="fr-FR" cap="all" dirty="0"/>
          </a:p>
        </p:txBody>
      </p:sp>
      <p:cxnSp>
        <p:nvCxnSpPr>
          <p:cNvPr id="11" name="BottomLine">
            <a:extLst>
              <a:ext uri="{FF2B5EF4-FFF2-40B4-BE49-F238E27FC236}">
                <a16:creationId xmlns:a16="http://schemas.microsoft.com/office/drawing/2014/main" id="{B2C311C7-C3C4-4FD2-B608-5FAA88B42521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 bwMode="ltGray"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099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877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24AAFB4-DB46-4A71-906C-D9C34D938D2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47BA75B-B3A0-451C-A24E-509CF7CB93E1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271819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901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0" y="0"/>
            <a:ext cx="333562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3362" y="41597"/>
            <a:ext cx="1555012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113EEB6-E29F-47E8-B54A-8496523BBCE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EA4F80C-8BEB-4278-BA54-BEA445AD31AD}" type="datetime1">
              <a:rPr lang="fr-FR" cap="all" smtClean="0"/>
              <a:t>24/02/2022</a:t>
            </a:fld>
            <a:endParaRPr lang="fr-FR" cap="all" dirty="0"/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E52AC364-311C-4359-ABF3-7AA0243E8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C0124A4-D024-4024-9440-E1117FA58ADB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2515364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3">
            <a:extLst>
              <a:ext uri="{FF2B5EF4-FFF2-40B4-BE49-F238E27FC236}">
                <a16:creationId xmlns:a16="http://schemas.microsoft.com/office/drawing/2014/main" id="{05F085EA-7825-4EA9-9B33-FA19DBBC98F6}"/>
              </a:ext>
            </a:extLst>
          </p:cNvPr>
          <p:cNvCxnSpPr>
            <a:cxnSpLocks/>
          </p:cNvCxnSpPr>
          <p:nvPr userDrawn="1"/>
        </p:nvCxnSpPr>
        <p:spPr>
          <a:xfrm>
            <a:off x="3715757" y="1086644"/>
            <a:ext cx="792150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08304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925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8" y="41597"/>
            <a:ext cx="2513484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9CD56C46-4675-4259-887B-BD63BA7F927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9E5CCC4-4C9D-43F1-9578-1B4356F6C402}" type="datetime1">
              <a:rPr lang="fr-FR" cap="all" smtClean="0"/>
              <a:t>24/02/2022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51A5CA2F-3D76-4B0D-A191-5D57AA93FF0A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346633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269CD9B0-BF4F-4BD6-90BC-69E681722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6344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949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0" y="2511380"/>
            <a:ext cx="12192000" cy="4346619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0036" y="198166"/>
            <a:ext cx="4109919" cy="76944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10036" y="603350"/>
            <a:ext cx="41099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B908E6E-6D8C-493D-9C1C-7BC13DD6A0D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5C78158-6429-45A6-BE73-90F52F3E3D53}" type="datetime1">
              <a:rPr lang="fr-FR" cap="all" smtClean="0"/>
              <a:t>24/02/2022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67CB9D62-F0CC-4D18-A354-6518B4D5F204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506598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0DB8961-30F1-4580-9585-4140DE043FC9}"/>
              </a:ext>
            </a:extLst>
          </p:cNvPr>
          <p:cNvCxnSpPr>
            <a:cxnSpLocks/>
          </p:cNvCxnSpPr>
          <p:nvPr userDrawn="1"/>
        </p:nvCxnSpPr>
        <p:spPr>
          <a:xfrm>
            <a:off x="5525037" y="1086644"/>
            <a:ext cx="611298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1" name="Image 5">
            <a:extLst>
              <a:ext uri="{FF2B5EF4-FFF2-40B4-BE49-F238E27FC236}">
                <a16:creationId xmlns:a16="http://schemas.microsoft.com/office/drawing/2014/main" id="{57E945B2-5CD1-4D0C-9583-2B6EA919A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sp>
        <p:nvSpPr>
          <p:cNvPr id="279" name="1. On-page tracker">
            <a:extLst>
              <a:ext uri="{FF2B5EF4-FFF2-40B4-BE49-F238E27FC236}">
                <a16:creationId xmlns:a16="http://schemas.microsoft.com/office/drawing/2014/main" id="{969467FC-6A4F-473A-8D1E-E32AF25B2A4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7" y="41597"/>
            <a:ext cx="413314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0DB8961-30F1-4580-9585-4140DE043FC9}"/>
              </a:ext>
            </a:extLst>
          </p:cNvPr>
          <p:cNvCxnSpPr>
            <a:cxnSpLocks/>
            <a:stCxn id="7" idx="0"/>
          </p:cNvCxnSpPr>
          <p:nvPr userDrawn="1"/>
        </p:nvCxnSpPr>
        <p:spPr>
          <a:xfrm flipH="1">
            <a:off x="6089561" y="2511380"/>
            <a:ext cx="6439" cy="4346619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5162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ltGray">
          <a:xfrm>
            <a:off x="0" y="1068944"/>
            <a:ext cx="12191999" cy="2550019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973" name="Diapositive think-cell" r:id="rId11" imgW="572" imgH="588" progId="TCLayout.ActiveDocument.1">
                  <p:embed/>
                </p:oleObj>
              </mc:Choice>
              <mc:Fallback>
                <p:oleObj name="Diapositive think-cell" r:id="rId11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06836" y="198166"/>
            <a:ext cx="6017317" cy="38472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6836" y="604453"/>
            <a:ext cx="60173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36" y="41597"/>
            <a:ext cx="360640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6D4920F1-BF31-41CE-BE56-E587A0A4E18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715627E8-4CBF-42B3-930A-815EB672D7C3}" type="datetime1">
              <a:rPr lang="fr-FR" cap="all" smtClean="0"/>
              <a:t>24/02/2022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A42BBDC9-153F-409F-B470-F5728D2F5423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69684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5F407A3-15EF-4600-8CF0-99A9343411AF}"/>
              </a:ext>
            </a:extLst>
          </p:cNvPr>
          <p:cNvCxnSpPr>
            <a:cxnSpLocks/>
          </p:cNvCxnSpPr>
          <p:nvPr userDrawn="1"/>
        </p:nvCxnSpPr>
        <p:spPr>
          <a:xfrm>
            <a:off x="7418231" y="1086644"/>
            <a:ext cx="421903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942FA6C5-2AE0-412B-9F54-0F3D4831A7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72670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997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152827" y="0"/>
            <a:ext cx="6039173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06836" y="198166"/>
            <a:ext cx="7151389" cy="38472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6836" y="597295"/>
            <a:ext cx="715138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949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BDE6C0AD-0CC7-4AF8-908D-C431E96E8B8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EFF68C05-B2D9-4AD3-AA13-218CD5FC663D}" type="datetime1">
              <a:rPr lang="fr-FR" cap="all" smtClean="0"/>
              <a:t>24/02/2022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B0FF1584-BE3C-4912-B2F3-169496925416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792228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A0FFB41-41EE-4D0F-A1BE-22A535986E9E}"/>
              </a:ext>
            </a:extLst>
          </p:cNvPr>
          <p:cNvCxnSpPr>
            <a:cxnSpLocks/>
          </p:cNvCxnSpPr>
          <p:nvPr userDrawn="1"/>
        </p:nvCxnSpPr>
        <p:spPr>
          <a:xfrm>
            <a:off x="9196575" y="1086644"/>
            <a:ext cx="244068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Image 5">
            <a:extLst>
              <a:ext uri="{FF2B5EF4-FFF2-40B4-BE49-F238E27FC236}">
                <a16:creationId xmlns:a16="http://schemas.microsoft.com/office/drawing/2014/main" id="{87EEDA00-1746-4932-8BC1-46F667836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7661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0021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293090" y="198166"/>
            <a:ext cx="10344936" cy="384721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34E139E4-4505-4B60-9765-33A13DAEEDC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2B4C26C-D6E0-42C2-93D7-0936110A76F8}" type="datetime1">
              <a:rPr lang="fr-FR" cap="all" smtClean="0"/>
              <a:t>24/02/2022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B82BE116-6441-42BD-8B19-AA668033CE6A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5">
            <a:extLst>
              <a:ext uri="{FF2B5EF4-FFF2-40B4-BE49-F238E27FC236}">
                <a16:creationId xmlns:a16="http://schemas.microsoft.com/office/drawing/2014/main" id="{1F5A5DB6-577E-405B-A76E-E7FAC8D0D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88226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045" name="Diapositive think-cell" r:id="rId7" imgW="592" imgH="591" progId="TCLayout.ActiveDocument.1">
                  <p:embed/>
                </p:oleObj>
              </mc:Choice>
              <mc:Fallback>
                <p:oleObj name="Diapositive think-cell" r:id="rId7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A6609C0-956C-440C-924D-509B5BDA223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0088102-4A5E-4AF8-AE27-6D6F7E3C83C9}" type="datetime1">
              <a:rPr lang="fr-FR" cap="all" smtClean="0"/>
              <a:t>24/02/2022</a:t>
            </a:fld>
            <a:endParaRPr lang="fr-FR" cap="all" dirty="0"/>
          </a:p>
        </p:txBody>
      </p:sp>
      <p:pic>
        <p:nvPicPr>
          <p:cNvPr id="10" name="Image 12">
            <a:extLst>
              <a:ext uri="{FF2B5EF4-FFF2-40B4-BE49-F238E27FC236}">
                <a16:creationId xmlns:a16="http://schemas.microsoft.com/office/drawing/2014/main" id="{2D2BCE37-C639-47E8-ADFE-A0A1454E53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554736" y="179071"/>
            <a:ext cx="624250" cy="42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67742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069" name="Diapositive think-cell" r:id="rId5" imgW="592" imgH="591" progId="TCLayout.ActiveDocument.1">
                  <p:embed/>
                </p:oleObj>
              </mc:Choice>
              <mc:Fallback>
                <p:oleObj name="Diapositive think-cell" r:id="rId5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8849DF3C-3E9F-4046-B785-C223FD7E1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76275" y="195486"/>
            <a:ext cx="3982058" cy="340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363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0297-850F-44B2-9F21-8AA04D21A6CB}" type="datetime1">
              <a:rPr lang="fr-FR" cap="all" smtClean="0"/>
              <a:t>24/02/2022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2068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vmlDrawing" Target="../drawings/vmlDrawing1.v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vmlDrawing" Target="../drawings/vmlDrawing16.v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8.emf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oleObject" Target="../embeddings/oleObject16.bin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ags" Target="../tags/tag11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9" Type="http://schemas.openxmlformats.org/officeDocument/2006/relationships/image" Target="../media/image3.emf"/><Relationship Id="rId3" Type="http://schemas.openxmlformats.org/officeDocument/2006/relationships/slideLayout" Target="../slideLayouts/slideLayout51.xml"/><Relationship Id="rId21" Type="http://schemas.openxmlformats.org/officeDocument/2006/relationships/tags" Target="../tags/tag118.xml"/><Relationship Id="rId34" Type="http://schemas.openxmlformats.org/officeDocument/2006/relationships/tags" Target="../tags/tag131.xml"/><Relationship Id="rId42" Type="http://schemas.openxmlformats.org/officeDocument/2006/relationships/image" Target="../media/image10.png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tags" Target="../tags/tag130.xml"/><Relationship Id="rId38" Type="http://schemas.openxmlformats.org/officeDocument/2006/relationships/oleObject" Target="../embeddings/oleObject17.bin"/><Relationship Id="rId2" Type="http://schemas.openxmlformats.org/officeDocument/2006/relationships/slideLayout" Target="../slideLayouts/slideLayout50.xml"/><Relationship Id="rId16" Type="http://schemas.openxmlformats.org/officeDocument/2006/relationships/vmlDrawing" Target="../drawings/vmlDrawing17.v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41" Type="http://schemas.microsoft.com/office/2007/relationships/hdphoto" Target="../media/hdphoto1.wdp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tags" Target="../tags/tag121.xml"/><Relationship Id="rId32" Type="http://schemas.openxmlformats.org/officeDocument/2006/relationships/tags" Target="../tags/tag129.xml"/><Relationship Id="rId37" Type="http://schemas.openxmlformats.org/officeDocument/2006/relationships/tags" Target="../tags/tag134.xml"/><Relationship Id="rId40" Type="http://schemas.openxmlformats.org/officeDocument/2006/relationships/image" Target="../media/image9.png"/><Relationship Id="rId5" Type="http://schemas.openxmlformats.org/officeDocument/2006/relationships/slideLayout" Target="../slideLayouts/slideLayout53.xml"/><Relationship Id="rId15" Type="http://schemas.openxmlformats.org/officeDocument/2006/relationships/theme" Target="../theme/theme5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36" Type="http://schemas.openxmlformats.org/officeDocument/2006/relationships/tags" Target="../tags/tag133.xml"/><Relationship Id="rId10" Type="http://schemas.openxmlformats.org/officeDocument/2006/relationships/slideLayout" Target="../slideLayouts/slideLayout58.xml"/><Relationship Id="rId19" Type="http://schemas.openxmlformats.org/officeDocument/2006/relationships/tags" Target="../tags/tag116.xml"/><Relationship Id="rId31" Type="http://schemas.openxmlformats.org/officeDocument/2006/relationships/tags" Target="../tags/tag12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tags" Target="../tags/tag127.xml"/><Relationship Id="rId35" Type="http://schemas.openxmlformats.org/officeDocument/2006/relationships/tags" Target="../tags/tag13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tags" Target="../tags/tag226.xml"/><Relationship Id="rId26" Type="http://schemas.openxmlformats.org/officeDocument/2006/relationships/tags" Target="../tags/tag234.xml"/><Relationship Id="rId39" Type="http://schemas.openxmlformats.org/officeDocument/2006/relationships/image" Target="../media/image1.emf"/><Relationship Id="rId3" Type="http://schemas.openxmlformats.org/officeDocument/2006/relationships/slideLayout" Target="../slideLayouts/slideLayout65.xml"/><Relationship Id="rId21" Type="http://schemas.openxmlformats.org/officeDocument/2006/relationships/tags" Target="../tags/tag229.xml"/><Relationship Id="rId34" Type="http://schemas.openxmlformats.org/officeDocument/2006/relationships/tags" Target="../tags/tag242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vmlDrawing" Target="../drawings/vmlDrawing32.vml"/><Relationship Id="rId25" Type="http://schemas.openxmlformats.org/officeDocument/2006/relationships/tags" Target="../tags/tag233.xml"/><Relationship Id="rId33" Type="http://schemas.openxmlformats.org/officeDocument/2006/relationships/tags" Target="../tags/tag241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64.xml"/><Relationship Id="rId16" Type="http://schemas.openxmlformats.org/officeDocument/2006/relationships/theme" Target="../theme/theme6.xml"/><Relationship Id="rId20" Type="http://schemas.openxmlformats.org/officeDocument/2006/relationships/tags" Target="../tags/tag228.xml"/><Relationship Id="rId29" Type="http://schemas.openxmlformats.org/officeDocument/2006/relationships/tags" Target="../tags/tag237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24" Type="http://schemas.openxmlformats.org/officeDocument/2006/relationships/tags" Target="../tags/tag232.xml"/><Relationship Id="rId32" Type="http://schemas.openxmlformats.org/officeDocument/2006/relationships/tags" Target="../tags/tag240.xml"/><Relationship Id="rId37" Type="http://schemas.openxmlformats.org/officeDocument/2006/relationships/tags" Target="../tags/tag245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23" Type="http://schemas.openxmlformats.org/officeDocument/2006/relationships/tags" Target="../tags/tag231.xml"/><Relationship Id="rId28" Type="http://schemas.openxmlformats.org/officeDocument/2006/relationships/tags" Target="../tags/tag236.xml"/><Relationship Id="rId36" Type="http://schemas.openxmlformats.org/officeDocument/2006/relationships/tags" Target="../tags/tag244.xml"/><Relationship Id="rId10" Type="http://schemas.openxmlformats.org/officeDocument/2006/relationships/slideLayout" Target="../slideLayouts/slideLayout72.xml"/><Relationship Id="rId19" Type="http://schemas.openxmlformats.org/officeDocument/2006/relationships/tags" Target="../tags/tag227.xml"/><Relationship Id="rId31" Type="http://schemas.openxmlformats.org/officeDocument/2006/relationships/tags" Target="../tags/tag239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Relationship Id="rId22" Type="http://schemas.openxmlformats.org/officeDocument/2006/relationships/tags" Target="../tags/tag230.xml"/><Relationship Id="rId27" Type="http://schemas.openxmlformats.org/officeDocument/2006/relationships/tags" Target="../tags/tag235.xml"/><Relationship Id="rId30" Type="http://schemas.openxmlformats.org/officeDocument/2006/relationships/tags" Target="../tags/tag238.xml"/><Relationship Id="rId35" Type="http://schemas.openxmlformats.org/officeDocument/2006/relationships/tags" Target="../tags/tag2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29206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755" name="Diapositive think-cell" r:id="rId38" imgW="413" imgH="416" progId="TCLayout.ActiveDocument.1">
                  <p:embed/>
                </p:oleObj>
              </mc:Choice>
              <mc:Fallback>
                <p:oleObj name="Diapositive think-cell" r:id="rId38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506828" y="198166"/>
            <a:ext cx="10130435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38600" y="1241437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D7E59F0-D426-4E62-A472-F84774F8AC8B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BB8F37CE-3E53-45DF-B8AC-765F531E1A99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560003F2-D11B-454F-B67F-B14E9440BB72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7697110C-9407-49FC-B1D3-31E152073456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B716F6D9-5B3D-44B6-B252-22C0368C8F1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47D8390-A89F-40C2-A6E2-730EF2B1C01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7C47454C-AADC-4817-A701-6C7A732D184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F5A8AEB0-3FA2-4EF0-96C7-4F57EA90404E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17ECB99A-1EF0-4005-AA32-27D519A82AF7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6AE05C57-20FD-4E11-BE0B-90B845F916E7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F934FD4-82A2-48C6-BD02-D3A6B6B797F8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FE0758CD-FA8C-4195-A1BD-610E62F6CDF6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F2A4CC4D-394E-42DA-871A-2CBD0021F1D5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79E41D2E-8DA0-4B7B-86C6-9A35EFB386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4656DDFC-1AF1-4A24-BCE4-B3814732D419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C104FE89-2C5E-4644-9A67-05B51D8DE993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224ADC82-F922-43C5-A9F2-767488E02C1F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779C3AFC-F8BF-48EB-8D46-89119838783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18F71D0D-2B4F-4880-9D90-C99A126B2A33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02343DA7-886D-45BA-AD97-6FACC45C00F8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1C6FCAFF-48FE-412A-8CBD-E4914CBDC49C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C693DD76-965B-4B62-9983-BF3874A17159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805AF359-C9D3-4AF8-87EB-C31A85A9FB56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9CD6793F-D294-4982-8106-7A9AEC6D63F2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5AC6E7F6-5719-4288-BBC4-E9F7BA766314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ABD56F0E-E00B-43B9-9B92-2D2129341439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AC3ECE83-1F79-46C0-8189-36B97D037AB2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2D2C1248-7883-4B71-9ED2-191E65BDBC7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34BEF368-E19D-4584-A811-FFCFE38B8276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1DB4FEFB-B39D-4CE2-8272-A1BE32628E7F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C6718CD5-889B-4E6C-AA3B-4D92BBA88C10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8EBCC24D-38BF-47FA-AF8F-7B940E058B68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046D301A-3750-4CEB-8CCC-8F048591C4B1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2B2A20CB-697F-43CE-867E-906A2E7A4CA3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E7109D70-D530-4BD7-A2D1-E1AA3804E6F3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E8487358-FDA7-4434-BBE0-A7B306A25A94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E6E9BC12-3F60-46CC-B0CB-8432163574A1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29355602-9CB3-4427-89FD-06643576BE25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3F3CD601-5A2F-41F4-9FB4-61CDBFFA3A85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</p:grpSp>
      <p:sp>
        <p:nvSpPr>
          <p:cNvPr id="151" name="Espace réservé de la date 3">
            <a:extLst>
              <a:ext uri="{FF2B5EF4-FFF2-40B4-BE49-F238E27FC236}">
                <a16:creationId xmlns:a16="http://schemas.microsoft.com/office/drawing/2014/main" id="{F379AE69-F9BA-4C73-A3BB-23ED3A205A6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6960297-850F-44B2-9F21-8AA04D21A6CB}" type="datetime1">
              <a:rPr lang="fr-FR" cap="all" smtClean="0"/>
              <a:t>24/02/2022</a:t>
            </a:fld>
            <a:endParaRPr lang="fr-FR" cap="all" dirty="0"/>
          </a:p>
        </p:txBody>
      </p:sp>
      <p:pic>
        <p:nvPicPr>
          <p:cNvPr id="148" name="Image 5">
            <a:extLst>
              <a:ext uri="{FF2B5EF4-FFF2-40B4-BE49-F238E27FC236}">
                <a16:creationId xmlns:a16="http://schemas.microsoft.com/office/drawing/2014/main" id="{27B7EC4F-9DEC-4AA4-B154-681CB1EFEF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0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52" name="Connecteur droit 13">
            <a:extLst>
              <a:ext uri="{FF2B5EF4-FFF2-40B4-BE49-F238E27FC236}">
                <a16:creationId xmlns:a16="http://schemas.microsoft.com/office/drawing/2014/main" id="{082C0393-0949-4794-A7BA-B7574E9622FF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07" r:id="rId3"/>
    <p:sldLayoutId id="2147483800" r:id="rId4"/>
    <p:sldLayoutId id="2147483659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894" r:id="rId15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91AEC-D393-4351-9322-B682B12D9061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BC374-B583-4462-B23D-58863DBD75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042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8A135-890C-49F7-B5CA-AD96B51CECDB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6EFAD-CC9B-445F-911A-7D373D306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124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88723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8457" name="Diapositive think-cell" r:id="rId15" imgW="444" imgH="443" progId="TCLayout.ActiveDocument.1">
                  <p:embed/>
                </p:oleObj>
              </mc:Choice>
              <mc:Fallback>
                <p:oleObj name="Diapositive think-cell" r:id="rId15" imgW="444" imgH="4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06E81-7CCC-4506-8170-E4AB548956BD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7660E-E941-412F-92FC-9F22ECB6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88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40B17A4-151A-442A-85BB-61D97FD47CD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8851778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657" name="Diapositive think-cell" r:id="rId38" imgW="592" imgH="591" progId="TCLayout.ActiveDocument.1">
                  <p:embed/>
                </p:oleObj>
              </mc:Choice>
              <mc:Fallback>
                <p:oleObj name="Diapositive think-cell" r:id="rId3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FB3399E7-290D-4CE6-AA08-2DA0CF307E1C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3" name="2. Slide Title">
            <a:extLst>
              <a:ext uri="{FF2B5EF4-FFF2-40B4-BE49-F238E27FC236}">
                <a16:creationId xmlns:a16="http://schemas.microsoft.com/office/drawing/2014/main" id="{7C8D601E-A2E1-4979-AE83-B694B9829662}"/>
              </a:ext>
            </a:extLst>
          </p:cNvPr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1295400" y="172212"/>
            <a:ext cx="10341864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55" name="Grid" hidden="1">
            <a:extLst>
              <a:ext uri="{FF2B5EF4-FFF2-40B4-BE49-F238E27FC236}">
                <a16:creationId xmlns:a16="http://schemas.microsoft.com/office/drawing/2014/main" id="{DEFB2FD9-7CD8-4FAE-9553-EBB1883173D8}"/>
              </a:ext>
            </a:extLst>
          </p:cNvPr>
          <p:cNvGrpSpPr/>
          <p:nvPr userDrawn="1">
            <p:custDataLst>
              <p:tags r:id="rId20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56" name="slide margin">
              <a:extLst>
                <a:ext uri="{FF2B5EF4-FFF2-40B4-BE49-F238E27FC236}">
                  <a16:creationId xmlns:a16="http://schemas.microsoft.com/office/drawing/2014/main" id="{38DD344F-AD20-46A3-A11B-2D82C3344FEC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C7601CF-5E5B-457D-847F-427610DA2FB7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31F3C21-0066-454F-858F-CF8DE7C15746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2C2F96-141D-4584-8AFC-7B03AC967AD5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FFAB406-01C7-4D16-B756-95AABF69356F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C0947A7-511E-40BC-89AC-7FB57EB8253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E13BF7D-FE79-4AD9-BD1E-86E33F888F0B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9CD20B4-6A15-49A2-A59E-FCCFB641E09C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8C9107F-AE78-4984-826C-0B2406DAF134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34F056F-D81A-4196-9B3A-AE8FD5591CB2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4C1E84A-C73C-43D4-BA3C-8DBC74530EF8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E85AE8D-58C3-4AA0-B6F0-E5B277CA7900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C36F9C0-4B83-4C02-9FB8-FE87C7414EE2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3B3485C-D98D-4843-9430-BAB5037871BA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4711F5E-C124-4817-92AB-CA50490512E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87B4A93-F9FF-464C-9429-7F0508C752D8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30BD8E3-A9FF-4CAF-AFCE-78BAF967AB1A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8DFD3D7-8227-4BAE-92E3-7A8D1D9D120B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1BDBD63-521E-429E-88F1-146A189AC44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0B0088A-AB05-469E-9D5A-008850E9B532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9BCFA35-14ED-4686-918B-E003CB0183E0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2C9479A-9B75-4DAD-BD6F-ACA06F40053D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E502045-AFEE-46BD-82EF-7FDCA210A972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331B978-23AB-4D1C-BDEB-D3F9BEDAA2DB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5C2958A-8756-4F5D-9D2E-8609AF3FE7F3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05E51A7-0B73-4EDC-8853-4C4885C3CD12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655BB02-C70B-4783-95E3-349A9749DE81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F414889-E577-40C3-8CDF-DA20200FC4B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0578B73-0DC8-40FE-8A21-280C0818D286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A3EAB8C-6F2A-4487-A2BB-0984642F92B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7D70175-6613-45BC-AF43-015C72F13A7B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B942F25-6CDB-4981-97B7-D7BDEBE5ADF5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1315AFB-F00B-4517-B2CA-2588A030EFF4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2EAC9B8-160B-4F7F-8029-F358F771D704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2671AAA-F5BF-4B8E-9B20-12F8E97A3021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3FB4F88-2E32-42AF-931D-73EEE391186B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4A1769F-CE92-4633-87B1-DDCB8F12145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B597847-9D21-4E79-A3C1-CD09A72ED17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4475F4C-A18C-4D1A-BA57-171FB0889ED5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B668352-A3AB-4B2E-9A58-3447022124C4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FB43971-E513-473C-A51D-9EE94E61083C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5DF1BF3-81AD-4891-9BB0-2F7A0C9D4E46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0BDB8E3-D6DD-4760-8A19-73C078A70F87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F12D775-122F-40DE-9D53-9EE07EEAA8F5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D2CAD56-BA05-4C75-8034-7BE3F452236F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90E0245-1DD4-47DE-874E-81EEEC5BC8F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CFFCCA0-3335-4A1D-ABE0-05033DB06A2E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F4D72CB9-C1AD-44DE-9701-7AC2B6FF96CE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89B3321-C5E9-4805-BC66-EA0432C4C15B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ACEEB3E-3F13-47FD-9363-059ECF85CA24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73AB56B-1DBC-4E4B-A722-E8BD0ECD1B41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7406E6C7-24A3-4B83-8726-B30607709EF5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BF470C1-8F17-46A7-9CF6-68959FCC27C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DFB440D-CD6D-4896-879A-A739507A9DA0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13BC5EF-1845-45CB-A034-F5C2FECB524D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2206814-DAB9-4959-9312-D81139D2AED1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63072DF-59FF-4A0A-BAA0-5A11E1D2E4E3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A4BE5F7-9CDA-49D9-BFEC-F2B196770FC3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C5C0C16-0A28-498B-9C6F-5032271897D0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91131945-8EE6-4545-BF8A-AF353687BEB3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75DD299-052D-4F8E-A9FE-D093F95B0FF2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58EBC29A-6A7B-40D5-897C-5DEEBEE6A4B2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C66B5FDD-F1EC-4F2C-B392-BC178AD8DA90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93E83BE-872E-48AC-9FFE-A9F5597742DF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9D1C528-2748-4906-ABB1-D32D60EC43E0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982271F-16E6-4B46-8B36-C850AA36014C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A678F6B-D7A6-4C5F-A60A-68F375965733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1F16AAE-3D56-49D9-B1F8-CF0D668C4625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46BA71-43F2-4516-96BC-46C1F7150D1F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6B2820DA-E0D5-407B-9227-F00335F2855C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6A61357-206A-4A6B-82AD-45174279B301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6FD4E7D7-1920-4CDF-8C8E-2C8843C3234E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B6B52954-99B2-4CA1-BC58-BC2CE3144C2E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58B8F17-F2CF-4C8B-9384-4763AEB46266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BF4D57F3-3690-4C8F-9DD3-6514140E8449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F1248E6-58FC-4800-A342-F266640388C0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B8011EA-A67B-4792-899C-6F30861FB41B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4E187538-C1B6-4AB3-9E92-1CBE573E39EA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725F436-5B17-4F6D-B174-9FD6324175C9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DD99996-2943-48E4-B56E-D3F05FDFEC4F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8B8D663-5E52-4EA2-8D3F-41F6121FAE3C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1F6EC2A-C5C1-4266-92CE-81F84B827556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main body box">
              <a:extLst>
                <a:ext uri="{FF2B5EF4-FFF2-40B4-BE49-F238E27FC236}">
                  <a16:creationId xmlns:a16="http://schemas.microsoft.com/office/drawing/2014/main" id="{B218B8DC-43D2-4BF0-8019-414A6C978B5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F8A6CBCB-2578-43F1-B7A4-69F595E6E013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2E19C48-49CD-490C-82AF-6A807F4A91F8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45" name="4. Footnote" hidden="1">
            <a:extLst>
              <a:ext uri="{FF2B5EF4-FFF2-40B4-BE49-F238E27FC236}">
                <a16:creationId xmlns:a16="http://schemas.microsoft.com/office/drawing/2014/main" id="{56E3DC21-21DB-42FE-8721-1BC0E89F13AE}"/>
              </a:ext>
            </a:extLst>
          </p:cNvPr>
          <p:cNvSpPr txBox="1"/>
          <p:nvPr userDrawn="1">
            <p:custDataLst>
              <p:tags r:id="rId21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176" name="Sticker" hidden="1">
            <a:extLst>
              <a:ext uri="{FF2B5EF4-FFF2-40B4-BE49-F238E27FC236}">
                <a16:creationId xmlns:a16="http://schemas.microsoft.com/office/drawing/2014/main" id="{F05F3D84-B1F2-4969-91DD-7BB0F78A4159}"/>
              </a:ext>
            </a:extLst>
          </p:cNvPr>
          <p:cNvSpPr txBox="1"/>
          <p:nvPr userDrawn="1"/>
        </p:nvSpPr>
        <p:spPr>
          <a:xfrm>
            <a:off x="549522" y="1219714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sp>
        <p:nvSpPr>
          <p:cNvPr id="207" name="ACET" hidden="1">
            <a:extLst>
              <a:ext uri="{FF2B5EF4-FFF2-40B4-BE49-F238E27FC236}">
                <a16:creationId xmlns:a16="http://schemas.microsoft.com/office/drawing/2014/main" id="{9C1AB688-8E46-4BED-871D-3FE073C183F2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b="0" dirty="0"/>
              <a:t>Unit of Measure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8BC65-10CC-4404-9B17-2797DDA47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46" name="LegendBoxes" hidden="1">
            <a:extLst>
              <a:ext uri="{FF2B5EF4-FFF2-40B4-BE49-F238E27FC236}">
                <a16:creationId xmlns:a16="http://schemas.microsoft.com/office/drawing/2014/main" id="{CF94D31B-FDB7-4D4D-AB59-2DEA2B54ABFC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554770" y="4322824"/>
            <a:chExt cx="922463" cy="1717282"/>
          </a:xfrm>
        </p:grpSpPr>
        <p:sp>
          <p:nvSpPr>
            <p:cNvPr id="147" name="RectangleLegend1" hidden="1">
              <a:extLst>
                <a:ext uri="{FF2B5EF4-FFF2-40B4-BE49-F238E27FC236}">
                  <a16:creationId xmlns:a16="http://schemas.microsoft.com/office/drawing/2014/main" id="{57883214-8AB7-430C-B6F8-7E4B9372D615}"/>
                </a:ext>
              </a:extLst>
            </p:cNvPr>
            <p:cNvSpPr/>
            <p:nvPr/>
          </p:nvSpPr>
          <p:spPr>
            <a:xfrm>
              <a:off x="1055477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48" name="RectangleLegend2" hidden="1">
              <a:extLst>
                <a:ext uri="{FF2B5EF4-FFF2-40B4-BE49-F238E27FC236}">
                  <a16:creationId xmlns:a16="http://schemas.microsoft.com/office/drawing/2014/main" id="{37A89F65-BB4C-4635-876C-EF41D10FBE39}"/>
                </a:ext>
              </a:extLst>
            </p:cNvPr>
            <p:cNvSpPr/>
            <p:nvPr/>
          </p:nvSpPr>
          <p:spPr>
            <a:xfrm>
              <a:off x="1055477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49" name="RectangleLegend3" hidden="1">
              <a:extLst>
                <a:ext uri="{FF2B5EF4-FFF2-40B4-BE49-F238E27FC236}">
                  <a16:creationId xmlns:a16="http://schemas.microsoft.com/office/drawing/2014/main" id="{6817B186-28BD-4418-BD59-AE25AC3DE959}"/>
                </a:ext>
              </a:extLst>
            </p:cNvPr>
            <p:cNvSpPr/>
            <p:nvPr/>
          </p:nvSpPr>
          <p:spPr>
            <a:xfrm>
              <a:off x="1055477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0" name="RectangleLegend4" hidden="1">
              <a:extLst>
                <a:ext uri="{FF2B5EF4-FFF2-40B4-BE49-F238E27FC236}">
                  <a16:creationId xmlns:a16="http://schemas.microsoft.com/office/drawing/2014/main" id="{69B0D5D3-E7D2-4A7B-A057-631883C01076}"/>
                </a:ext>
              </a:extLst>
            </p:cNvPr>
            <p:cNvSpPr/>
            <p:nvPr/>
          </p:nvSpPr>
          <p:spPr>
            <a:xfrm>
              <a:off x="1055477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1" name="RectangleLegend5" hidden="1">
              <a:extLst>
                <a:ext uri="{FF2B5EF4-FFF2-40B4-BE49-F238E27FC236}">
                  <a16:creationId xmlns:a16="http://schemas.microsoft.com/office/drawing/2014/main" id="{6454ED78-1BA3-455F-9AD0-B91FBFBDBDB8}"/>
                </a:ext>
              </a:extLst>
            </p:cNvPr>
            <p:cNvSpPr/>
            <p:nvPr/>
          </p:nvSpPr>
          <p:spPr>
            <a:xfrm>
              <a:off x="1055477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2" name="Legend1" hidden="1">
              <a:extLst>
                <a:ext uri="{FF2B5EF4-FFF2-40B4-BE49-F238E27FC236}">
                  <a16:creationId xmlns:a16="http://schemas.microsoft.com/office/drawing/2014/main" id="{C3815CC3-E4AC-4759-BC0C-3B3AFB4840D5}"/>
                </a:ext>
              </a:extLst>
            </p:cNvPr>
            <p:cNvSpPr txBox="1"/>
            <p:nvPr/>
          </p:nvSpPr>
          <p:spPr>
            <a:xfrm>
              <a:off x="1088091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3" name="Legend2" hidden="1">
              <a:extLst>
                <a:ext uri="{FF2B5EF4-FFF2-40B4-BE49-F238E27FC236}">
                  <a16:creationId xmlns:a16="http://schemas.microsoft.com/office/drawing/2014/main" id="{A6D1A2D0-9E82-411B-B420-30A4688FDC9F}"/>
                </a:ext>
              </a:extLst>
            </p:cNvPr>
            <p:cNvSpPr txBox="1"/>
            <p:nvPr/>
          </p:nvSpPr>
          <p:spPr>
            <a:xfrm>
              <a:off x="1088091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54" name="Legend3" hidden="1">
              <a:extLst>
                <a:ext uri="{FF2B5EF4-FFF2-40B4-BE49-F238E27FC236}">
                  <a16:creationId xmlns:a16="http://schemas.microsoft.com/office/drawing/2014/main" id="{F53F02E1-6462-401D-9EB8-963E07F16E7C}"/>
                </a:ext>
              </a:extLst>
            </p:cNvPr>
            <p:cNvSpPr txBox="1"/>
            <p:nvPr/>
          </p:nvSpPr>
          <p:spPr>
            <a:xfrm>
              <a:off x="1088091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5" name="Legend4" hidden="1">
              <a:extLst>
                <a:ext uri="{FF2B5EF4-FFF2-40B4-BE49-F238E27FC236}">
                  <a16:creationId xmlns:a16="http://schemas.microsoft.com/office/drawing/2014/main" id="{6F4AB0D0-0497-4F55-B3DA-A1007E97B080}"/>
                </a:ext>
              </a:extLst>
            </p:cNvPr>
            <p:cNvSpPr txBox="1"/>
            <p:nvPr/>
          </p:nvSpPr>
          <p:spPr>
            <a:xfrm>
              <a:off x="1088091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6" name="Legend5" hidden="1">
              <a:extLst>
                <a:ext uri="{FF2B5EF4-FFF2-40B4-BE49-F238E27FC236}">
                  <a16:creationId xmlns:a16="http://schemas.microsoft.com/office/drawing/2014/main" id="{E3EF5426-98FB-4851-A230-9E3A0037D822}"/>
                </a:ext>
              </a:extLst>
            </p:cNvPr>
            <p:cNvSpPr txBox="1"/>
            <p:nvPr/>
          </p:nvSpPr>
          <p:spPr>
            <a:xfrm>
              <a:off x="1088091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</p:grpSp>
      <p:grpSp>
        <p:nvGrpSpPr>
          <p:cNvPr id="157" name="LegendLines" hidden="1">
            <a:extLst>
              <a:ext uri="{FF2B5EF4-FFF2-40B4-BE49-F238E27FC236}">
                <a16:creationId xmlns:a16="http://schemas.microsoft.com/office/drawing/2014/main" id="{918D7AC9-6A42-4EDA-BEBA-0572CE89552F}"/>
              </a:ext>
            </a:extLst>
          </p:cNvPr>
          <p:cNvGrpSpPr/>
          <p:nvPr userDrawn="1"/>
        </p:nvGrpSpPr>
        <p:grpSpPr>
          <a:xfrm>
            <a:off x="10317304" y="3150831"/>
            <a:ext cx="1319960" cy="958286"/>
            <a:chOff x="10162879" y="3243772"/>
            <a:chExt cx="1319960" cy="958286"/>
          </a:xfrm>
        </p:grpSpPr>
        <p:sp>
          <p:nvSpPr>
            <p:cNvPr id="158" name="Legend1" hidden="1">
              <a:extLst>
                <a:ext uri="{FF2B5EF4-FFF2-40B4-BE49-F238E27FC236}">
                  <a16:creationId xmlns:a16="http://schemas.microsoft.com/office/drawing/2014/main" id="{2257CA01-D2D9-4096-8B25-EE32EF91BCA4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9" name="Legend2" hidden="1">
              <a:extLst>
                <a:ext uri="{FF2B5EF4-FFF2-40B4-BE49-F238E27FC236}">
                  <a16:creationId xmlns:a16="http://schemas.microsoft.com/office/drawing/2014/main" id="{A9507277-2AB6-4BDA-A23C-76A5FC59A45F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0" name="Legend3" hidden="1">
              <a:extLst>
                <a:ext uri="{FF2B5EF4-FFF2-40B4-BE49-F238E27FC236}">
                  <a16:creationId xmlns:a16="http://schemas.microsoft.com/office/drawing/2014/main" id="{5BEE3A19-2F95-433F-A7EC-FCEABC004D0B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1" name="LineLegend3" hidden="1">
              <a:extLst>
                <a:ext uri="{FF2B5EF4-FFF2-40B4-BE49-F238E27FC236}">
                  <a16:creationId xmlns:a16="http://schemas.microsoft.com/office/drawing/2014/main" id="{DE0F2DAD-8B16-4AD8-AFA6-270F6CCD67F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  <p:sp>
          <p:nvSpPr>
            <p:cNvPr id="162" name="LineLegend2" hidden="1">
              <a:extLst>
                <a:ext uri="{FF2B5EF4-FFF2-40B4-BE49-F238E27FC236}">
                  <a16:creationId xmlns:a16="http://schemas.microsoft.com/office/drawing/2014/main" id="{C4D12D1D-43F1-4BE3-BA00-28252255D11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  <p:sp>
          <p:nvSpPr>
            <p:cNvPr id="163" name="LineLegend1" hidden="1">
              <a:extLst>
                <a:ext uri="{FF2B5EF4-FFF2-40B4-BE49-F238E27FC236}">
                  <a16:creationId xmlns:a16="http://schemas.microsoft.com/office/drawing/2014/main" id="{CD3DE7B3-0AFC-4775-A0B2-6DC5F820186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</p:grpSp>
      <p:grpSp>
        <p:nvGrpSpPr>
          <p:cNvPr id="164" name="LegendMoons" hidden="1">
            <a:extLst>
              <a:ext uri="{FF2B5EF4-FFF2-40B4-BE49-F238E27FC236}">
                <a16:creationId xmlns:a16="http://schemas.microsoft.com/office/drawing/2014/main" id="{22EE4304-6153-493C-A262-E18A100648CF}"/>
              </a:ext>
            </a:extLst>
          </p:cNvPr>
          <p:cNvGrpSpPr/>
          <p:nvPr userDrawn="1"/>
        </p:nvGrpSpPr>
        <p:grpSpPr>
          <a:xfrm>
            <a:off x="10684859" y="1146588"/>
            <a:ext cx="948949" cy="1731859"/>
            <a:chOff x="7716535" y="2630582"/>
            <a:chExt cx="948949" cy="1731859"/>
          </a:xfrm>
        </p:grpSpPr>
        <p:sp>
          <p:nvSpPr>
            <p:cNvPr id="165" name="Legend1" hidden="1">
              <a:extLst>
                <a:ext uri="{FF2B5EF4-FFF2-40B4-BE49-F238E27FC236}">
                  <a16:creationId xmlns:a16="http://schemas.microsoft.com/office/drawing/2014/main" id="{552CD735-205A-45C1-8F8F-1B0DC1803784}"/>
                </a:ext>
              </a:extLst>
            </p:cNvPr>
            <p:cNvSpPr txBox="1"/>
            <p:nvPr/>
          </p:nvSpPr>
          <p:spPr>
            <a:xfrm>
              <a:off x="8069167" y="26379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6" name="Legend2" hidden="1">
              <a:extLst>
                <a:ext uri="{FF2B5EF4-FFF2-40B4-BE49-F238E27FC236}">
                  <a16:creationId xmlns:a16="http://schemas.microsoft.com/office/drawing/2014/main" id="{96F11976-B2A3-4DEE-B466-FC41C999A286}"/>
                </a:ext>
              </a:extLst>
            </p:cNvPr>
            <p:cNvSpPr txBox="1"/>
            <p:nvPr/>
          </p:nvSpPr>
          <p:spPr>
            <a:xfrm>
              <a:off x="8069167" y="301340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7" name="Legend3" hidden="1">
              <a:extLst>
                <a:ext uri="{FF2B5EF4-FFF2-40B4-BE49-F238E27FC236}">
                  <a16:creationId xmlns:a16="http://schemas.microsoft.com/office/drawing/2014/main" id="{238D795F-3813-455F-A0AE-80DDBB804430}"/>
                </a:ext>
              </a:extLst>
            </p:cNvPr>
            <p:cNvSpPr txBox="1"/>
            <p:nvPr/>
          </p:nvSpPr>
          <p:spPr>
            <a:xfrm>
              <a:off x="8069167" y="338885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8" name="Legend4" hidden="1">
              <a:extLst>
                <a:ext uri="{FF2B5EF4-FFF2-40B4-BE49-F238E27FC236}">
                  <a16:creationId xmlns:a16="http://schemas.microsoft.com/office/drawing/2014/main" id="{8CE53E58-E252-4282-93B2-8558196F6494}"/>
                </a:ext>
              </a:extLst>
            </p:cNvPr>
            <p:cNvSpPr txBox="1"/>
            <p:nvPr/>
          </p:nvSpPr>
          <p:spPr>
            <a:xfrm>
              <a:off x="8069167" y="3764318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9" name="Legend5" hidden="1">
              <a:extLst>
                <a:ext uri="{FF2B5EF4-FFF2-40B4-BE49-F238E27FC236}">
                  <a16:creationId xmlns:a16="http://schemas.microsoft.com/office/drawing/2014/main" id="{1B43950C-92E6-4691-8611-EB9D1B5B3673}"/>
                </a:ext>
              </a:extLst>
            </p:cNvPr>
            <p:cNvSpPr txBox="1"/>
            <p:nvPr/>
          </p:nvSpPr>
          <p:spPr>
            <a:xfrm>
              <a:off x="8069167" y="413977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grpSp>
          <p:nvGrpSpPr>
            <p:cNvPr id="210" name="MoonLegend1" hidden="1">
              <a:extLst>
                <a:ext uri="{FF2B5EF4-FFF2-40B4-BE49-F238E27FC236}">
                  <a16:creationId xmlns:a16="http://schemas.microsoft.com/office/drawing/2014/main" id="{BA031B31-8A27-43BA-B32F-AB3848D81964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16535" y="2630582"/>
              <a:ext cx="228600" cy="228600"/>
              <a:chOff x="762000" y="1270000"/>
              <a:chExt cx="254000" cy="254000"/>
            </a:xfrm>
          </p:grpSpPr>
          <p:sp>
            <p:nvSpPr>
              <p:cNvPr id="223" name="Oval 222" hidden="1">
                <a:extLst>
                  <a:ext uri="{FF2B5EF4-FFF2-40B4-BE49-F238E27FC236}">
                    <a16:creationId xmlns:a16="http://schemas.microsoft.com/office/drawing/2014/main" id="{F7E608CA-C4B6-4E97-96EB-15ABB778BE21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Arc 223" hidden="1">
                <a:extLst>
                  <a:ext uri="{FF2B5EF4-FFF2-40B4-BE49-F238E27FC236}">
                    <a16:creationId xmlns:a16="http://schemas.microsoft.com/office/drawing/2014/main" id="{A598AF25-AE9E-434C-B64C-1F77F6D1753D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1" name="MoonLegend2" hidden="1">
              <a:extLst>
                <a:ext uri="{FF2B5EF4-FFF2-40B4-BE49-F238E27FC236}">
                  <a16:creationId xmlns:a16="http://schemas.microsoft.com/office/drawing/2014/main" id="{5B919E00-E6B7-43FF-9A4B-F1568D632901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16535" y="3006395"/>
              <a:ext cx="228600" cy="228600"/>
              <a:chOff x="762000" y="1270000"/>
              <a:chExt cx="254000" cy="254000"/>
            </a:xfrm>
          </p:grpSpPr>
          <p:sp>
            <p:nvSpPr>
              <p:cNvPr id="221" name="Oval 220" hidden="1">
                <a:extLst>
                  <a:ext uri="{FF2B5EF4-FFF2-40B4-BE49-F238E27FC236}">
                    <a16:creationId xmlns:a16="http://schemas.microsoft.com/office/drawing/2014/main" id="{07B118C7-807E-4561-BE98-DDDA449B6CED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Arc 221" hidden="1">
                <a:extLst>
                  <a:ext uri="{FF2B5EF4-FFF2-40B4-BE49-F238E27FC236}">
                    <a16:creationId xmlns:a16="http://schemas.microsoft.com/office/drawing/2014/main" id="{E69A0E0C-CA03-4A1E-AF5A-5AEF14DB702E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2" name="MoonLegend3" hidden="1">
              <a:extLst>
                <a:ext uri="{FF2B5EF4-FFF2-40B4-BE49-F238E27FC236}">
                  <a16:creationId xmlns:a16="http://schemas.microsoft.com/office/drawing/2014/main" id="{9AAE23E9-F738-477B-B88C-D182A119F470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16535" y="3382210"/>
              <a:ext cx="228600" cy="228600"/>
              <a:chOff x="762000" y="1270000"/>
              <a:chExt cx="254000" cy="254000"/>
            </a:xfrm>
          </p:grpSpPr>
          <p:sp>
            <p:nvSpPr>
              <p:cNvPr id="219" name="Oval 218" hidden="1">
                <a:extLst>
                  <a:ext uri="{FF2B5EF4-FFF2-40B4-BE49-F238E27FC236}">
                    <a16:creationId xmlns:a16="http://schemas.microsoft.com/office/drawing/2014/main" id="{E2CC14E9-EEBA-453A-94A3-4A3381F7631D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Arc 219" hidden="1">
                <a:extLst>
                  <a:ext uri="{FF2B5EF4-FFF2-40B4-BE49-F238E27FC236}">
                    <a16:creationId xmlns:a16="http://schemas.microsoft.com/office/drawing/2014/main" id="{260BE0DC-436B-418C-B464-BD0C5F58DCB0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3" name="MoonLegend4" hidden="1">
              <a:extLst>
                <a:ext uri="{FF2B5EF4-FFF2-40B4-BE49-F238E27FC236}">
                  <a16:creationId xmlns:a16="http://schemas.microsoft.com/office/drawing/2014/main" id="{8A04773C-1844-4E61-92CD-6CDAE3F427A4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16535" y="3758025"/>
              <a:ext cx="228600" cy="228600"/>
              <a:chOff x="762000" y="1270000"/>
              <a:chExt cx="254000" cy="254000"/>
            </a:xfrm>
          </p:grpSpPr>
          <p:sp>
            <p:nvSpPr>
              <p:cNvPr id="217" name="Oval 216" hidden="1">
                <a:extLst>
                  <a:ext uri="{FF2B5EF4-FFF2-40B4-BE49-F238E27FC236}">
                    <a16:creationId xmlns:a16="http://schemas.microsoft.com/office/drawing/2014/main" id="{D6A04746-E203-49EA-BBE5-E491FF999242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Arc 217" hidden="1">
                <a:extLst>
                  <a:ext uri="{FF2B5EF4-FFF2-40B4-BE49-F238E27FC236}">
                    <a16:creationId xmlns:a16="http://schemas.microsoft.com/office/drawing/2014/main" id="{F7DACD89-6F8B-4282-892B-4463090E3718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4" name="MoonLegend5" hidden="1">
              <a:extLst>
                <a:ext uri="{FF2B5EF4-FFF2-40B4-BE49-F238E27FC236}">
                  <a16:creationId xmlns:a16="http://schemas.microsoft.com/office/drawing/2014/main" id="{C2EE2D57-3825-4507-A8DE-1757C72D1E9E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16535" y="4133841"/>
              <a:ext cx="228600" cy="228600"/>
              <a:chOff x="762000" y="1270000"/>
              <a:chExt cx="254000" cy="254000"/>
            </a:xfrm>
          </p:grpSpPr>
          <p:sp>
            <p:nvSpPr>
              <p:cNvPr id="215" name="Oval 214" hidden="1">
                <a:extLst>
                  <a:ext uri="{FF2B5EF4-FFF2-40B4-BE49-F238E27FC236}">
                    <a16:creationId xmlns:a16="http://schemas.microsoft.com/office/drawing/2014/main" id="{32116BD0-E52D-430A-82AC-D7D3D1751305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6" name="Arc 215" hidden="1">
                <a:extLst>
                  <a:ext uri="{FF2B5EF4-FFF2-40B4-BE49-F238E27FC236}">
                    <a16:creationId xmlns:a16="http://schemas.microsoft.com/office/drawing/2014/main" id="{23E21F8A-DA6F-411B-937D-EBD30703B576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</p:grpSp>
      <p:sp>
        <p:nvSpPr>
          <p:cNvPr id="144" name="Espace réservé de la date 3">
            <a:extLst>
              <a:ext uri="{FF2B5EF4-FFF2-40B4-BE49-F238E27FC236}">
                <a16:creationId xmlns:a16="http://schemas.microsoft.com/office/drawing/2014/main" id="{9C3E0D1B-5E15-47BD-A473-BB1A41C628A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194BA19-8ED1-4B49-BB3E-F62F457484A4}" type="datetime1">
              <a:rPr lang="fr-FR" cap="all" smtClean="0"/>
              <a:t>24/02/2022</a:t>
            </a:fld>
            <a:endParaRPr lang="fr-FR" cap="all" dirty="0"/>
          </a:p>
        </p:txBody>
      </p:sp>
      <p:cxnSp>
        <p:nvCxnSpPr>
          <p:cNvPr id="172" name="Connecteur droit 13">
            <a:extLst>
              <a:ext uri="{FF2B5EF4-FFF2-40B4-BE49-F238E27FC236}">
                <a16:creationId xmlns:a16="http://schemas.microsoft.com/office/drawing/2014/main" id="{F9729F31-B2EC-4BBE-8B69-7CF8A80CF01D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E93A667-E388-4A4C-9B27-1BD1B8EBF046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17A9E494-2EC0-4EFC-A705-04A0A069A2C1}"/>
                </a:ext>
              </a:extLst>
            </p:cNvPr>
            <p:cNvPicPr>
              <a:picLocks/>
            </p:cNvPicPr>
            <p:nvPr userDrawn="1"/>
          </p:nvPicPr>
          <p:blipFill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68" name="Image 8">
              <a:extLst>
                <a:ext uri="{FF2B5EF4-FFF2-40B4-BE49-F238E27FC236}">
                  <a16:creationId xmlns:a16="http://schemas.microsoft.com/office/drawing/2014/main" id="{EB0B530F-8C6E-4C39-B1C6-A2FF5C4A3A2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8652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70" r:id="rId5"/>
    <p:sldLayoutId id="2147483871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77" r:id="rId13"/>
    <p:sldLayoutId id="2147483878" r:id="rId14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733" name="Diapositive think-cell" r:id="rId38" imgW="413" imgH="416" progId="TCLayout.ActiveDocument.1">
                  <p:embed/>
                </p:oleObj>
              </mc:Choice>
              <mc:Fallback>
                <p:oleObj name="Diapositive think-cell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506828" y="198166"/>
            <a:ext cx="10130435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38600" y="1241437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D7E59F0-D426-4E62-A472-F84774F8AC8B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BB8F37CE-3E53-45DF-B8AC-765F531E1A99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560003F2-D11B-454F-B67F-B14E9440BB72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7697110C-9407-49FC-B1D3-31E152073456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B716F6D9-5B3D-44B6-B252-22C0368C8F1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47D8390-A89F-40C2-A6E2-730EF2B1C01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7C47454C-AADC-4817-A701-6C7A732D184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F5A8AEB0-3FA2-4EF0-96C7-4F57EA90404E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17ECB99A-1EF0-4005-AA32-27D519A82AF7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6AE05C57-20FD-4E11-BE0B-90B845F916E7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F934FD4-82A2-48C6-BD02-D3A6B6B797F8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FE0758CD-FA8C-4195-A1BD-610E62F6CDF6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F2A4CC4D-394E-42DA-871A-2CBD0021F1D5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79E41D2E-8DA0-4B7B-86C6-9A35EFB386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4656DDFC-1AF1-4A24-BCE4-B3814732D419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C104FE89-2C5E-4644-9A67-05B51D8DE993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224ADC82-F922-43C5-A9F2-767488E02C1F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779C3AFC-F8BF-48EB-8D46-89119838783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18F71D0D-2B4F-4880-9D90-C99A126B2A33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02343DA7-886D-45BA-AD97-6FACC45C00F8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1C6FCAFF-48FE-412A-8CBD-E4914CBDC49C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C693DD76-965B-4B62-9983-BF3874A17159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805AF359-C9D3-4AF8-87EB-C31A85A9FB56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9CD6793F-D294-4982-8106-7A9AEC6D63F2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5AC6E7F6-5719-4288-BBC4-E9F7BA766314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ABD56F0E-E00B-43B9-9B92-2D2129341439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AC3ECE83-1F79-46C0-8189-36B97D037AB2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2D2C1248-7883-4B71-9ED2-191E65BDBC7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34BEF368-E19D-4584-A811-FFCFE38B8276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1DB4FEFB-B39D-4CE2-8272-A1BE32628E7F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C6718CD5-889B-4E6C-AA3B-4D92BBA88C10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8EBCC24D-38BF-47FA-AF8F-7B940E058B68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046D301A-3750-4CEB-8CCC-8F048591C4B1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2B2A20CB-697F-43CE-867E-906A2E7A4CA3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E7109D70-D530-4BD7-A2D1-E1AA3804E6F3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E8487358-FDA7-4434-BBE0-A7B306A25A94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E6E9BC12-3F60-46CC-B0CB-8432163574A1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29355602-9CB3-4427-89FD-06643576BE25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3F3CD601-5A2F-41F4-9FB4-61CDBFFA3A85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</p:grpSp>
      <p:sp>
        <p:nvSpPr>
          <p:cNvPr id="151" name="Espace réservé de la date 3">
            <a:extLst>
              <a:ext uri="{FF2B5EF4-FFF2-40B4-BE49-F238E27FC236}">
                <a16:creationId xmlns:a16="http://schemas.microsoft.com/office/drawing/2014/main" id="{F379AE69-F9BA-4C73-A3BB-23ED3A205A6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6960297-850F-44B2-9F21-8AA04D21A6CB}" type="datetime1">
              <a:rPr lang="fr-FR" cap="all" smtClean="0"/>
              <a:t>24/02/2022</a:t>
            </a:fld>
            <a:endParaRPr lang="fr-FR" cap="all" dirty="0"/>
          </a:p>
        </p:txBody>
      </p:sp>
      <p:pic>
        <p:nvPicPr>
          <p:cNvPr id="148" name="Image 5">
            <a:extLst>
              <a:ext uri="{FF2B5EF4-FFF2-40B4-BE49-F238E27FC236}">
                <a16:creationId xmlns:a16="http://schemas.microsoft.com/office/drawing/2014/main" id="{27B7EC4F-9DEC-4AA4-B154-681CB1EFEF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0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52" name="Connecteur droit 13">
            <a:extLst>
              <a:ext uri="{FF2B5EF4-FFF2-40B4-BE49-F238E27FC236}">
                <a16:creationId xmlns:a16="http://schemas.microsoft.com/office/drawing/2014/main" id="{082C0393-0949-4794-A7BA-B7574E9622FF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56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tags" Target="../tags/tag338.xml"/><Relationship Id="rId7" Type="http://schemas.openxmlformats.org/officeDocument/2006/relationships/image" Target="../media/image13.emf"/><Relationship Id="rId2" Type="http://schemas.openxmlformats.org/officeDocument/2006/relationships/tags" Target="../tags/tag337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32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40.xml"/><Relationship Id="rId7" Type="http://schemas.openxmlformats.org/officeDocument/2006/relationships/image" Target="../media/image8.emf"/><Relationship Id="rId2" Type="http://schemas.openxmlformats.org/officeDocument/2006/relationships/tags" Target="../tags/tag339.xml"/><Relationship Id="rId1" Type="http://schemas.openxmlformats.org/officeDocument/2006/relationships/vmlDrawing" Target="../drawings/vmlDrawing48.vml"/><Relationship Id="rId6" Type="http://schemas.openxmlformats.org/officeDocument/2006/relationships/oleObject" Target="../embeddings/oleObject34.bin"/><Relationship Id="rId5" Type="http://schemas.openxmlformats.org/officeDocument/2006/relationships/slideLayout" Target="../slideLayouts/slideLayout15.xml"/><Relationship Id="rId4" Type="http://schemas.openxmlformats.org/officeDocument/2006/relationships/tags" Target="../tags/tag34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343.xml"/><Relationship Id="rId7" Type="http://schemas.openxmlformats.org/officeDocument/2006/relationships/image" Target="../media/image8.emf"/><Relationship Id="rId2" Type="http://schemas.openxmlformats.org/officeDocument/2006/relationships/tags" Target="../tags/tag342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34.bin"/><Relationship Id="rId5" Type="http://schemas.openxmlformats.org/officeDocument/2006/relationships/slideLayout" Target="../slideLayouts/slideLayout77.xml"/><Relationship Id="rId4" Type="http://schemas.openxmlformats.org/officeDocument/2006/relationships/tags" Target="../tags/tag34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46.xml"/><Relationship Id="rId7" Type="http://schemas.openxmlformats.org/officeDocument/2006/relationships/image" Target="../media/image8.emf"/><Relationship Id="rId2" Type="http://schemas.openxmlformats.org/officeDocument/2006/relationships/tags" Target="../tags/tag345.xml"/><Relationship Id="rId1" Type="http://schemas.openxmlformats.org/officeDocument/2006/relationships/vmlDrawing" Target="../drawings/vmlDrawing50.vml"/><Relationship Id="rId6" Type="http://schemas.openxmlformats.org/officeDocument/2006/relationships/oleObject" Target="../embeddings/oleObject34.bin"/><Relationship Id="rId5" Type="http://schemas.openxmlformats.org/officeDocument/2006/relationships/slideLayout" Target="../slideLayouts/slideLayout77.xml"/><Relationship Id="rId4" Type="http://schemas.openxmlformats.org/officeDocument/2006/relationships/tags" Target="../tags/tag34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tags" Target="../tags/tag350.xml"/><Relationship Id="rId7" Type="http://schemas.openxmlformats.org/officeDocument/2006/relationships/image" Target="../media/image16.png"/><Relationship Id="rId12" Type="http://schemas.openxmlformats.org/officeDocument/2006/relationships/image" Target="../media/image21.jpeg"/><Relationship Id="rId2" Type="http://schemas.openxmlformats.org/officeDocument/2006/relationships/tags" Target="../tags/tag349.xml"/><Relationship Id="rId1" Type="http://schemas.openxmlformats.org/officeDocument/2006/relationships/tags" Target="../tags/tag348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9.png"/><Relationship Id="rId4" Type="http://schemas.openxmlformats.org/officeDocument/2006/relationships/tags" Target="../tags/tag351.xml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53.xml"/><Relationship Id="rId7" Type="http://schemas.openxmlformats.org/officeDocument/2006/relationships/image" Target="../media/image8.emf"/><Relationship Id="rId2" Type="http://schemas.openxmlformats.org/officeDocument/2006/relationships/tags" Target="../tags/tag352.xml"/><Relationship Id="rId1" Type="http://schemas.openxmlformats.org/officeDocument/2006/relationships/vmlDrawing" Target="../drawings/vmlDrawing51.vml"/><Relationship Id="rId6" Type="http://schemas.openxmlformats.org/officeDocument/2006/relationships/oleObject" Target="../embeddings/oleObject34.bin"/><Relationship Id="rId5" Type="http://schemas.openxmlformats.org/officeDocument/2006/relationships/slideLayout" Target="../slideLayouts/slideLayout15.xml"/><Relationship Id="rId4" Type="http://schemas.openxmlformats.org/officeDocument/2006/relationships/tags" Target="../tags/tag35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56.xml"/><Relationship Id="rId7" Type="http://schemas.openxmlformats.org/officeDocument/2006/relationships/image" Target="../media/image8.emf"/><Relationship Id="rId2" Type="http://schemas.openxmlformats.org/officeDocument/2006/relationships/tags" Target="../tags/tag355.xml"/><Relationship Id="rId1" Type="http://schemas.openxmlformats.org/officeDocument/2006/relationships/vmlDrawing" Target="../drawings/vmlDrawing52.vml"/><Relationship Id="rId6" Type="http://schemas.openxmlformats.org/officeDocument/2006/relationships/oleObject" Target="../embeddings/oleObject34.bin"/><Relationship Id="rId5" Type="http://schemas.openxmlformats.org/officeDocument/2006/relationships/slideLayout" Target="../slideLayouts/slideLayout15.xml"/><Relationship Id="rId4" Type="http://schemas.openxmlformats.org/officeDocument/2006/relationships/tags" Target="../tags/tag35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96F56E9-DCB1-49C8-8D74-40BCF4CB2C1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945911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967" name="Diapositive think-cell" r:id="rId6" imgW="395" imgH="396" progId="TCLayout.ActiveDocument.1">
                  <p:embed/>
                </p:oleObj>
              </mc:Choice>
              <mc:Fallback>
                <p:oleObj name="Diapositive think-cell" r:id="rId6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9B919BE-C198-4E3E-9515-9C4DBF8D9DFE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592106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968" name="think-cell Slide" r:id="rId8" imgW="395" imgH="396" progId="TCLayout.ActiveDocument.1">
                  <p:embed/>
                </p:oleObj>
              </mc:Choice>
              <mc:Fallback>
                <p:oleObj name="think-cell Slide" r:id="rId8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F69D76-7B01-46BE-AAEB-395AEAE8BD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00" y="5997223"/>
            <a:ext cx="9726795" cy="215444"/>
          </a:xfrm>
        </p:spPr>
        <p:txBody>
          <a:bodyPr/>
          <a:lstStyle/>
          <a:p>
            <a:r>
              <a:rPr lang="fr-FR" dirty="0" smtClean="0"/>
              <a:t>Jeudi 24 février 2022</a:t>
            </a:r>
            <a:endParaRPr lang="fr-F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535D4A-2608-4130-9EB3-D8889F1BF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942" y="4498766"/>
            <a:ext cx="6711008" cy="1000274"/>
          </a:xfrm>
        </p:spPr>
        <p:txBody>
          <a:bodyPr/>
          <a:lstStyle/>
          <a:p>
            <a:pPr>
              <a:buNone/>
            </a:pPr>
            <a:r>
              <a:rPr lang="fr-FR" b="1" dirty="0" smtClean="0"/>
              <a:t>Webinaire</a:t>
            </a:r>
          </a:p>
          <a:p>
            <a:pPr>
              <a:buNone/>
            </a:pPr>
            <a:r>
              <a:rPr lang="fr-FR" dirty="0" smtClean="0"/>
              <a:t>Intervenants : Christine </a:t>
            </a:r>
            <a:r>
              <a:rPr lang="fr-FR" dirty="0" err="1" smtClean="0"/>
              <a:t>Debeuret</a:t>
            </a:r>
            <a:r>
              <a:rPr lang="fr-FR" dirty="0"/>
              <a:t>,</a:t>
            </a:r>
            <a:r>
              <a:rPr lang="fr-FR" dirty="0" smtClean="0"/>
              <a:t> Santé publique France Hervé </a:t>
            </a:r>
            <a:r>
              <a:rPr lang="fr-FR" dirty="0" err="1" smtClean="0"/>
              <a:t>Creusvaux</a:t>
            </a:r>
            <a:r>
              <a:rPr lang="fr-FR" dirty="0" smtClean="0"/>
              <a:t> et Vincent </a:t>
            </a:r>
            <a:r>
              <a:rPr lang="fr-FR" dirty="0" err="1" smtClean="0"/>
              <a:t>Haller,</a:t>
            </a:r>
            <a:r>
              <a:rPr lang="fr-FR" dirty="0" smtClean="0"/>
              <a:t> </a:t>
            </a:r>
            <a:r>
              <a:rPr lang="fr-FR" dirty="0" err="1" smtClean="0"/>
              <a:t>Task</a:t>
            </a:r>
            <a:r>
              <a:rPr lang="fr-FR" dirty="0" smtClean="0"/>
              <a:t> force vaccins</a:t>
            </a:r>
            <a:endParaRPr lang="fr-F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55B9BD-1C38-494B-88A0-E7B020CA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941" y="2630978"/>
            <a:ext cx="9726795" cy="2031325"/>
          </a:xfrm>
        </p:spPr>
        <p:txBody>
          <a:bodyPr/>
          <a:lstStyle/>
          <a:p>
            <a:r>
              <a:rPr lang="fr-FR" dirty="0" smtClean="0">
                <a:latin typeface="Marianne"/>
                <a:ea typeface="Marianne"/>
                <a:cs typeface="Marianne"/>
              </a:rPr>
              <a:t>Vaccin NUVAXOVID</a:t>
            </a:r>
            <a:r>
              <a:rPr lang="fr-FR" baseline="30000" dirty="0" smtClean="0">
                <a:latin typeface="Marianne"/>
                <a:ea typeface="Marianne"/>
                <a:cs typeface="Marianne"/>
                <a:sym typeface="Symbol" panose="05050102010706020507" pitchFamily="18" charset="2"/>
              </a:rPr>
              <a:t></a:t>
            </a:r>
            <a:r>
              <a:rPr lang="fr-FR" dirty="0" smtClean="0">
                <a:latin typeface="Marianne"/>
                <a:ea typeface="Marianne"/>
                <a:cs typeface="Marianne"/>
              </a:rPr>
              <a:t> de </a:t>
            </a:r>
            <a:r>
              <a:rPr lang="fr-FR" dirty="0" err="1" smtClean="0">
                <a:latin typeface="Marianne"/>
                <a:ea typeface="Marianne"/>
                <a:cs typeface="Marianne"/>
              </a:rPr>
              <a:t>Novavax</a:t>
            </a:r>
            <a:r>
              <a:rPr lang="fr-FR" dirty="0" smtClean="0">
                <a:latin typeface="Marianne"/>
                <a:ea typeface="Marianne"/>
                <a:cs typeface="Marianne"/>
              </a:rPr>
              <a:t> </a:t>
            </a:r>
            <a:br>
              <a:rPr lang="fr-FR" dirty="0" smtClean="0">
                <a:latin typeface="Marianne"/>
                <a:ea typeface="Marianne"/>
                <a:cs typeface="Marianne"/>
              </a:rPr>
            </a:br>
            <a:r>
              <a:rPr lang="fr-FR" dirty="0" smtClean="0">
                <a:latin typeface="Marianne"/>
                <a:ea typeface="Marianne"/>
                <a:cs typeface="Marianne"/>
              </a:rPr>
              <a:t>Présentation et échanges</a:t>
            </a:r>
            <a:r>
              <a:rPr lang="fr-FR" dirty="0">
                <a:latin typeface="Marianne"/>
                <a:ea typeface="Marianne"/>
                <a:cs typeface="Marianne"/>
              </a:rPr>
              <a:t/>
            </a:r>
            <a:br>
              <a:rPr lang="fr-FR" dirty="0">
                <a:latin typeface="Marianne"/>
                <a:ea typeface="Marianne"/>
                <a:cs typeface="Marianne"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181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675" name="Diapositive think-cell" r:id="rId6" imgW="444" imgH="443" progId="TCLayout.ActiveDocument.1">
                  <p:embed/>
                </p:oleObj>
              </mc:Choice>
              <mc:Fallback>
                <p:oleObj name="Diapositive think-cell" r:id="rId6" imgW="444" imgH="443" progId="TCLayout.ActiveDocument.1">
                  <p:embed/>
                  <p:pic>
                    <p:nvPicPr>
                      <p:cNvPr id="6" name="Objet 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4">
            <a:hlinkClick r:id="" action="ppaction://noaction"/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2455271" y="2769326"/>
            <a:ext cx="6623414" cy="3108960"/>
          </a:xfrm>
          <a:prstGeom prst="rect">
            <a:avLst/>
          </a:prstGeom>
          <a:solidFill>
            <a:schemeClr val="bg2"/>
          </a:solidFill>
          <a:ln w="38100" algn="ctr">
            <a:solidFill>
              <a:schemeClr val="bg1"/>
            </a:solidFill>
          </a:ln>
          <a:effectLst/>
        </p:spPr>
        <p:txBody>
          <a:bodyPr vert="horz" wrap="none" lIns="82550" tIns="82550" rIns="0" bIns="80963" numCol="1" spcCol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Présentation du vaccin </a:t>
            </a:r>
            <a:r>
              <a:rPr lang="fr-FR" sz="1600" dirty="0" err="1" smtClean="0"/>
              <a:t>Novavax</a:t>
            </a: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Principales caractéristiques du vaccin</a:t>
            </a:r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Approvisionnement et distribution</a:t>
            </a:r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Place du vaccin </a:t>
            </a:r>
            <a:r>
              <a:rPr lang="fr-FR" sz="1600" dirty="0" err="1" smtClean="0"/>
              <a:t>Novavax</a:t>
            </a:r>
            <a:r>
              <a:rPr lang="fr-FR" sz="1600" dirty="0" smtClean="0"/>
              <a:t> dans la stratégie vaccinale</a:t>
            </a:r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Communication liée au vaccin </a:t>
            </a:r>
            <a:r>
              <a:rPr lang="fr-FR" sz="1600" dirty="0" err="1" smtClean="0"/>
              <a:t>Novavax</a:t>
            </a: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endParaRPr lang="fr-FR" sz="16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fld id="{DE320244-EB79-459A-B201-0C1E30225BEA}" type="datetime'Agenda'">
              <a:rPr lang="fr-FR" altLang="en-US" smtClean="0">
                <a:latin typeface="+mn-lt"/>
              </a:rPr>
              <a:pPr/>
              <a:t>Agenda</a:t>
            </a:fld>
            <a:endParaRPr lang="fr-FR">
              <a:latin typeface="+mn-lt"/>
            </a:endParaRPr>
          </a:p>
        </p:txBody>
      </p:sp>
      <p:sp>
        <p:nvSpPr>
          <p:cNvPr id="5" name="Text Placeholder 4">
            <a:hlinkClick r:id="" action="ppaction://noaction"/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2455272" y="2521132"/>
            <a:ext cx="3083379" cy="496388"/>
          </a:xfrm>
          <a:prstGeom prst="rect">
            <a:avLst/>
          </a:prstGeom>
          <a:solidFill>
            <a:schemeClr val="accent1"/>
          </a:solidFill>
          <a:ln w="38100" algn="ctr">
            <a:solidFill>
              <a:schemeClr val="bg1"/>
            </a:solidFill>
          </a:ln>
          <a:effectLst/>
        </p:spPr>
        <p:txBody>
          <a:bodyPr vert="horz" wrap="none" lIns="82550" tIns="82550" rIns="0" bIns="80963" numCol="1" spcCol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>
                <a:solidFill>
                  <a:schemeClr val="bg1"/>
                </a:solidFill>
              </a:rPr>
              <a:t>Présentation du vaccin </a:t>
            </a:r>
            <a:r>
              <a:rPr lang="fr-FR" sz="1600" dirty="0" err="1" smtClean="0">
                <a:solidFill>
                  <a:schemeClr val="bg1"/>
                </a:solidFill>
              </a:rPr>
              <a:t>Novavax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3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06836" y="481534"/>
            <a:ext cx="8904261" cy="384721"/>
          </a:xfrm>
        </p:spPr>
        <p:txBody>
          <a:bodyPr/>
          <a:lstStyle/>
          <a:p>
            <a:r>
              <a:rPr lang="fr-FR" dirty="0" smtClean="0"/>
              <a:t>Cadre règlementaire et scientifique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0" y="1121525"/>
            <a:ext cx="11791406" cy="5515725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lang="fr-FR" sz="1600" dirty="0" smtClean="0">
              <a:solidFill>
                <a:srgbClr val="000000"/>
              </a:solidFill>
              <a:latin typeface="Arial"/>
            </a:endParaRP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fr-FR" sz="1600" dirty="0" smtClean="0">
                <a:solidFill>
                  <a:srgbClr val="000000"/>
                </a:solidFill>
                <a:latin typeface="Arial"/>
              </a:rPr>
              <a:t>Autorisation de mise sur le marché conditionnelle délivrée le 20 décembre 2021 par l’Agence européenne du médicament (EMA)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endParaRPr lang="fr-FR" sz="1600" dirty="0" smtClean="0">
              <a:solidFill>
                <a:srgbClr val="000000"/>
              </a:solidFill>
              <a:latin typeface="Arial"/>
            </a:endParaRPr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 smtClean="0"/>
              <a:t>Efficacité </a:t>
            </a:r>
            <a:r>
              <a:rPr lang="fr-FR" sz="1600" dirty="0"/>
              <a:t>après 2 doses : 90 % contre les formes symptomatiques de COVID-19 et protection totale  contre les formes </a:t>
            </a:r>
            <a:r>
              <a:rPr lang="fr-FR" sz="1600" dirty="0" smtClean="0"/>
              <a:t>graves</a:t>
            </a:r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 smtClean="0">
                <a:solidFill>
                  <a:srgbClr val="000000"/>
                </a:solidFill>
                <a:latin typeface="Arial"/>
              </a:rPr>
              <a:t>Bon profil de tolérance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tabLst/>
              <a:defRPr/>
            </a:pPr>
            <a:endParaRPr lang="fr-FR" sz="1600" dirty="0" smtClean="0">
              <a:solidFill>
                <a:srgbClr val="000000"/>
              </a:solidFill>
              <a:latin typeface="Arial"/>
            </a:endParaRP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Avis de la</a:t>
            </a:r>
            <a:r>
              <a:rPr kumimoji="0" lang="fr-FR" sz="16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Haute autorité de santé (14 janvier 2022) et du Conseil d’orientation de la stratégie vaccinale (8 février 2022)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tabLst/>
              <a:defRPr/>
            </a:pPr>
            <a:endParaRPr kumimoji="0" lang="fr-FR" sz="1600" b="0" i="0" u="none" strike="noStrike" kern="120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fr-FR" sz="1600" dirty="0" smtClean="0">
                <a:solidFill>
                  <a:srgbClr val="000000"/>
                </a:solidFill>
                <a:latin typeface="Arial"/>
              </a:rPr>
              <a:t>Indications :</a:t>
            </a:r>
            <a:endParaRPr kumimoji="0" lang="fr-FR" sz="1600" b="0" i="0" u="none" strike="noStrike" kern="120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/>
              <a:t>Pour des primo-vaccinations chez les 18 ans et plus </a:t>
            </a:r>
            <a:r>
              <a:rPr lang="fr-FR" sz="1600" dirty="0" smtClean="0"/>
              <a:t>réticents </a:t>
            </a:r>
            <a:r>
              <a:rPr lang="fr-FR" sz="1600" dirty="0"/>
              <a:t>ou contre-indiqués à l’ARNm</a:t>
            </a:r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/>
              <a:t>Pour un schéma en 2 doses avec un espacement de 21 jours (flexibilité de 18 à 28 </a:t>
            </a:r>
            <a:r>
              <a:rPr lang="fr-FR" sz="1600" dirty="0" smtClean="0"/>
              <a:t>jours)</a:t>
            </a:r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 smtClean="0"/>
              <a:t>Pour compléter un schéma vaccinal initial avec un autre vaccin en cas de refus ou de contre-indication pour une seconde dose du vaccin initial</a:t>
            </a:r>
            <a:endParaRPr lang="fr-FR" sz="1600" dirty="0"/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/>
              <a:t>N’est pas indiqué pour le rappel</a:t>
            </a:r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/>
              <a:t>Peu de données chez les femmes enceintes </a:t>
            </a:r>
            <a:r>
              <a:rPr lang="fr-FR" sz="1600" dirty="0" smtClean="0"/>
              <a:t>(recommandations des vaccins à ARNm) et </a:t>
            </a:r>
            <a:r>
              <a:rPr lang="fr-FR" sz="1600" dirty="0"/>
              <a:t>les personnes </a:t>
            </a:r>
            <a:r>
              <a:rPr lang="fr-FR" sz="1600" dirty="0" smtClean="0"/>
              <a:t>ID</a:t>
            </a:r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 smtClean="0"/>
              <a:t>Une surveillance de 15 minutes est recommandée après la vaccin</a:t>
            </a:r>
            <a:endParaRPr lang="fr-FR" sz="16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ZoneTexte 4"/>
          <p:cNvSpPr txBox="1"/>
          <p:nvPr/>
        </p:nvSpPr>
        <p:spPr>
          <a:xfrm>
            <a:off x="198989" y="3715308"/>
            <a:ext cx="11792714" cy="3037359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621646" y="1006108"/>
            <a:ext cx="569046" cy="2902855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25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180" name="Diapositive think-cell" r:id="rId6" imgW="444" imgH="443" progId="TCLayout.ActiveDocument.1">
                  <p:embed/>
                </p:oleObj>
              </mc:Choice>
              <mc:Fallback>
                <p:oleObj name="Diapositive think-cell" r:id="rId6" imgW="444" imgH="443" progId="TCLayout.ActiveDocument.1">
                  <p:embed/>
                  <p:pic>
                    <p:nvPicPr>
                      <p:cNvPr id="6" name="Objet 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4">
            <a:hlinkClick r:id="" action="ppaction://noaction"/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2455271" y="2599509"/>
            <a:ext cx="6623414" cy="3278777"/>
          </a:xfrm>
          <a:prstGeom prst="rect">
            <a:avLst/>
          </a:prstGeom>
          <a:solidFill>
            <a:schemeClr val="bg2"/>
          </a:solidFill>
          <a:ln w="38100" algn="ctr">
            <a:solidFill>
              <a:schemeClr val="bg1"/>
            </a:solidFill>
          </a:ln>
          <a:effectLst/>
        </p:spPr>
        <p:txBody>
          <a:bodyPr vert="horz" wrap="none" lIns="82550" tIns="82550" rIns="0" bIns="80963" numCol="1" spcCol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Présentation du vaccin </a:t>
            </a:r>
            <a:r>
              <a:rPr lang="fr-FR" sz="1600" dirty="0" err="1" smtClean="0"/>
              <a:t>Novavax</a:t>
            </a: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Approvisionnement et distribution</a:t>
            </a:r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err="1" smtClean="0"/>
              <a:t>P!ace</a:t>
            </a:r>
            <a:r>
              <a:rPr lang="fr-FR" sz="1600" dirty="0" smtClean="0"/>
              <a:t> du vaccin </a:t>
            </a:r>
            <a:r>
              <a:rPr lang="fr-FR" sz="1600" dirty="0" err="1" smtClean="0"/>
              <a:t>Novavax</a:t>
            </a:r>
            <a:r>
              <a:rPr lang="fr-FR" sz="1600" dirty="0" smtClean="0"/>
              <a:t> dans la stratégie vaccinale</a:t>
            </a:r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Communications liées au vaccin </a:t>
            </a:r>
            <a:r>
              <a:rPr lang="fr-FR" sz="1600" dirty="0" err="1" smtClean="0"/>
              <a:t>Novavax</a:t>
            </a: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endParaRPr lang="fr-FR" sz="16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fld id="{DE320244-EB79-459A-B201-0C1E30225BEA}" type="datetime'Agenda'">
              <a:rPr lang="fr-FR" altLang="en-US" smtClean="0">
                <a:latin typeface="+mn-lt"/>
              </a:rPr>
              <a:pPr/>
              <a:t>Agenda</a:t>
            </a:fld>
            <a:endParaRPr lang="fr-FR">
              <a:latin typeface="+mn-lt"/>
            </a:endParaRPr>
          </a:p>
        </p:txBody>
      </p:sp>
      <p:sp>
        <p:nvSpPr>
          <p:cNvPr id="5" name="Text Placeholder 4">
            <a:hlinkClick r:id="" action="ppaction://noaction"/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2455271" y="3082835"/>
            <a:ext cx="3645277" cy="418011"/>
          </a:xfrm>
          <a:prstGeom prst="rect">
            <a:avLst/>
          </a:prstGeom>
          <a:solidFill>
            <a:schemeClr val="accent1"/>
          </a:solidFill>
          <a:ln w="38100" algn="ctr">
            <a:solidFill>
              <a:schemeClr val="bg1"/>
            </a:solidFill>
          </a:ln>
          <a:effectLst/>
        </p:spPr>
        <p:txBody>
          <a:bodyPr vert="horz" wrap="none" lIns="82550" tIns="82550" rIns="0" bIns="80963" numCol="1" spcCol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fr-FR" sz="1600" dirty="0" smtClean="0">
                <a:solidFill>
                  <a:schemeClr val="bg1"/>
                </a:solidFill>
              </a:rPr>
              <a:t>Principales caractéristiques du vaccin</a:t>
            </a:r>
          </a:p>
        </p:txBody>
      </p:sp>
    </p:spTree>
    <p:extLst>
      <p:ext uri="{BB962C8B-B14F-4D97-AF65-F5344CB8AC3E}">
        <p14:creationId xmlns:p14="http://schemas.microsoft.com/office/powerpoint/2010/main" val="67117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06836" y="455554"/>
            <a:ext cx="8904261" cy="384721"/>
          </a:xfrm>
        </p:spPr>
        <p:txBody>
          <a:bodyPr/>
          <a:lstStyle/>
          <a:p>
            <a:r>
              <a:rPr lang="fr-FR" dirty="0" smtClean="0"/>
              <a:t>Principales caractéristiques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-1" y="1112470"/>
            <a:ext cx="12191999" cy="2510969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ZoneTexte 4"/>
          <p:cNvSpPr txBox="1"/>
          <p:nvPr/>
        </p:nvSpPr>
        <p:spPr>
          <a:xfrm>
            <a:off x="198989" y="3715308"/>
            <a:ext cx="11792714" cy="3037359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600" dirty="0">
              <a:solidFill>
                <a:srgbClr val="000000"/>
              </a:solidFill>
              <a:latin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991702" y="1146631"/>
            <a:ext cx="200297" cy="2902855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0316" y="1084955"/>
            <a:ext cx="11236670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dirty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fr-FR" dirty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fr-FR" dirty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dirty="0" smtClean="0"/>
              <a:t>Flacon multi-doses en verre qui contient 10 doses de </a:t>
            </a:r>
            <a:r>
              <a:rPr lang="fr-FR" dirty="0"/>
              <a:t>0,5 </a:t>
            </a:r>
            <a:r>
              <a:rPr lang="fr-FR" dirty="0" err="1" smtClean="0"/>
              <a:t>mL</a:t>
            </a:r>
            <a:endParaRPr lang="fr-FR" dirty="0" smtClean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dirty="0"/>
              <a:t>Une dose de vaccin (0,5 </a:t>
            </a:r>
            <a:r>
              <a:rPr lang="fr-FR" dirty="0" err="1"/>
              <a:t>mL</a:t>
            </a:r>
            <a:r>
              <a:rPr lang="fr-FR" dirty="0"/>
              <a:t>) contient 5 </a:t>
            </a:r>
            <a:r>
              <a:rPr lang="fr-FR" dirty="0"/>
              <a:t>µ</a:t>
            </a:r>
            <a:r>
              <a:rPr lang="fr-FR" dirty="0" smtClean="0"/>
              <a:t>g </a:t>
            </a:r>
            <a:r>
              <a:rPr lang="fr-FR" dirty="0"/>
              <a:t>de protéine Spike S du SARS-CoV-2 + adjuvant (Matrix-M</a:t>
            </a:r>
            <a:r>
              <a:rPr lang="fr-FR" dirty="0" smtClean="0"/>
              <a:t>®)</a:t>
            </a:r>
            <a:endParaRPr lang="fr-FR" dirty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dirty="0"/>
              <a:t>V</a:t>
            </a:r>
            <a:r>
              <a:rPr lang="fr-FR" dirty="0" smtClean="0"/>
              <a:t>accin prêt </a:t>
            </a:r>
            <a:r>
              <a:rPr lang="fr-FR" dirty="0"/>
              <a:t>à </a:t>
            </a:r>
            <a:r>
              <a:rPr lang="fr-FR" dirty="0" smtClean="0"/>
              <a:t>l’emploi ; aucune reconstitution nécessaire</a:t>
            </a:r>
            <a:endParaRPr lang="fr-FR" dirty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dirty="0"/>
              <a:t>Stable 9 mois entre 2 °C et 8 °C flacon </a:t>
            </a:r>
            <a:r>
              <a:rPr lang="fr-FR" dirty="0" smtClean="0"/>
              <a:t>fermé</a:t>
            </a:r>
            <a:endParaRPr lang="fr-FR" dirty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dirty="0"/>
              <a:t>Stable pendant 6 heures entre 2 °C et 25 °C </a:t>
            </a:r>
            <a:r>
              <a:rPr lang="fr-FR" dirty="0" smtClean="0"/>
              <a:t>flacon entamé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dirty="0" smtClean="0"/>
              <a:t>Le produit ne doit pas être congelé</a:t>
            </a:r>
            <a:endParaRPr lang="fr-FR" dirty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dirty="0" smtClean="0"/>
              <a:t>Administré </a:t>
            </a:r>
            <a:r>
              <a:rPr lang="fr-FR" dirty="0"/>
              <a:t>exclusivement par injection </a:t>
            </a:r>
            <a:r>
              <a:rPr lang="fr-FR" dirty="0" err="1" smtClean="0"/>
              <a:t>intra-musculaire</a:t>
            </a:r>
            <a:r>
              <a:rPr lang="fr-FR" dirty="0" smtClean="0"/>
              <a:t> (muscle deltoïde préférentiellement)</a:t>
            </a:r>
            <a:endParaRPr lang="fr-FR" dirty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dirty="0"/>
              <a:t>Ne doit pas être mélangé à d’autres vaccins ou produits médicamenteux dans la même </a:t>
            </a:r>
            <a:r>
              <a:rPr lang="fr-FR" dirty="0" smtClean="0"/>
              <a:t>seringue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586" y="1146631"/>
            <a:ext cx="601027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66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205" name="Diapositive think-cell" r:id="rId6" imgW="444" imgH="443" progId="TCLayout.ActiveDocument.1">
                  <p:embed/>
                </p:oleObj>
              </mc:Choice>
              <mc:Fallback>
                <p:oleObj name="Diapositive think-cell" r:id="rId6" imgW="444" imgH="443" progId="TCLayout.ActiveDocument.1">
                  <p:embed/>
                  <p:pic>
                    <p:nvPicPr>
                      <p:cNvPr id="6" name="Objet 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4">
            <a:hlinkClick r:id="" action="ppaction://noaction"/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2455271" y="2599509"/>
            <a:ext cx="6623414" cy="3278777"/>
          </a:xfrm>
          <a:prstGeom prst="rect">
            <a:avLst/>
          </a:prstGeom>
          <a:solidFill>
            <a:schemeClr val="bg2"/>
          </a:solidFill>
          <a:ln w="38100" algn="ctr">
            <a:solidFill>
              <a:schemeClr val="bg1"/>
            </a:solidFill>
          </a:ln>
          <a:effectLst/>
        </p:spPr>
        <p:txBody>
          <a:bodyPr vert="horz" wrap="none" lIns="82550" tIns="82550" rIns="0" bIns="80963" numCol="1" spcCol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Présentation du vaccin </a:t>
            </a:r>
            <a:r>
              <a:rPr lang="fr-FR" sz="1600" dirty="0" err="1" smtClean="0"/>
              <a:t>Novavax</a:t>
            </a: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Principales caractéristiques du vaccin</a:t>
            </a:r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Approvisionnement et distribution</a:t>
            </a:r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Place du vaccin </a:t>
            </a:r>
            <a:r>
              <a:rPr lang="fr-FR" sz="1600" dirty="0" err="1" smtClean="0"/>
              <a:t>Novavax</a:t>
            </a:r>
            <a:r>
              <a:rPr lang="fr-FR" sz="1600" dirty="0" smtClean="0"/>
              <a:t> dans la stratégie vaccinale</a:t>
            </a:r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Communication liée au vaccin </a:t>
            </a:r>
            <a:r>
              <a:rPr lang="fr-FR" sz="1600" dirty="0" err="1" smtClean="0"/>
              <a:t>Novavax</a:t>
            </a: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endParaRPr lang="fr-FR" sz="16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fld id="{DE320244-EB79-459A-B201-0C1E30225BEA}" type="datetime'Agenda'">
              <a:rPr lang="fr-FR" altLang="en-US" smtClean="0">
                <a:latin typeface="+mn-lt"/>
              </a:rPr>
              <a:pPr/>
              <a:t>Agenda</a:t>
            </a:fld>
            <a:endParaRPr lang="fr-FR">
              <a:latin typeface="+mn-lt"/>
            </a:endParaRPr>
          </a:p>
        </p:txBody>
      </p:sp>
      <p:sp>
        <p:nvSpPr>
          <p:cNvPr id="5" name="Text Placeholder 4">
            <a:hlinkClick r:id="" action="ppaction://noaction"/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2455272" y="3526973"/>
            <a:ext cx="3253198" cy="418011"/>
          </a:xfrm>
          <a:prstGeom prst="rect">
            <a:avLst/>
          </a:prstGeom>
          <a:solidFill>
            <a:schemeClr val="accent1"/>
          </a:solidFill>
          <a:ln w="38100" algn="ctr">
            <a:solidFill>
              <a:schemeClr val="bg1"/>
            </a:solidFill>
          </a:ln>
          <a:effectLst/>
        </p:spPr>
        <p:txBody>
          <a:bodyPr vert="horz" wrap="none" lIns="82550" tIns="82550" rIns="0" bIns="80963" numCol="1" spcCol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fr-FR" sz="1600" dirty="0" smtClean="0">
                <a:solidFill>
                  <a:schemeClr val="bg1"/>
                </a:solidFill>
              </a:rPr>
              <a:t>Approvisionnement et distribution</a:t>
            </a:r>
          </a:p>
        </p:txBody>
      </p:sp>
    </p:spTree>
    <p:extLst>
      <p:ext uri="{BB962C8B-B14F-4D97-AF65-F5344CB8AC3E}">
        <p14:creationId xmlns:p14="http://schemas.microsoft.com/office/powerpoint/2010/main" val="326475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06836" y="455554"/>
            <a:ext cx="8904261" cy="384721"/>
          </a:xfrm>
        </p:spPr>
        <p:txBody>
          <a:bodyPr/>
          <a:lstStyle/>
          <a:p>
            <a:r>
              <a:rPr lang="fr-FR" dirty="0"/>
              <a:t>A</a:t>
            </a:r>
            <a:r>
              <a:rPr lang="fr-FR" dirty="0" smtClean="0"/>
              <a:t>pprovisionnement et distribution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5627E8-4CBF-42B3-930A-815EB672D7C3}" type="datetime1">
              <a:rPr lang="fr-FR" cap="all" smtClean="0"/>
              <a:t>24/02/2022</a:t>
            </a:fld>
            <a:endParaRPr lang="fr-FR" cap="all" dirty="0"/>
          </a:p>
        </p:txBody>
      </p:sp>
      <p:sp>
        <p:nvSpPr>
          <p:cNvPr id="6" name="ZoneTexte 5"/>
          <p:cNvSpPr txBox="1"/>
          <p:nvPr/>
        </p:nvSpPr>
        <p:spPr>
          <a:xfrm>
            <a:off x="198989" y="1143730"/>
            <a:ext cx="5721532" cy="1995687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smtClean="0"/>
          </a:p>
        </p:txBody>
      </p:sp>
      <p:sp>
        <p:nvSpPr>
          <p:cNvPr id="8" name="ZoneTexte 4"/>
          <p:cNvSpPr txBox="1"/>
          <p:nvPr/>
        </p:nvSpPr>
        <p:spPr>
          <a:xfrm>
            <a:off x="198988" y="3715308"/>
            <a:ext cx="11993011" cy="3037359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1600" b="1" dirty="0" smtClean="0"/>
              <a:t>Distribution en centres de vaccination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  <a:buNone/>
            </a:pPr>
            <a:endParaRPr lang="fr-FR" sz="1600" dirty="0" smtClean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fr-FR" sz="1600" dirty="0" smtClean="0"/>
              <a:t>Premier temps : alimentation prioritaire de quelques centres de vaccination (au moins un par département, option permettant de mettre le plus rapidement les premières doses à </a:t>
            </a:r>
            <a:r>
              <a:rPr lang="fr-FR" sz="1600" dirty="0"/>
              <a:t>la disposition de nos </a:t>
            </a:r>
            <a:r>
              <a:rPr lang="fr-FR" sz="1600" dirty="0" smtClean="0"/>
              <a:t>concitoyens). Les </a:t>
            </a:r>
            <a:r>
              <a:rPr lang="fr-FR" sz="1600" dirty="0"/>
              <a:t>professionnels de santé de ville qui souhaitent vacciner avec ce vaccin pourront s’approvisionner auprès de ces centres</a:t>
            </a:r>
            <a:r>
              <a:rPr lang="fr-FR" sz="1600" dirty="0" smtClean="0"/>
              <a:t>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1600" dirty="0" smtClean="0"/>
              <a:t> </a:t>
            </a:r>
            <a:endParaRPr lang="fr-FR" sz="160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fr-FR" sz="1600" dirty="0" smtClean="0"/>
              <a:t>Second </a:t>
            </a:r>
            <a:r>
              <a:rPr lang="fr-FR" sz="1600" dirty="0"/>
              <a:t>temps </a:t>
            </a:r>
            <a:r>
              <a:rPr lang="fr-FR" sz="1600" dirty="0" smtClean="0"/>
              <a:t>: </a:t>
            </a:r>
            <a:r>
              <a:rPr lang="fr-FR" sz="1600" dirty="0"/>
              <a:t>en fonction des demandes, et de l’évolution de l’armement des centres, les livraisons pourraient être assurées directement auprès des professionnels de ville après commandes passées sur le portail des pharmacies d’officine</a:t>
            </a:r>
            <a:r>
              <a:rPr lang="fr-FR" sz="1600" dirty="0" smtClean="0"/>
              <a:t>.</a:t>
            </a:r>
            <a:endParaRPr lang="fr-FR" sz="16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fr-FR" sz="1600" dirty="0" smtClean="0"/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fr-FR" sz="1600" dirty="0"/>
          </a:p>
          <a:p>
            <a:pPr>
              <a:spcBef>
                <a:spcPts val="300"/>
              </a:spcBef>
              <a:spcAft>
                <a:spcPts val="300"/>
              </a:spcAft>
              <a:buNone/>
            </a:pPr>
            <a:endParaRPr lang="fr-FR" sz="1600" dirty="0" smtClean="0"/>
          </a:p>
        </p:txBody>
      </p:sp>
      <p:sp>
        <p:nvSpPr>
          <p:cNvPr id="9" name="ZoneTexte 8"/>
          <p:cNvSpPr txBox="1"/>
          <p:nvPr/>
        </p:nvSpPr>
        <p:spPr>
          <a:xfrm>
            <a:off x="104503" y="1146631"/>
            <a:ext cx="12087497" cy="243259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600" b="1" dirty="0" smtClean="0"/>
              <a:t>Approvisionnement et répartitions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b="1" dirty="0" smtClean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fr-FR" sz="1600" dirty="0" smtClean="0"/>
              <a:t>France : premier pays européen livré avec environ 1,1 million de doses mercredi 23 février 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600" dirty="0" smtClean="0"/>
              <a:t>600K doses fléchées vers les Outre-mer</a:t>
            </a:r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fr-FR" sz="1600" dirty="0" smtClean="0"/>
              <a:t>Envoi </a:t>
            </a:r>
            <a:r>
              <a:rPr lang="fr-FR" sz="1600" dirty="0"/>
              <a:t>initial de 120K doses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1600" dirty="0" smtClean="0"/>
              <a:t>500K doses réparties en métropole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fr-FR" sz="1600" dirty="0" smtClean="0"/>
          </a:p>
        </p:txBody>
      </p:sp>
    </p:spTree>
    <p:extLst>
      <p:ext uri="{BB962C8B-B14F-4D97-AF65-F5344CB8AC3E}">
        <p14:creationId xmlns:p14="http://schemas.microsoft.com/office/powerpoint/2010/main" val="28352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6380" y="537804"/>
            <a:ext cx="10120883" cy="384721"/>
          </a:xfrm>
        </p:spPr>
        <p:txBody>
          <a:bodyPr/>
          <a:lstStyle/>
          <a:p>
            <a:r>
              <a:rPr lang="fr-FR" dirty="0" smtClean="0"/>
              <a:t>Schéma logistique de distribution du vaccin vers les PUI</a:t>
            </a:r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2450974" y="1553040"/>
            <a:ext cx="2003579" cy="2465121"/>
          </a:xfrm>
          <a:prstGeom prst="roundRect">
            <a:avLst>
              <a:gd name="adj" fmla="val 4099"/>
            </a:avLst>
          </a:prstGeom>
          <a:solidFill>
            <a:schemeClr val="accent4">
              <a:lumMod val="40000"/>
              <a:lumOff val="60000"/>
              <a:alpha val="26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8679376" y="1544715"/>
            <a:ext cx="1493794" cy="2179966"/>
          </a:xfrm>
          <a:prstGeom prst="roundRect">
            <a:avLst>
              <a:gd name="adj" fmla="val 4099"/>
            </a:avLst>
          </a:prstGeom>
          <a:solidFill>
            <a:schemeClr val="accent4">
              <a:lumMod val="40000"/>
              <a:lumOff val="60000"/>
              <a:alpha val="26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5175138" y="1544714"/>
            <a:ext cx="1920788" cy="3452117"/>
          </a:xfrm>
          <a:prstGeom prst="roundRect">
            <a:avLst>
              <a:gd name="adj" fmla="val 4099"/>
            </a:avLst>
          </a:prstGeom>
          <a:solidFill>
            <a:schemeClr val="accent4">
              <a:lumMod val="40000"/>
              <a:lumOff val="60000"/>
              <a:alpha val="26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71" y="2243577"/>
            <a:ext cx="719382" cy="66774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598" y="2310296"/>
            <a:ext cx="423259" cy="392880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E572926-D0D1-4376-8941-CEE8C3BAA280}"/>
              </a:ext>
            </a:extLst>
          </p:cNvPr>
          <p:cNvCxnSpPr>
            <a:cxnSpLocks/>
            <a:stCxn id="35" idx="6"/>
            <a:endCxn id="15" idx="2"/>
          </p:cNvCxnSpPr>
          <p:nvPr/>
        </p:nvCxnSpPr>
        <p:spPr>
          <a:xfrm>
            <a:off x="1363591" y="2779351"/>
            <a:ext cx="7996557" cy="12751"/>
          </a:xfrm>
          <a:prstGeom prst="line">
            <a:avLst/>
          </a:prstGeom>
          <a:ln w="76200">
            <a:solidFill>
              <a:srgbClr val="3C27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/>
        </p:nvSpPr>
        <p:spPr>
          <a:xfrm>
            <a:off x="1812144" y="2730184"/>
            <a:ext cx="115211" cy="106942"/>
          </a:xfrm>
          <a:prstGeom prst="ellipse">
            <a:avLst/>
          </a:prstGeom>
          <a:solidFill>
            <a:srgbClr val="37373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9360148" y="2738631"/>
            <a:ext cx="115211" cy="106942"/>
          </a:xfrm>
          <a:prstGeom prst="ellipse">
            <a:avLst/>
          </a:prstGeom>
          <a:solidFill>
            <a:srgbClr val="37373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rackerNum 125">
            <a:extLst>
              <a:ext uri="{FF2B5EF4-FFF2-40B4-BE49-F238E27FC236}">
                <a16:creationId xmlns:a16="http://schemas.microsoft.com/office/drawing/2014/main" id="{699B5AC0-802B-48BB-B0AE-0D13FF43DEF7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779742" y="2891795"/>
            <a:ext cx="211241" cy="192685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7" name="TrackerNum 125">
            <a:extLst>
              <a:ext uri="{FF2B5EF4-FFF2-40B4-BE49-F238E27FC236}">
                <a16:creationId xmlns:a16="http://schemas.microsoft.com/office/drawing/2014/main" id="{699B5AC0-802B-48BB-B0AE-0D13FF43DEF7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6053785" y="2879759"/>
            <a:ext cx="211241" cy="192685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741" y="2361070"/>
            <a:ext cx="428378" cy="316864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E572926-D0D1-4376-8941-CEE8C3BAA280}"/>
              </a:ext>
            </a:extLst>
          </p:cNvPr>
          <p:cNvCxnSpPr>
            <a:cxnSpLocks/>
          </p:cNvCxnSpPr>
          <p:nvPr/>
        </p:nvCxnSpPr>
        <p:spPr>
          <a:xfrm>
            <a:off x="7960477" y="5505077"/>
            <a:ext cx="1259852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7970208" y="5572917"/>
            <a:ext cx="1520891" cy="21600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278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Transport +2°C/+8°C</a:t>
            </a:r>
          </a:p>
        </p:txBody>
      </p:sp>
      <p:sp>
        <p:nvSpPr>
          <p:cNvPr id="21" name="Ellipse 20"/>
          <p:cNvSpPr/>
          <p:nvPr/>
        </p:nvSpPr>
        <p:spPr>
          <a:xfrm>
            <a:off x="6101801" y="2729993"/>
            <a:ext cx="115211" cy="106942"/>
          </a:xfrm>
          <a:prstGeom prst="ellipse">
            <a:avLst/>
          </a:prstGeom>
          <a:solidFill>
            <a:srgbClr val="37373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TextBox 185">
            <a:extLst>
              <a:ext uri="{FF2B5EF4-FFF2-40B4-BE49-F238E27FC236}">
                <a16:creationId xmlns:a16="http://schemas.microsoft.com/office/drawing/2014/main" id="{B8FF4DCD-1D3E-426B-9FEA-5CC8F6F211D4}"/>
              </a:ext>
            </a:extLst>
          </p:cNvPr>
          <p:cNvSpPr txBox="1">
            <a:spLocks/>
          </p:cNvSpPr>
          <p:nvPr/>
        </p:nvSpPr>
        <p:spPr bwMode="gray">
          <a:xfrm>
            <a:off x="5242805" y="1616774"/>
            <a:ext cx="1757775" cy="221018"/>
          </a:xfrm>
          <a:prstGeom prst="rect">
            <a:avLst/>
          </a:prstGeom>
        </p:spPr>
        <p:txBody>
          <a:bodyPr vert="horz" wrap="square" lIns="0" tIns="0" rIns="0" bIns="36000" rtlCol="0" anchor="b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defRPr sz="9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92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 DÉPOSITAIRES SPF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04192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513" y="4540247"/>
            <a:ext cx="396768" cy="396768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12" y="4463514"/>
            <a:ext cx="526923" cy="419893"/>
          </a:xfrm>
          <a:prstGeom prst="rect">
            <a:avLst/>
          </a:prstGeom>
        </p:spPr>
      </p:pic>
      <p:sp>
        <p:nvSpPr>
          <p:cNvPr id="25" name="TextBox 166">
            <a:extLst>
              <a:ext uri="{FF2B5EF4-FFF2-40B4-BE49-F238E27FC236}">
                <a16:creationId xmlns:a16="http://schemas.microsoft.com/office/drawing/2014/main" id="{741ACFC1-9FCD-4DBF-A4F3-F4B78799FD60}"/>
              </a:ext>
            </a:extLst>
          </p:cNvPr>
          <p:cNvSpPr txBox="1"/>
          <p:nvPr/>
        </p:nvSpPr>
        <p:spPr>
          <a:xfrm>
            <a:off x="1022424" y="5113345"/>
            <a:ext cx="1477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Plateformes zonales DM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4D4D4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5872" y="5509818"/>
            <a:ext cx="370369" cy="370369"/>
          </a:xfrm>
          <a:prstGeom prst="rect">
            <a:avLst/>
          </a:prstGeom>
        </p:spPr>
      </p:pic>
      <p:sp>
        <p:nvSpPr>
          <p:cNvPr id="27" name="Ellipse 26"/>
          <p:cNvSpPr/>
          <p:nvPr/>
        </p:nvSpPr>
        <p:spPr>
          <a:xfrm>
            <a:off x="1936673" y="4996832"/>
            <a:ext cx="108000" cy="108000"/>
          </a:xfrm>
          <a:prstGeom prst="ellipse">
            <a:avLst/>
          </a:prstGeom>
          <a:solidFill>
            <a:srgbClr val="37373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704" y="2291193"/>
            <a:ext cx="423259" cy="392880"/>
          </a:xfrm>
          <a:prstGeom prst="rect">
            <a:avLst/>
          </a:prstGeom>
        </p:spPr>
      </p:pic>
      <p:sp>
        <p:nvSpPr>
          <p:cNvPr id="29" name="Ellipse 28"/>
          <p:cNvSpPr/>
          <p:nvPr/>
        </p:nvSpPr>
        <p:spPr>
          <a:xfrm>
            <a:off x="7617250" y="2725595"/>
            <a:ext cx="115211" cy="106942"/>
          </a:xfrm>
          <a:prstGeom prst="ellipse">
            <a:avLst/>
          </a:prstGeom>
          <a:solidFill>
            <a:srgbClr val="37373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TextBox 185">
            <a:extLst>
              <a:ext uri="{FF2B5EF4-FFF2-40B4-BE49-F238E27FC236}">
                <a16:creationId xmlns:a16="http://schemas.microsoft.com/office/drawing/2014/main" id="{B8FF4DCD-1D3E-426B-9FEA-5CC8F6F211D4}"/>
              </a:ext>
            </a:extLst>
          </p:cNvPr>
          <p:cNvSpPr txBox="1">
            <a:spLocks/>
          </p:cNvSpPr>
          <p:nvPr/>
        </p:nvSpPr>
        <p:spPr bwMode="gray">
          <a:xfrm>
            <a:off x="8588199" y="1656515"/>
            <a:ext cx="1578297" cy="221018"/>
          </a:xfrm>
          <a:prstGeom prst="rect">
            <a:avLst/>
          </a:prstGeom>
        </p:spPr>
        <p:txBody>
          <a:bodyPr vert="horz" wrap="square" lIns="0" tIns="0" rIns="0" bIns="36000" rtlCol="0" anchor="b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defRPr sz="9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4192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PUIs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04192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rackerNum 125">
            <a:extLst>
              <a:ext uri="{FF2B5EF4-FFF2-40B4-BE49-F238E27FC236}">
                <a16:creationId xmlns:a16="http://schemas.microsoft.com/office/drawing/2014/main" id="{699B5AC0-802B-48BB-B0AE-0D13FF43DEF7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>
          <a:xfrm>
            <a:off x="9324295" y="2894310"/>
            <a:ext cx="211241" cy="192685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TextBox 122">
            <a:extLst>
              <a:ext uri="{FF2B5EF4-FFF2-40B4-BE49-F238E27FC236}">
                <a16:creationId xmlns:a16="http://schemas.microsoft.com/office/drawing/2014/main" id="{27FAEF27-5476-47D9-850C-38888884934C}"/>
              </a:ext>
            </a:extLst>
          </p:cNvPr>
          <p:cNvSpPr txBox="1">
            <a:spLocks/>
          </p:cNvSpPr>
          <p:nvPr/>
        </p:nvSpPr>
        <p:spPr bwMode="gray">
          <a:xfrm>
            <a:off x="8473894" y="3266840"/>
            <a:ext cx="1839985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defRPr sz="9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Stockage </a:t>
            </a:r>
            <a:b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en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+2°C/+8°C</a:t>
            </a:r>
          </a:p>
        </p:txBody>
      </p:sp>
      <p:cxnSp>
        <p:nvCxnSpPr>
          <p:cNvPr id="33" name="Connecteur en angle 32"/>
          <p:cNvCxnSpPr>
            <a:stCxn id="27" idx="6"/>
            <a:endCxn id="31" idx="2"/>
          </p:cNvCxnSpPr>
          <p:nvPr/>
        </p:nvCxnSpPr>
        <p:spPr>
          <a:xfrm flipV="1">
            <a:off x="2044673" y="2990653"/>
            <a:ext cx="7279622" cy="2060179"/>
          </a:xfrm>
          <a:prstGeom prst="bentConnector3">
            <a:avLst>
              <a:gd name="adj1" fmla="val 77390"/>
            </a:avLst>
          </a:prstGeom>
          <a:ln w="76200">
            <a:solidFill>
              <a:srgbClr val="007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llipse 33"/>
          <p:cNvSpPr/>
          <p:nvPr/>
        </p:nvSpPr>
        <p:spPr>
          <a:xfrm>
            <a:off x="2864568" y="5001665"/>
            <a:ext cx="115211" cy="106942"/>
          </a:xfrm>
          <a:prstGeom prst="ellipse">
            <a:avLst/>
          </a:prstGeom>
          <a:solidFill>
            <a:srgbClr val="37373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Ellipse 34"/>
          <p:cNvSpPr/>
          <p:nvPr/>
        </p:nvSpPr>
        <p:spPr>
          <a:xfrm>
            <a:off x="1255591" y="2725351"/>
            <a:ext cx="108000" cy="108000"/>
          </a:xfrm>
          <a:prstGeom prst="ellipse">
            <a:avLst/>
          </a:prstGeom>
          <a:solidFill>
            <a:srgbClr val="37373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à coins arrondis 35"/>
          <p:cNvSpPr/>
          <p:nvPr/>
        </p:nvSpPr>
        <p:spPr>
          <a:xfrm>
            <a:off x="10173170" y="3847888"/>
            <a:ext cx="1790293" cy="71081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Durée de vie avant péremption 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 mois max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FBECD7-1F51-4C64-90D0-3164EA48DDBE}"/>
              </a:ext>
            </a:extLst>
          </p:cNvPr>
          <p:cNvGrpSpPr/>
          <p:nvPr/>
        </p:nvGrpSpPr>
        <p:grpSpPr>
          <a:xfrm>
            <a:off x="5223312" y="2130870"/>
            <a:ext cx="836238" cy="395695"/>
            <a:chOff x="4081547" y="3033305"/>
            <a:chExt cx="836238" cy="395695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45309B4E-B001-4F1C-89A6-92FB4AF5C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2360" y="3159366"/>
              <a:ext cx="269634" cy="269634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612B0701-F07B-43A9-9E83-AD218F437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1547" y="3033305"/>
              <a:ext cx="230535" cy="230535"/>
            </a:xfrm>
            <a:prstGeom prst="rect">
              <a:avLst/>
            </a:prstGeom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5B9A2AB0-E600-494E-9367-851F7D818DA2}"/>
                </a:ext>
              </a:extLst>
            </p:cNvPr>
            <p:cNvSpPr txBox="1"/>
            <p:nvPr/>
          </p:nvSpPr>
          <p:spPr>
            <a:xfrm>
              <a:off x="4527939" y="3129315"/>
              <a:ext cx="389846" cy="276999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marL="0" marR="0" lvl="0" indent="0" algn="l" defTabSz="5194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D4D4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+2° à +8°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8AFBECD7-1F51-4C64-90D0-3164EA48DDBE}"/>
              </a:ext>
            </a:extLst>
          </p:cNvPr>
          <p:cNvGrpSpPr/>
          <p:nvPr/>
        </p:nvGrpSpPr>
        <p:grpSpPr>
          <a:xfrm>
            <a:off x="9333595" y="1981565"/>
            <a:ext cx="836238" cy="421821"/>
            <a:chOff x="4133799" y="2981053"/>
            <a:chExt cx="836238" cy="421821"/>
          </a:xfrm>
        </p:grpSpPr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45309B4E-B001-4F1C-89A6-92FB4AF5C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4612" y="3133240"/>
              <a:ext cx="269634" cy="269634"/>
            </a:xfrm>
            <a:prstGeom prst="rect">
              <a:avLst/>
            </a:prstGeom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612B0701-F07B-43A9-9E83-AD218F437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3799" y="2981053"/>
              <a:ext cx="230535" cy="230535"/>
            </a:xfrm>
            <a:prstGeom prst="rect">
              <a:avLst/>
            </a:prstGeom>
          </p:spPr>
        </p:pic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5B9A2AB0-E600-494E-9367-851F7D818DA2}"/>
                </a:ext>
              </a:extLst>
            </p:cNvPr>
            <p:cNvSpPr txBox="1"/>
            <p:nvPr/>
          </p:nvSpPr>
          <p:spPr>
            <a:xfrm>
              <a:off x="4580191" y="3077063"/>
              <a:ext cx="389846" cy="276999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marL="0" marR="0" lvl="0" indent="0" algn="l" defTabSz="5194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D4D4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+2° à +8°</a:t>
              </a:r>
            </a:p>
          </p:txBody>
        </p:sp>
      </p:grpSp>
      <p:pic>
        <p:nvPicPr>
          <p:cNvPr id="45" name="Picture 6" descr="Novavax, Inc. « Logos &amp; Brands Directory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91" y="3196663"/>
            <a:ext cx="839267" cy="15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rackerNum 125">
            <a:extLst>
              <a:ext uri="{FF2B5EF4-FFF2-40B4-BE49-F238E27FC236}">
                <a16:creationId xmlns:a16="http://schemas.microsoft.com/office/drawing/2014/main" id="{699B5AC0-802B-48BB-B0AE-0D13FF43DEF7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3343774" y="2888085"/>
            <a:ext cx="211241" cy="192685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pic>
        <p:nvPicPr>
          <p:cNvPr id="47" name="Image 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730" y="2369396"/>
            <a:ext cx="428378" cy="316864"/>
          </a:xfrm>
          <a:prstGeom prst="rect">
            <a:avLst/>
          </a:prstGeom>
        </p:spPr>
      </p:pic>
      <p:sp>
        <p:nvSpPr>
          <p:cNvPr id="48" name="TextBox 185">
            <a:extLst>
              <a:ext uri="{FF2B5EF4-FFF2-40B4-BE49-F238E27FC236}">
                <a16:creationId xmlns:a16="http://schemas.microsoft.com/office/drawing/2014/main" id="{B8FF4DCD-1D3E-426B-9FEA-5CC8F6F211D4}"/>
              </a:ext>
            </a:extLst>
          </p:cNvPr>
          <p:cNvSpPr txBox="1">
            <a:spLocks/>
          </p:cNvSpPr>
          <p:nvPr/>
        </p:nvSpPr>
        <p:spPr bwMode="gray">
          <a:xfrm>
            <a:off x="2472149" y="1564880"/>
            <a:ext cx="1906201" cy="405683"/>
          </a:xfrm>
          <a:prstGeom prst="rect">
            <a:avLst/>
          </a:prstGeom>
        </p:spPr>
        <p:txBody>
          <a:bodyPr vert="horz" wrap="square" lIns="0" tIns="0" rIns="0" bIns="36000" rtlCol="0" anchor="b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defRPr sz="9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92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DÉPOSITAIRE*</a:t>
            </a:r>
            <a:b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92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4192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Stock central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04192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TextBox 122">
            <a:extLst>
              <a:ext uri="{FF2B5EF4-FFF2-40B4-BE49-F238E27FC236}">
                <a16:creationId xmlns:a16="http://schemas.microsoft.com/office/drawing/2014/main" id="{27FAEF27-5476-47D9-850C-38888884934C}"/>
              </a:ext>
            </a:extLst>
          </p:cNvPr>
          <p:cNvSpPr txBox="1">
            <a:spLocks/>
          </p:cNvSpPr>
          <p:nvPr/>
        </p:nvSpPr>
        <p:spPr bwMode="gray">
          <a:xfrm>
            <a:off x="2504875" y="3130259"/>
            <a:ext cx="1840747" cy="81560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defRPr sz="9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Stockage en +2°C/+8°C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Préparation à la caisse de 30 boites/boite de 10 flacons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AFBECD7-1F51-4C64-90D0-3164EA48DDBE}"/>
              </a:ext>
            </a:extLst>
          </p:cNvPr>
          <p:cNvGrpSpPr/>
          <p:nvPr/>
        </p:nvGrpSpPr>
        <p:grpSpPr>
          <a:xfrm>
            <a:off x="2538701" y="2139196"/>
            <a:ext cx="836238" cy="395695"/>
            <a:chOff x="4081547" y="3033305"/>
            <a:chExt cx="836238" cy="395695"/>
          </a:xfrm>
        </p:grpSpPr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45309B4E-B001-4F1C-89A6-92FB4AF5C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2360" y="3159366"/>
              <a:ext cx="269634" cy="269634"/>
            </a:xfrm>
            <a:prstGeom prst="rect">
              <a:avLst/>
            </a:prstGeom>
          </p:spPr>
        </p:pic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12B0701-F07B-43A9-9E83-AD218F437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1547" y="3033305"/>
              <a:ext cx="230535" cy="230535"/>
            </a:xfrm>
            <a:prstGeom prst="rect">
              <a:avLst/>
            </a:prstGeom>
          </p:spPr>
        </p:pic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5B9A2AB0-E600-494E-9367-851F7D818DA2}"/>
                </a:ext>
              </a:extLst>
            </p:cNvPr>
            <p:cNvSpPr txBox="1"/>
            <p:nvPr/>
          </p:nvSpPr>
          <p:spPr>
            <a:xfrm>
              <a:off x="4527939" y="3129315"/>
              <a:ext cx="389846" cy="276999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marL="0" marR="0" lvl="0" indent="0" algn="l" defTabSz="5194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D4D4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+2° à +8°</a:t>
              </a:r>
            </a:p>
          </p:txBody>
        </p:sp>
      </p:grpSp>
      <p:pic>
        <p:nvPicPr>
          <p:cNvPr id="54" name="Image 5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152" y="2291193"/>
            <a:ext cx="423259" cy="392880"/>
          </a:xfrm>
          <a:prstGeom prst="rect">
            <a:avLst/>
          </a:prstGeom>
        </p:spPr>
      </p:pic>
      <p:sp>
        <p:nvSpPr>
          <p:cNvPr id="55" name="Ellipse 54"/>
          <p:cNvSpPr/>
          <p:nvPr/>
        </p:nvSpPr>
        <p:spPr>
          <a:xfrm>
            <a:off x="4803698" y="2725595"/>
            <a:ext cx="115211" cy="106942"/>
          </a:xfrm>
          <a:prstGeom prst="ellipse">
            <a:avLst/>
          </a:prstGeom>
          <a:solidFill>
            <a:srgbClr val="37373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0E572926-D0D1-4376-8941-CEE8C3BAA280}"/>
              </a:ext>
            </a:extLst>
          </p:cNvPr>
          <p:cNvCxnSpPr>
            <a:cxnSpLocks/>
          </p:cNvCxnSpPr>
          <p:nvPr/>
        </p:nvCxnSpPr>
        <p:spPr>
          <a:xfrm>
            <a:off x="9526903" y="5505077"/>
            <a:ext cx="977134" cy="0"/>
          </a:xfrm>
          <a:prstGeom prst="line">
            <a:avLst/>
          </a:prstGeom>
          <a:ln w="76200">
            <a:solidFill>
              <a:srgbClr val="007C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>
            <a:off x="9491099" y="5573405"/>
            <a:ext cx="1193031" cy="21600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C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Transport ambiant</a:t>
            </a:r>
          </a:p>
        </p:txBody>
      </p:sp>
      <p:sp>
        <p:nvSpPr>
          <p:cNvPr id="58" name="Accolade fermante 57"/>
          <p:cNvSpPr/>
          <p:nvPr/>
        </p:nvSpPr>
        <p:spPr>
          <a:xfrm rot="5400000">
            <a:off x="6077179" y="2681169"/>
            <a:ext cx="152986" cy="136800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275251" y="3448827"/>
            <a:ext cx="1807347" cy="151619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Réception en 2-8°C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Préparation à la boite de 10 flacons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Expédition en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2-8°C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Stockage des </a:t>
            </a:r>
            <a:r>
              <a:rPr kumimoji="0" lang="fr-FR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qtés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 résiduelles liées à l’arrondi logistique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  <a:sym typeface="Wingdings" panose="05000000000000000000" pitchFamily="2" charset="2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60" name="TextBox 122">
            <a:extLst>
              <a:ext uri="{FF2B5EF4-FFF2-40B4-BE49-F238E27FC236}">
                <a16:creationId xmlns:a16="http://schemas.microsoft.com/office/drawing/2014/main" id="{27FAEF27-5476-47D9-850C-38888884934C}"/>
              </a:ext>
            </a:extLst>
          </p:cNvPr>
          <p:cNvSpPr txBox="1">
            <a:spLocks/>
          </p:cNvSpPr>
          <p:nvPr/>
        </p:nvSpPr>
        <p:spPr bwMode="gray">
          <a:xfrm>
            <a:off x="5242613" y="3069663"/>
            <a:ext cx="1839985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defRPr sz="9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Transit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en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+2°C/+8°C</a:t>
            </a:r>
          </a:p>
        </p:txBody>
      </p:sp>
      <p:pic>
        <p:nvPicPr>
          <p:cNvPr id="61" name="Image 6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329" y="2302101"/>
            <a:ext cx="409575" cy="4191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044673" y="6296297"/>
            <a:ext cx="7175656" cy="398662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  <a:buNone/>
            </a:pPr>
            <a:endParaRPr lang="fr-FR" sz="1200" dirty="0" smtClean="0"/>
          </a:p>
        </p:txBody>
      </p:sp>
    </p:spTree>
    <p:extLst>
      <p:ext uri="{BB962C8B-B14F-4D97-AF65-F5344CB8AC3E}">
        <p14:creationId xmlns:p14="http://schemas.microsoft.com/office/powerpoint/2010/main" val="110576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229" name="Diapositive think-cell" r:id="rId6" imgW="444" imgH="443" progId="TCLayout.ActiveDocument.1">
                  <p:embed/>
                </p:oleObj>
              </mc:Choice>
              <mc:Fallback>
                <p:oleObj name="Diapositive think-cell" r:id="rId6" imgW="444" imgH="443" progId="TCLayout.ActiveDocument.1">
                  <p:embed/>
                  <p:pic>
                    <p:nvPicPr>
                      <p:cNvPr id="6" name="Objet 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4">
            <a:hlinkClick r:id="" action="ppaction://noaction"/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2455271" y="2599509"/>
            <a:ext cx="6623414" cy="3278777"/>
          </a:xfrm>
          <a:prstGeom prst="rect">
            <a:avLst/>
          </a:prstGeom>
          <a:solidFill>
            <a:schemeClr val="bg2"/>
          </a:solidFill>
          <a:ln w="38100" algn="ctr">
            <a:solidFill>
              <a:schemeClr val="bg1"/>
            </a:solidFill>
          </a:ln>
          <a:effectLst/>
        </p:spPr>
        <p:txBody>
          <a:bodyPr vert="horz" wrap="none" lIns="82550" tIns="82550" rIns="0" bIns="80963" numCol="1" spcCol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Présentation du vaccin </a:t>
            </a:r>
            <a:r>
              <a:rPr lang="fr-FR" sz="1600" dirty="0" err="1" smtClean="0"/>
              <a:t>Novavax</a:t>
            </a: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Principales caractéristiques du vaccin</a:t>
            </a:r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Approvisionnement et distribution</a:t>
            </a:r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Place du vaccin </a:t>
            </a:r>
            <a:r>
              <a:rPr lang="fr-FR" sz="1600" dirty="0" err="1" smtClean="0"/>
              <a:t>Novavax</a:t>
            </a:r>
            <a:r>
              <a:rPr lang="fr-FR" sz="1600" dirty="0" smtClean="0"/>
              <a:t> dans la stratégie vaccinale</a:t>
            </a:r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Communication liée au vaccin </a:t>
            </a:r>
            <a:r>
              <a:rPr lang="fr-FR" sz="1600" dirty="0" err="1" smtClean="0"/>
              <a:t>Novavax</a:t>
            </a: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endParaRPr lang="fr-FR" sz="16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fld id="{DE320244-EB79-459A-B201-0C1E30225BEA}" type="datetime'Agenda'">
              <a:rPr lang="fr-FR" altLang="en-US" smtClean="0">
                <a:latin typeface="+mn-lt"/>
              </a:rPr>
              <a:pPr/>
              <a:t>Agenda</a:t>
            </a:fld>
            <a:endParaRPr lang="fr-FR">
              <a:latin typeface="+mn-lt"/>
            </a:endParaRPr>
          </a:p>
        </p:txBody>
      </p:sp>
      <p:sp>
        <p:nvSpPr>
          <p:cNvPr id="5" name="Text Placeholder 4">
            <a:hlinkClick r:id="" action="ppaction://noaction"/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2455271" y="4029891"/>
            <a:ext cx="4925243" cy="418011"/>
          </a:xfrm>
          <a:prstGeom prst="rect">
            <a:avLst/>
          </a:prstGeom>
          <a:solidFill>
            <a:schemeClr val="accent1"/>
          </a:solidFill>
          <a:ln w="38100" algn="ctr">
            <a:solidFill>
              <a:schemeClr val="bg1"/>
            </a:solidFill>
          </a:ln>
          <a:effectLst/>
        </p:spPr>
        <p:txBody>
          <a:bodyPr vert="horz" wrap="none" lIns="82550" tIns="82550" rIns="0" bIns="80963" numCol="1" spcCol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fr-FR" sz="1600" dirty="0" smtClean="0">
                <a:solidFill>
                  <a:schemeClr val="bg1"/>
                </a:solidFill>
              </a:rPr>
              <a:t>Place du vaccin </a:t>
            </a:r>
            <a:r>
              <a:rPr lang="fr-FR" sz="1600" dirty="0" err="1" smtClean="0">
                <a:solidFill>
                  <a:schemeClr val="bg1"/>
                </a:solidFill>
              </a:rPr>
              <a:t>Novavax</a:t>
            </a:r>
            <a:r>
              <a:rPr lang="fr-FR" sz="1600" dirty="0" smtClean="0">
                <a:solidFill>
                  <a:schemeClr val="bg1"/>
                </a:solidFill>
              </a:rPr>
              <a:t> dans la stratégie vaccinale</a:t>
            </a:r>
          </a:p>
        </p:txBody>
      </p:sp>
    </p:spTree>
    <p:extLst>
      <p:ext uri="{BB962C8B-B14F-4D97-AF65-F5344CB8AC3E}">
        <p14:creationId xmlns:p14="http://schemas.microsoft.com/office/powerpoint/2010/main" val="155420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6380" y="524741"/>
            <a:ext cx="10120883" cy="384721"/>
          </a:xfrm>
        </p:spPr>
        <p:txBody>
          <a:bodyPr/>
          <a:lstStyle/>
          <a:p>
            <a:r>
              <a:rPr lang="fr-FR" dirty="0" smtClean="0"/>
              <a:t>Place du vaccin </a:t>
            </a:r>
            <a:r>
              <a:rPr lang="fr-FR" dirty="0" err="1" smtClean="0"/>
              <a:t>Novavax</a:t>
            </a:r>
            <a:r>
              <a:rPr lang="fr-FR" dirty="0" smtClean="0"/>
              <a:t> dans la stratégie vaccinale</a:t>
            </a:r>
            <a:r>
              <a:rPr lang="fr-FR" sz="2400" dirty="0"/>
              <a:t/>
            </a:r>
            <a:br>
              <a:rPr lang="fr-FR" sz="2400" dirty="0"/>
            </a:b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123407" y="1269495"/>
            <a:ext cx="10829108" cy="5425464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lvl="3">
              <a:spcBef>
                <a:spcPts val="300"/>
              </a:spcBef>
              <a:spcAft>
                <a:spcPts val="300"/>
              </a:spcAft>
            </a:pPr>
            <a:endParaRPr lang="fr-FR" sz="1400" b="1" dirty="0"/>
          </a:p>
          <a:p>
            <a:pPr algn="l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1400" b="1" dirty="0" smtClean="0"/>
              <a:t>Evolution de la doctrine</a:t>
            </a:r>
            <a:endParaRPr lang="fr-FR" sz="1400" dirty="0" smtClean="0"/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fr-FR" sz="1400" dirty="0" smtClean="0"/>
              <a:t>Le vaccin </a:t>
            </a:r>
            <a:r>
              <a:rPr lang="fr-FR" sz="1400" dirty="0" err="1" smtClean="0"/>
              <a:t>Novavax</a:t>
            </a:r>
            <a:r>
              <a:rPr lang="fr-FR" sz="1400" dirty="0" smtClean="0"/>
              <a:t> </a:t>
            </a:r>
            <a:r>
              <a:rPr lang="fr-FR" sz="1400" dirty="0"/>
              <a:t>est </a:t>
            </a:r>
            <a:r>
              <a:rPr lang="fr-FR" sz="1400" dirty="0" smtClean="0"/>
              <a:t>indiqué, </a:t>
            </a:r>
            <a:r>
              <a:rPr lang="fr-FR" sz="1400" dirty="0"/>
              <a:t>en primo-vaccination </a:t>
            </a:r>
            <a:r>
              <a:rPr lang="fr-FR" sz="1400" dirty="0" smtClean="0"/>
              <a:t>uniquement, </a:t>
            </a:r>
            <a:r>
              <a:rPr lang="fr-FR" sz="1400" dirty="0"/>
              <a:t>pour </a:t>
            </a:r>
            <a:r>
              <a:rPr lang="fr-FR" sz="1400" dirty="0" smtClean="0"/>
              <a:t>toutes </a:t>
            </a:r>
            <a:r>
              <a:rPr lang="fr-FR" sz="1400" dirty="0"/>
              <a:t>les personnes de 18 ans et plus en faisant explicitement la demande </a:t>
            </a:r>
            <a:r>
              <a:rPr lang="fr-FR" sz="1400" dirty="0" smtClean="0"/>
              <a:t>du fait d’une contre-indication ou d’une réticence marquée à l’ARNm</a:t>
            </a:r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fr-FR" sz="1400" dirty="0" smtClean="0"/>
              <a:t>Dans tous les autres cas de figure, les vaccins à ARNm doivent continuer à être utilisés en priorité dans le cadre de schémas de primo-vaccination</a:t>
            </a:r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endParaRPr lang="fr-FR" sz="1400" dirty="0" smtClean="0"/>
          </a:p>
          <a:p>
            <a:pPr algn="l">
              <a:spcBef>
                <a:spcPts val="300"/>
              </a:spcBef>
              <a:spcAft>
                <a:spcPts val="300"/>
              </a:spcAft>
            </a:pPr>
            <a:endParaRPr lang="fr-FR" sz="1400" b="1" dirty="0"/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fr-FR" sz="1400" b="1" dirty="0" smtClean="0"/>
              <a:t>Objectifs</a:t>
            </a:r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fr-FR" sz="1400" dirty="0"/>
              <a:t>Élargir le portefeuille </a:t>
            </a:r>
            <a:r>
              <a:rPr lang="fr-FR" sz="1400" dirty="0" smtClean="0"/>
              <a:t>vaccinal français</a:t>
            </a:r>
            <a:endParaRPr lang="fr-FR" sz="1400" dirty="0"/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fr-FR" sz="1400" dirty="0"/>
              <a:t>Proposer la vaccination </a:t>
            </a:r>
            <a:r>
              <a:rPr lang="fr-FR" sz="1400" dirty="0" smtClean="0"/>
              <a:t>aux personnes réticentes aux vaccins à ARNm</a:t>
            </a:r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fr-FR" sz="1400" dirty="0" smtClean="0"/>
              <a:t>Pourrait faire adhérer à la vaccination une partie importante des 18-55 ans qui ne sont pas encore vaccinés (car pas limité aux 55 ans et plus contrairement au vaccin Janssen), soit 1,8 M de personnes</a:t>
            </a:r>
          </a:p>
          <a:p>
            <a:pPr marL="1200150" lvl="2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endParaRPr lang="fr-FR" sz="1400" dirty="0"/>
          </a:p>
          <a:p>
            <a:pPr algn="l">
              <a:spcBef>
                <a:spcPts val="300"/>
              </a:spcBef>
              <a:spcAft>
                <a:spcPts val="300"/>
              </a:spcAft>
            </a:pPr>
            <a:endParaRPr lang="fr-FR" sz="1400" b="1" dirty="0" smtClean="0"/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fr-FR" sz="1400" b="1" dirty="0" smtClean="0"/>
              <a:t>Schéma vaccinal</a:t>
            </a:r>
          </a:p>
          <a:p>
            <a:pPr marL="1085850" lvl="2" indent="-1714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fr-FR" sz="1400" dirty="0" smtClean="0"/>
              <a:t>Vaccin à  deux doses avec un espacement de 21 jours (18 - 28 jours)</a:t>
            </a:r>
          </a:p>
          <a:p>
            <a:pPr marL="1085850" lvl="2" indent="-1714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fr-FR" sz="1400" dirty="0"/>
              <a:t>En cas d’infection survenue avant une première dose de vaccination ou plus de 15 jours après la première dose de ce vaccin, la personne est éligible à un schéma </a:t>
            </a:r>
            <a:r>
              <a:rPr lang="fr-FR" sz="1400" dirty="0" err="1" smtClean="0"/>
              <a:t>monodose</a:t>
            </a:r>
            <a:endParaRPr lang="fr-FR" sz="1400" dirty="0" smtClean="0"/>
          </a:p>
          <a:p>
            <a:pPr algn="l">
              <a:spcBef>
                <a:spcPts val="300"/>
              </a:spcBef>
              <a:spcAft>
                <a:spcPts val="300"/>
              </a:spcAft>
            </a:pPr>
            <a:endParaRPr lang="fr-FR" sz="1400" dirty="0" smtClean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79" y="1752224"/>
            <a:ext cx="888628" cy="888628"/>
          </a:xfrm>
          <a:prstGeom prst="rect">
            <a:avLst/>
          </a:prstGeom>
        </p:spPr>
      </p:pic>
      <p:pic>
        <p:nvPicPr>
          <p:cNvPr id="1094658" name="Picture 2" descr="Rep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07" y="5473751"/>
            <a:ext cx="781644" cy="78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3" descr="Goal free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79" y="3566868"/>
            <a:ext cx="830716" cy="83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1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253" name="Diapositive think-cell" r:id="rId6" imgW="444" imgH="443" progId="TCLayout.ActiveDocument.1">
                  <p:embed/>
                </p:oleObj>
              </mc:Choice>
              <mc:Fallback>
                <p:oleObj name="Diapositive think-cell" r:id="rId6" imgW="444" imgH="443" progId="TCLayout.ActiveDocument.1">
                  <p:embed/>
                  <p:pic>
                    <p:nvPicPr>
                      <p:cNvPr id="6" name="Objet 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4">
            <a:hlinkClick r:id="" action="ppaction://noaction"/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2455271" y="2599509"/>
            <a:ext cx="6623414" cy="3278777"/>
          </a:xfrm>
          <a:prstGeom prst="rect">
            <a:avLst/>
          </a:prstGeom>
          <a:solidFill>
            <a:schemeClr val="bg2"/>
          </a:solidFill>
          <a:ln w="38100" algn="ctr">
            <a:solidFill>
              <a:schemeClr val="bg1"/>
            </a:solidFill>
          </a:ln>
          <a:effectLst/>
        </p:spPr>
        <p:txBody>
          <a:bodyPr vert="horz" wrap="none" lIns="82550" tIns="82550" rIns="0" bIns="80963" numCol="1" spcCol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Présentation du vaccin </a:t>
            </a:r>
            <a:r>
              <a:rPr lang="fr-FR" sz="1600" dirty="0" err="1" smtClean="0"/>
              <a:t>Novavax</a:t>
            </a: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Principales caractéristiques du vaccin</a:t>
            </a:r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Approvisionnement et distribution</a:t>
            </a:r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sz="1600" dirty="0" smtClean="0"/>
              <a:t>Place du vaccin </a:t>
            </a:r>
            <a:r>
              <a:rPr lang="fr-FR" sz="1600" dirty="0" err="1" smtClean="0"/>
              <a:t>Novavax</a:t>
            </a:r>
            <a:r>
              <a:rPr lang="fr-FR" sz="1600" dirty="0" smtClean="0"/>
              <a:t> dans la stratégie vaccinale</a:t>
            </a:r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endParaRPr lang="fr-FR" sz="1600" dirty="0" smtClean="0"/>
          </a:p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endParaRPr lang="fr-FR" sz="16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fld id="{DE320244-EB79-459A-B201-0C1E30225BEA}" type="datetime'Agenda'">
              <a:rPr lang="fr-FR" altLang="en-US" smtClean="0">
                <a:latin typeface="+mn-lt"/>
              </a:rPr>
              <a:pPr/>
              <a:t>Agenda</a:t>
            </a:fld>
            <a:endParaRPr lang="fr-FR">
              <a:latin typeface="+mn-lt"/>
            </a:endParaRPr>
          </a:p>
        </p:txBody>
      </p:sp>
      <p:sp>
        <p:nvSpPr>
          <p:cNvPr id="5" name="Text Placeholder 4">
            <a:hlinkClick r:id="" action="ppaction://noaction"/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2455272" y="4441372"/>
            <a:ext cx="3710398" cy="418011"/>
          </a:xfrm>
          <a:prstGeom prst="rect">
            <a:avLst/>
          </a:prstGeom>
          <a:solidFill>
            <a:schemeClr val="accent1"/>
          </a:solidFill>
          <a:ln w="38100" algn="ctr">
            <a:solidFill>
              <a:schemeClr val="bg1"/>
            </a:solidFill>
          </a:ln>
          <a:effectLst/>
        </p:spPr>
        <p:txBody>
          <a:bodyPr vert="horz" wrap="none" lIns="82550" tIns="82550" rIns="0" bIns="80963" numCol="1" spcCol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fr-FR" sz="1600" dirty="0" smtClean="0">
                <a:solidFill>
                  <a:schemeClr val="bg1"/>
                </a:solidFill>
              </a:rPr>
              <a:t>Communication liée au vaccin </a:t>
            </a:r>
            <a:r>
              <a:rPr lang="fr-FR" sz="1600" dirty="0" err="1" smtClean="0">
                <a:solidFill>
                  <a:schemeClr val="bg1"/>
                </a:solidFill>
              </a:rPr>
              <a:t>Novavax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4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6380" y="590056"/>
            <a:ext cx="10120883" cy="384721"/>
          </a:xfrm>
        </p:spPr>
        <p:txBody>
          <a:bodyPr/>
          <a:lstStyle/>
          <a:p>
            <a:r>
              <a:rPr lang="fr-FR" dirty="0" smtClean="0"/>
              <a:t>Communication liée à </a:t>
            </a:r>
            <a:r>
              <a:rPr lang="fr-FR" dirty="0" err="1" smtClean="0"/>
              <a:t>Novavax</a:t>
            </a:r>
            <a:endParaRPr lang="fr-FR" dirty="0"/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3514124437"/>
              </p:ext>
            </p:extLst>
          </p:nvPr>
        </p:nvGraphicFramePr>
        <p:xfrm>
          <a:off x="1052285" y="1276292"/>
          <a:ext cx="960526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961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EMPLATELASTEDITED" val="2020-11-29 06:06 "/>
  <p:tag name="ICONFILLBACKGROUND" val="Color [A=255, R=0, G=0, B=145]"/>
  <p:tag name="ICONFILLBACKGROUNDTHEME" val="Accent 1"/>
  <p:tag name="ICONENCLOSURE" val="False"/>
  <p:tag name="ICONLINEFILL" val="Color [A=255, R=0, G=0, B=145]"/>
  <p:tag name="ICONLINEFILLTHEME" val="Accent 1"/>
  <p:tag name="THINKCELLPRESENTATIONDONOTDELETE" val="&lt;?xml version=&quot;1.0&quot; encoding=&quot;UTF-16&quot; standalone=&quot;yes&quot;?&gt;&lt;root reqver=&quot;27037&quot;&gt;&lt;version val=&quot;30862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d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2&quot;&gt;&lt;elem m_fUsage=&quot;4.09510000000000040643E+00&quot;&gt;&lt;m_msothmcolidx val=&quot;0&quot;/&gt;&lt;m_rgb r=&quot;12&quot; g=&quot;91&quot; b=&quot;00&quot;/&gt;&lt;/elem&gt;&lt;elem m_fUsage=&quot;5.90490000000000181402E-01&quot;&gt;&lt;m_msothmcolidx val=&quot;0&quot;/&gt;&lt;m_rgb r=&quot;FD&quot; g=&quot;C4&quot; b=&quot;B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YLYSbLzP8DsqQ5_IDvMg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yaNf2rcWst2qrssyERQg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5276v_Qka2VEysn0SVbIw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pCMdywJXCOqbQwAGXJ3w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pCMdywJXCOqbQwAGXJ3w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pCMdywJXCOqbQwAGXJ3w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pCMdywJXCOqbQwAGXJ3w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pCMdywJXCOqbQwAGXJ3w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pCMdywJXCOqbQwAGXJ3w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pCMdywJXCOqbQwAGXJ3w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pCMdywJXCOqbQwAGXJ3w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pCMdywJXCOqbQwAGXJ3w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pCMdywJXCOqbQwAGXJ3w"/>
</p:tagLst>
</file>

<file path=ppt/theme/theme1.xml><?xml version="1.0" encoding="utf-8"?>
<a:theme xmlns:a="http://schemas.openxmlformats.org/drawingml/2006/main" name="White">
  <a:themeElements>
    <a:clrScheme name="Custom 4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91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F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91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7FD4222D-D2CE-48E3-92F9-21FAA5437364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ontrast">
  <a:themeElements>
    <a:clrScheme name="Custom 5">
      <a:dk1>
        <a:srgbClr val="FFFFFF"/>
      </a:dk1>
      <a:lt1>
        <a:srgbClr val="000091"/>
      </a:lt1>
      <a:dk2>
        <a:srgbClr val="000000"/>
      </a:dk2>
      <a:lt2>
        <a:srgbClr val="000000"/>
      </a:lt2>
      <a:accent1>
        <a:srgbClr val="FFFFFF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0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2">
        <a:dk1>
          <a:srgbClr val="FFFFFF"/>
        </a:dk1>
        <a:lt1>
          <a:srgbClr val="000091"/>
        </a:lt1>
        <a:dk2>
          <a:srgbClr val="000000"/>
        </a:dk2>
        <a:lt2>
          <a:srgbClr val="000000"/>
        </a:lt2>
        <a:accent1>
          <a:srgbClr val="FFFFFF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B3599382-E336-4EB2-A75B-25210C5C447C}"/>
    </a:ext>
  </a:extLst>
</a:theme>
</file>

<file path=ppt/theme/theme6.xml><?xml version="1.0" encoding="utf-8"?>
<a:theme xmlns:a="http://schemas.openxmlformats.org/drawingml/2006/main" name="1_White">
  <a:themeElements>
    <a:clrScheme name="Custom 4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91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F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91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7FD4222D-D2CE-48E3-92F9-21FAA5437364}"/>
    </a:ext>
  </a:extLst>
</a:theme>
</file>

<file path=ppt/theme/theme7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945</Words>
  <Application>Microsoft Office PowerPoint</Application>
  <PresentationFormat>Grand écran</PresentationFormat>
  <Paragraphs>170</Paragraphs>
  <Slides>12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27" baseType="lpstr">
      <vt:lpstr>Marianne</vt:lpstr>
      <vt:lpstr>Segoe UI</vt:lpstr>
      <vt:lpstr>Symbol</vt:lpstr>
      <vt:lpstr>Arial</vt:lpstr>
      <vt:lpstr>Calibri Light</vt:lpstr>
      <vt:lpstr>Calibri</vt:lpstr>
      <vt:lpstr>Wingdings</vt:lpstr>
      <vt:lpstr>White</vt:lpstr>
      <vt:lpstr>2_Conception personnalisée</vt:lpstr>
      <vt:lpstr>1_Conception personnalisée</vt:lpstr>
      <vt:lpstr>Conception personnalisée</vt:lpstr>
      <vt:lpstr>Contrast</vt:lpstr>
      <vt:lpstr>1_White</vt:lpstr>
      <vt:lpstr>Diapositive think-cell</vt:lpstr>
      <vt:lpstr>think-cell Slide</vt:lpstr>
      <vt:lpstr>Vaccin NUVAXOVID de Novavax  Présentation et échanges </vt:lpstr>
      <vt:lpstr>Agenda</vt:lpstr>
      <vt:lpstr>Cadre règlementaire et scientifique</vt:lpstr>
      <vt:lpstr>Agenda</vt:lpstr>
      <vt:lpstr>Principales caractéristiques</vt:lpstr>
      <vt:lpstr>Agenda</vt:lpstr>
      <vt:lpstr>Approvisionnement et distribution</vt:lpstr>
      <vt:lpstr>Schéma logistique de distribution du vaccin vers les PUI</vt:lpstr>
      <vt:lpstr>Agenda</vt:lpstr>
      <vt:lpstr>Place du vaccin Novavax dans la stratégie vaccinale </vt:lpstr>
      <vt:lpstr>Agenda</vt:lpstr>
      <vt:lpstr>Communication liée à Novavax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2020-11-30T19:03:57Z</dcterms:created>
  <dcterms:modified xsi:type="dcterms:W3CDTF">2022-02-24T15:09:31Z</dcterms:modified>
</cp:coreProperties>
</file>