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9" r:id="rId5"/>
    <p:sldId id="258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2786-674E-4BBD-874B-7F814A19781E}" type="datetimeFigureOut">
              <a:rPr lang="fr-FR" smtClean="0"/>
              <a:t>02/09/2022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3F157-E9FC-4837-92F7-4F596E4CE2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4746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2786-674E-4BBD-874B-7F814A19781E}" type="datetimeFigureOut">
              <a:rPr lang="fr-FR" smtClean="0"/>
              <a:t>02/09/2022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3F157-E9FC-4837-92F7-4F596E4CE2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70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2786-674E-4BBD-874B-7F814A19781E}" type="datetimeFigureOut">
              <a:rPr lang="fr-FR" smtClean="0"/>
              <a:t>02/09/2022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3F157-E9FC-4837-92F7-4F596E4CE2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0160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2786-674E-4BBD-874B-7F814A19781E}" type="datetimeFigureOut">
              <a:rPr lang="fr-FR" smtClean="0"/>
              <a:t>02/09/2022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3F157-E9FC-4837-92F7-4F596E4CE2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6387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2786-674E-4BBD-874B-7F814A19781E}" type="datetimeFigureOut">
              <a:rPr lang="fr-FR" smtClean="0"/>
              <a:t>02/09/2022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3F157-E9FC-4837-92F7-4F596E4CE2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8548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2786-674E-4BBD-874B-7F814A19781E}" type="datetimeFigureOut">
              <a:rPr lang="fr-FR" smtClean="0"/>
              <a:t>02/09/2022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3F157-E9FC-4837-92F7-4F596E4CE2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7745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2786-674E-4BBD-874B-7F814A19781E}" type="datetimeFigureOut">
              <a:rPr lang="fr-FR" smtClean="0"/>
              <a:t>02/09/2022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3F157-E9FC-4837-92F7-4F596E4CE2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127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2786-674E-4BBD-874B-7F814A19781E}" type="datetimeFigureOut">
              <a:rPr lang="fr-FR" smtClean="0"/>
              <a:t>02/09/2022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3F157-E9FC-4837-92F7-4F596E4CE2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4911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2786-674E-4BBD-874B-7F814A19781E}" type="datetimeFigureOut">
              <a:rPr lang="fr-FR" smtClean="0"/>
              <a:t>02/09/2022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3F157-E9FC-4837-92F7-4F596E4CE2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4541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2786-674E-4BBD-874B-7F814A19781E}" type="datetimeFigureOut">
              <a:rPr lang="fr-FR" smtClean="0"/>
              <a:t>02/09/2022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3F157-E9FC-4837-92F7-4F596E4CE2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0648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2786-674E-4BBD-874B-7F814A19781E}" type="datetimeFigureOut">
              <a:rPr lang="fr-FR" smtClean="0"/>
              <a:t>02/09/2022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3F157-E9FC-4837-92F7-4F596E4CE2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3405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72786-674E-4BBD-874B-7F814A19781E}" type="datetimeFigureOut">
              <a:rPr lang="fr-FR" smtClean="0"/>
              <a:t>02/09/2022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3F157-E9FC-4837-92F7-4F596E4CE2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6964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" y="14287"/>
            <a:ext cx="12096750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92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" y="-4763"/>
            <a:ext cx="12106275" cy="686752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3784" y="1312648"/>
            <a:ext cx="3705353" cy="500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52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" y="-4763"/>
            <a:ext cx="12144375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716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" y="38100"/>
            <a:ext cx="12125325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408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" y="28575"/>
            <a:ext cx="12049125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64239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Grand écran</PresentationFormat>
  <Paragraphs>0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Ministère du travail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MORIN, Alain</dc:creator>
  <cp:lastModifiedBy>MORIN, Alain</cp:lastModifiedBy>
  <cp:revision>3</cp:revision>
  <dcterms:created xsi:type="dcterms:W3CDTF">2022-09-02T09:03:41Z</dcterms:created>
  <dcterms:modified xsi:type="dcterms:W3CDTF">2022-09-02T09:16:01Z</dcterms:modified>
</cp:coreProperties>
</file>