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68" r:id="rId17"/>
    <p:sldId id="272" r:id="rId18"/>
    <p:sldId id="273" r:id="rId19"/>
    <p:sldId id="278" r:id="rId20"/>
    <p:sldId id="274" r:id="rId21"/>
    <p:sldId id="275" r:id="rId22"/>
    <p:sldId id="276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7A96-22E5-4796-8706-EEF813F1A5A3}" type="datetimeFigureOut">
              <a:rPr lang="fr-FR" smtClean="0"/>
              <a:t>12/01/2018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4347B-2613-47E7-AEF4-D8A11A523F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952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7A96-22E5-4796-8706-EEF813F1A5A3}" type="datetimeFigureOut">
              <a:rPr lang="fr-FR" smtClean="0"/>
              <a:t>12/01/2018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4347B-2613-47E7-AEF4-D8A11A523F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786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7A96-22E5-4796-8706-EEF813F1A5A3}" type="datetimeFigureOut">
              <a:rPr lang="fr-FR" smtClean="0"/>
              <a:t>12/01/2018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4347B-2613-47E7-AEF4-D8A11A523F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692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7A96-22E5-4796-8706-EEF813F1A5A3}" type="datetimeFigureOut">
              <a:rPr lang="fr-FR" smtClean="0"/>
              <a:t>12/01/2018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4347B-2613-47E7-AEF4-D8A11A523F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518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7A96-22E5-4796-8706-EEF813F1A5A3}" type="datetimeFigureOut">
              <a:rPr lang="fr-FR" smtClean="0"/>
              <a:t>12/01/2018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4347B-2613-47E7-AEF4-D8A11A523F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403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7A96-22E5-4796-8706-EEF813F1A5A3}" type="datetimeFigureOut">
              <a:rPr lang="fr-FR" smtClean="0"/>
              <a:t>12/01/2018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4347B-2613-47E7-AEF4-D8A11A523F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165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7A96-22E5-4796-8706-EEF813F1A5A3}" type="datetimeFigureOut">
              <a:rPr lang="fr-FR" smtClean="0"/>
              <a:t>12/01/2018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4347B-2613-47E7-AEF4-D8A11A523F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853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7A96-22E5-4796-8706-EEF813F1A5A3}" type="datetimeFigureOut">
              <a:rPr lang="fr-FR" smtClean="0"/>
              <a:t>12/01/2018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4347B-2613-47E7-AEF4-D8A11A523F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1169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7A96-22E5-4796-8706-EEF813F1A5A3}" type="datetimeFigureOut">
              <a:rPr lang="fr-FR" smtClean="0"/>
              <a:t>12/01/2018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4347B-2613-47E7-AEF4-D8A11A523F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056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7A96-22E5-4796-8706-EEF813F1A5A3}" type="datetimeFigureOut">
              <a:rPr lang="fr-FR" smtClean="0"/>
              <a:t>12/01/2018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4347B-2613-47E7-AEF4-D8A11A523F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3176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7A96-22E5-4796-8706-EEF813F1A5A3}" type="datetimeFigureOut">
              <a:rPr lang="fr-FR" smtClean="0"/>
              <a:t>12/01/2018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4347B-2613-47E7-AEF4-D8A11A523F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197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37A96-22E5-4796-8706-EEF813F1A5A3}" type="datetimeFigureOut">
              <a:rPr lang="fr-FR" smtClean="0"/>
              <a:t>12/01/2018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4347B-2613-47E7-AEF4-D8A11A523F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5653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D:\Utilisateurs\odeydier\AppData\Local\Microsoft\Windows\Temporary Internet Files\Content.Outlook\OGMTTXZ8\P10705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0065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Utilisateurs\odeydier\AppData\Local\Microsoft\Windows\Temporary Internet Files\Content.Outlook\OGMTTXZ8\P10705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174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Utilisateurs\odeydier\AppData\Local\Microsoft\Windows\Temporary Internet Files\Content.Outlook\OGMTTXZ8\P10704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676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Utilisateurs\odeydier\AppData\Local\Microsoft\Windows\Temporary Internet Files\Content.Outlook\OGMTTXZ8\P10706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001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Utilisateurs\odeydier\AppData\Local\Microsoft\Windows\Temporary Internet Files\Content.Outlook\OGMTTXZ8\P10704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74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Utilisateurs\odeydier\AppData\Local\Microsoft\Windows\Temporary Internet Files\Content.Outlook\OGMTTXZ8\P10704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514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Utilisateurs\odeydier\AppData\Local\Microsoft\Windows\Temporary Internet Files\Content.Outlook\OGMTTXZ8\P10705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023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Utilisateurs\odeydier\AppData\Local\Microsoft\Windows\Temporary Internet Files\Content.Outlook\OGMTTXZ8\P10706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056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Utilisateurs\odeydier\AppData\Local\Microsoft\Windows\Temporary Internet Files\Content.Outlook\OGMTTXZ8\P10706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419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Utilisateurs\odeydier\AppData\Local\Microsoft\Windows\Temporary Internet Files\Content.Outlook\OGMTTXZ8\P10705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546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Utilisateurs\odeydier\AppData\Local\Microsoft\Windows\Temporary Internet Files\Content.Outlook\OGMTTXZ8\P10706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926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Utilisateurs\odeydier\AppData\Local\Microsoft\Windows\Temporary Internet Files\Content.Outlook\OGMTTXZ8\P10706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088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Utilisateurs\odeydier\AppData\Local\Microsoft\Windows\Temporary Internet Files\Content.Outlook\OGMTTXZ8\P10704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157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Utilisateurs\odeydier\AppData\Local\Microsoft\Windows\Temporary Internet Files\Content.Outlook\OGMTTXZ8\P10705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687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Utilisateurs\odeydier\AppData\Local\Microsoft\Windows\Temporary Internet Files\Content.Outlook\OGMTTXZ8\P10704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618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Utilisateurs\odeydier\AppData\Local\Microsoft\Windows\Temporary Internet Files\Content.Outlook\OGMTTXZ8\P10705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245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Utilisateurs\odeydier\AppData\Local\Microsoft\Windows\Temporary Internet Files\Content.Outlook\OGMTTXZ8\P10706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653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Utilisateurs\odeydier\AppData\Local\Microsoft\Windows\Temporary Internet Files\Content.Outlook\OGMTTXZ8\P10704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31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Utilisateurs\odeydier\AppData\Local\Microsoft\Windows\Temporary Internet Files\Content.Outlook\OGMTTXZ8\P10704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417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Utilisateurs\odeydier\AppData\Local\Microsoft\Windows\Temporary Internet Files\Content.Outlook\OGMTTXZ8\P10706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9731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Utilisateurs\odeydier\AppData\Local\Microsoft\Windows\Temporary Internet Files\Content.Outlook\OGMTTXZ8\P10705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6749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Utilisateurs\odeydier\AppData\Local\Microsoft\Windows\Temporary Internet Files\Content.Outlook\OGMTTXZ8\P10705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7111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Utilisateurs\odeydier\AppData\Local\Microsoft\Windows\Temporary Internet Files\Content.Outlook\OGMTTXZ8\P10704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193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Utilisateurs\odeydier\AppData\Local\Microsoft\Windows\Temporary Internet Files\Content.Outlook\OGMTTXZ8\P10704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8820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:\Utilisateurs\odeydier\AppData\Local\Microsoft\Windows\Temporary Internet Files\Content.Outlook\OGMTTXZ8\P10704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676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Utilisateurs\odeydier\AppData\Local\Microsoft\Windows\Temporary Internet Files\Content.Outlook\OGMTTXZ8\P10704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4981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Affichage à l'écran (4:3)</PresentationFormat>
  <Paragraphs>0</Paragraphs>
  <Slides>26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7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Ministères Chargés des Affaires Sociales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odeydier</dc:creator>
  <cp:lastModifiedBy>MAIRE</cp:lastModifiedBy>
  <cp:revision>3</cp:revision>
  <dcterms:created xsi:type="dcterms:W3CDTF">2018-01-05T08:40:30Z</dcterms:created>
  <dcterms:modified xsi:type="dcterms:W3CDTF">2018-01-12T14:17:49Z</dcterms:modified>
</cp:coreProperties>
</file>